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Lst>
  <p:notesMasterIdLst>
    <p:notesMasterId r:id="rId8"/>
  </p:notesMasterIdLst>
  <p:sldIdLst>
    <p:sldId id="471" r:id="rId2"/>
    <p:sldId id="473" r:id="rId3"/>
    <p:sldId id="470" r:id="rId4"/>
    <p:sldId id="412" r:id="rId5"/>
    <p:sldId id="468" r:id="rId6"/>
    <p:sldId id="469" r:id="rId7"/>
  </p:sldIdLst>
  <p:sldSz cx="10691813" cy="7559675"/>
  <p:notesSz cx="7104063" cy="10234613"/>
  <p:embeddedFontLst>
    <p:embeddedFont>
      <p:font typeface="Calibri" panose="020F0502020204030204" pitchFamily="34" charset="0"/>
      <p:regular r:id="rId9"/>
      <p:bold r:id="rId10"/>
    </p:embeddedFont>
    <p:embeddedFont>
      <p:font typeface="Harmattan" panose="01000503000000020003" pitchFamily="2" charset="-78"/>
      <p:regular r:id="rId11"/>
      <p:bold r:id="rId12"/>
    </p:embeddedFont>
  </p:embeddedFontLst>
  <p:defaultText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8" algn="l" defTabSz="457154" rtl="0" eaLnBrk="1" latinLnBrk="0" hangingPunct="1">
      <a:defRPr sz="1799" kern="1200">
        <a:solidFill>
          <a:schemeClr val="tx1"/>
        </a:solidFill>
        <a:latin typeface="+mn-lt"/>
        <a:ea typeface="+mn-ea"/>
        <a:cs typeface="+mn-cs"/>
      </a:defRPr>
    </a:lvl3pPr>
    <a:lvl4pPr marL="1371462" algn="l" defTabSz="457154" rtl="0" eaLnBrk="1" latinLnBrk="0" hangingPunct="1">
      <a:defRPr sz="1799" kern="1200">
        <a:solidFill>
          <a:schemeClr val="tx1"/>
        </a:solidFill>
        <a:latin typeface="+mn-lt"/>
        <a:ea typeface="+mn-ea"/>
        <a:cs typeface="+mn-cs"/>
      </a:defRPr>
    </a:lvl4pPr>
    <a:lvl5pPr marL="1828616" algn="l" defTabSz="457154" rtl="0" eaLnBrk="1" latinLnBrk="0" hangingPunct="1">
      <a:defRPr sz="1799" kern="1200">
        <a:solidFill>
          <a:schemeClr val="tx1"/>
        </a:solidFill>
        <a:latin typeface="+mn-lt"/>
        <a:ea typeface="+mn-ea"/>
        <a:cs typeface="+mn-cs"/>
      </a:defRPr>
    </a:lvl5pPr>
    <a:lvl6pPr marL="2285770" algn="l" defTabSz="457154" rtl="0" eaLnBrk="1" latinLnBrk="0" hangingPunct="1">
      <a:defRPr sz="1799" kern="1200">
        <a:solidFill>
          <a:schemeClr val="tx1"/>
        </a:solidFill>
        <a:latin typeface="+mn-lt"/>
        <a:ea typeface="+mn-ea"/>
        <a:cs typeface="+mn-cs"/>
      </a:defRPr>
    </a:lvl6pPr>
    <a:lvl7pPr marL="2742924" algn="l" defTabSz="457154" rtl="0" eaLnBrk="1" latinLnBrk="0" hangingPunct="1">
      <a:defRPr sz="1799" kern="1200">
        <a:solidFill>
          <a:schemeClr val="tx1"/>
        </a:solidFill>
        <a:latin typeface="+mn-lt"/>
        <a:ea typeface="+mn-ea"/>
        <a:cs typeface="+mn-cs"/>
      </a:defRPr>
    </a:lvl7pPr>
    <a:lvl8pPr marL="3200077" algn="l" defTabSz="457154" rtl="0" eaLnBrk="1" latinLnBrk="0" hangingPunct="1">
      <a:defRPr sz="1799" kern="1200">
        <a:solidFill>
          <a:schemeClr val="tx1"/>
        </a:solidFill>
        <a:latin typeface="+mn-lt"/>
        <a:ea typeface="+mn-ea"/>
        <a:cs typeface="+mn-cs"/>
      </a:defRPr>
    </a:lvl8pPr>
    <a:lvl9pPr marL="3657232" algn="l" defTabSz="4571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 userDrawn="1">
          <p15:clr>
            <a:srgbClr val="A4A3A4"/>
          </p15:clr>
        </p15:guide>
        <p15:guide id="2" pos="3367" userDrawn="1">
          <p15:clr>
            <a:srgbClr val="A4A3A4"/>
          </p15:clr>
        </p15:guide>
        <p15:guide id="3" orient="horz"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050"/>
    <a:srgbClr val="F8BD38"/>
    <a:srgbClr val="383838"/>
    <a:srgbClr val="F5EBD9"/>
    <a:srgbClr val="155C58"/>
    <a:srgbClr val="DC5223"/>
    <a:srgbClr val="F5978F"/>
    <a:srgbClr val="F9D445"/>
    <a:srgbClr val="6DD7E5"/>
    <a:srgbClr val="4E2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F7E9A-63B4-4BCD-8674-3E6046A93DD3}" v="50" dt="2023-12-11T14:32:07.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95" autoAdjust="0"/>
    <p:restoredTop sz="94660"/>
  </p:normalViewPr>
  <p:slideViewPr>
    <p:cSldViewPr snapToGrid="0">
      <p:cViewPr varScale="1">
        <p:scale>
          <a:sx n="81" d="100"/>
          <a:sy n="81" d="100"/>
        </p:scale>
        <p:origin x="1373" y="53"/>
      </p:cViewPr>
      <p:guideLst>
        <p:guide orient="horz" pos="557"/>
        <p:guide pos="3367"/>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oddather" userId="84cd2103f36ef0dc" providerId="LiveId" clId="{1D23B812-9424-4B54-BDC8-CDA125B1883F}"/>
    <pc:docChg chg="custSel modSld">
      <pc:chgData name="Hassan Moddather" userId="84cd2103f36ef0dc" providerId="LiveId" clId="{1D23B812-9424-4B54-BDC8-CDA125B1883F}" dt="2023-04-16T01:08:52.923" v="4" actId="1076"/>
      <pc:docMkLst>
        <pc:docMk/>
      </pc:docMkLst>
      <pc:sldChg chg="addSp delSp modSp mod">
        <pc:chgData name="Hassan Moddather" userId="84cd2103f36ef0dc" providerId="LiveId" clId="{1D23B812-9424-4B54-BDC8-CDA125B1883F}" dt="2023-04-16T01:08:52.923" v="4" actId="1076"/>
        <pc:sldMkLst>
          <pc:docMk/>
          <pc:sldMk cId="1719167534" sldId="468"/>
        </pc:sldMkLst>
        <pc:spChg chg="topLvl">
          <ac:chgData name="Hassan Moddather" userId="84cd2103f36ef0dc" providerId="LiveId" clId="{1D23B812-9424-4B54-BDC8-CDA125B1883F}" dt="2023-04-16T01:08:50.887" v="3" actId="478"/>
          <ac:spMkLst>
            <pc:docMk/>
            <pc:sldMk cId="1719167534" sldId="468"/>
            <ac:spMk id="3" creationId="{B4D62E6E-6847-0675-56F4-9DA0FD7D80D5}"/>
          </ac:spMkLst>
        </pc:spChg>
        <pc:grpChg chg="del">
          <ac:chgData name="Hassan Moddather" userId="84cd2103f36ef0dc" providerId="LiveId" clId="{1D23B812-9424-4B54-BDC8-CDA125B1883F}" dt="2023-04-16T01:08:50.887" v="3" actId="478"/>
          <ac:grpSpMkLst>
            <pc:docMk/>
            <pc:sldMk cId="1719167534" sldId="468"/>
            <ac:grpSpMk id="4" creationId="{4442F8F2-636F-CAE1-4495-08FCBDDB1856}"/>
          </ac:grpSpMkLst>
        </pc:grpChg>
        <pc:picChg chg="del topLvl">
          <ac:chgData name="Hassan Moddather" userId="84cd2103f36ef0dc" providerId="LiveId" clId="{1D23B812-9424-4B54-BDC8-CDA125B1883F}" dt="2023-04-16T01:08:50.887" v="3" actId="478"/>
          <ac:picMkLst>
            <pc:docMk/>
            <pc:sldMk cId="1719167534" sldId="468"/>
            <ac:picMk id="2" creationId="{3CD30172-052F-C9C5-A995-A209ACE2317F}"/>
          </ac:picMkLst>
        </pc:picChg>
        <pc:picChg chg="add mod">
          <ac:chgData name="Hassan Moddather" userId="84cd2103f36ef0dc" providerId="LiveId" clId="{1D23B812-9424-4B54-BDC8-CDA125B1883F}" dt="2023-04-16T01:08:52.923" v="4" actId="1076"/>
          <ac:picMkLst>
            <pc:docMk/>
            <pc:sldMk cId="1719167534" sldId="468"/>
            <ac:picMk id="5" creationId="{20840D0D-8AF2-2A3F-366D-B76454B5CBAF}"/>
          </ac:picMkLst>
        </pc:picChg>
      </pc:sldChg>
    </pc:docChg>
  </pc:docChgLst>
  <pc:docChgLst>
    <pc:chgData name="H M" userId="84cd2103f36ef0dc" providerId="LiveId" clId="{E59A68CB-8FD3-43F2-A927-3DF865AE8900}"/>
    <pc:docChg chg="undo custSel modSld">
      <pc:chgData name="H M" userId="84cd2103f36ef0dc" providerId="LiveId" clId="{E59A68CB-8FD3-43F2-A927-3DF865AE8900}" dt="2023-06-05T13:46:15.874" v="20" actId="164"/>
      <pc:docMkLst>
        <pc:docMk/>
      </pc:docMkLst>
      <pc:sldChg chg="addSp delSp modSp mod">
        <pc:chgData name="H M" userId="84cd2103f36ef0dc" providerId="LiveId" clId="{E59A68CB-8FD3-43F2-A927-3DF865AE8900}" dt="2023-06-05T13:46:15.874" v="20" actId="164"/>
        <pc:sldMkLst>
          <pc:docMk/>
          <pc:sldMk cId="3165081508" sldId="471"/>
        </pc:sldMkLst>
        <pc:spChg chg="del mod">
          <ac:chgData name="H M" userId="84cd2103f36ef0dc" providerId="LiveId" clId="{E59A68CB-8FD3-43F2-A927-3DF865AE8900}" dt="2023-06-05T13:43:43.741" v="9" actId="478"/>
          <ac:spMkLst>
            <pc:docMk/>
            <pc:sldMk cId="3165081508" sldId="471"/>
            <ac:spMk id="2" creationId="{5C32B595-96F1-BB39-A4E8-1261C8885184}"/>
          </ac:spMkLst>
        </pc:spChg>
        <pc:spChg chg="add del mod">
          <ac:chgData name="H M" userId="84cd2103f36ef0dc" providerId="LiveId" clId="{E59A68CB-8FD3-43F2-A927-3DF865AE8900}" dt="2023-06-05T13:44:23.551" v="17" actId="478"/>
          <ac:spMkLst>
            <pc:docMk/>
            <pc:sldMk cId="3165081508" sldId="471"/>
            <ac:spMk id="3" creationId="{0BB6EC46-7BC4-0FA5-DD83-BD328C38428B}"/>
          </ac:spMkLst>
        </pc:spChg>
        <pc:grpChg chg="add mod">
          <ac:chgData name="H M" userId="84cd2103f36ef0dc" providerId="LiveId" clId="{E59A68CB-8FD3-43F2-A927-3DF865AE8900}" dt="2023-06-05T13:46:15.874" v="20" actId="164"/>
          <ac:grpSpMkLst>
            <pc:docMk/>
            <pc:sldMk cId="3165081508" sldId="471"/>
            <ac:grpSpMk id="2" creationId="{50F5CB1C-480C-30B8-9830-CA90BB8652EF}"/>
          </ac:grpSpMkLst>
        </pc:grpChg>
        <pc:picChg chg="add mod">
          <ac:chgData name="H M" userId="84cd2103f36ef0dc" providerId="LiveId" clId="{E59A68CB-8FD3-43F2-A927-3DF865AE8900}" dt="2023-06-05T13:46:15.874" v="20" actId="164"/>
          <ac:picMkLst>
            <pc:docMk/>
            <pc:sldMk cId="3165081508" sldId="471"/>
            <ac:picMk id="4" creationId="{BC3CEC16-45E5-FEC6-AE78-69D75438C8A0}"/>
          </ac:picMkLst>
        </pc:picChg>
        <pc:picChg chg="add mod">
          <ac:chgData name="H M" userId="84cd2103f36ef0dc" providerId="LiveId" clId="{E59A68CB-8FD3-43F2-A927-3DF865AE8900}" dt="2023-06-05T13:46:15.874" v="20" actId="164"/>
          <ac:picMkLst>
            <pc:docMk/>
            <pc:sldMk cId="3165081508" sldId="471"/>
            <ac:picMk id="5" creationId="{9FF0E665-BFD2-2924-EE3D-4CDC6299E2A8}"/>
          </ac:picMkLst>
        </pc:picChg>
      </pc:sldChg>
    </pc:docChg>
  </pc:docChgLst>
  <pc:docChgLst>
    <pc:chgData name="H M" userId="84cd2103f36ef0dc" providerId="LiveId" clId="{5E518AE1-F9F3-4EA9-93EE-2B6E4B7843CA}"/>
    <pc:docChg chg="modSld">
      <pc:chgData name="H M" userId="84cd2103f36ef0dc" providerId="LiveId" clId="{5E518AE1-F9F3-4EA9-93EE-2B6E4B7843CA}" dt="2023-04-21T17:02:37.265" v="2" actId="20577"/>
      <pc:docMkLst>
        <pc:docMk/>
      </pc:docMkLst>
      <pc:sldChg chg="modSp mod">
        <pc:chgData name="H M" userId="84cd2103f36ef0dc" providerId="LiveId" clId="{5E518AE1-F9F3-4EA9-93EE-2B6E4B7843CA}" dt="2023-04-21T17:02:37.265" v="2" actId="20577"/>
        <pc:sldMkLst>
          <pc:docMk/>
          <pc:sldMk cId="1894565167" sldId="470"/>
        </pc:sldMkLst>
        <pc:spChg chg="mod">
          <ac:chgData name="H M" userId="84cd2103f36ef0dc" providerId="LiveId" clId="{5E518AE1-F9F3-4EA9-93EE-2B6E4B7843CA}" dt="2023-04-21T17:02:37.265" v="2" actId="20577"/>
          <ac:spMkLst>
            <pc:docMk/>
            <pc:sldMk cId="1894565167" sldId="470"/>
            <ac:spMk id="2" creationId="{81043D1C-CBF4-FD02-EB40-E9A1811439A8}"/>
          </ac:spMkLst>
        </pc:spChg>
      </pc:sldChg>
    </pc:docChg>
  </pc:docChgLst>
  <pc:docChgLst>
    <pc:chgData name="H M" userId="84cd2103f36ef0dc" providerId="LiveId" clId="{9B2F7E9A-63B4-4BCD-8674-3E6046A93DD3}"/>
    <pc:docChg chg="undo custSel addSld delSld modSld modMainMaster">
      <pc:chgData name="H M" userId="84cd2103f36ef0dc" providerId="LiveId" clId="{9B2F7E9A-63B4-4BCD-8674-3E6046A93DD3}" dt="2023-12-11T18:20:10.166" v="480" actId="121"/>
      <pc:docMkLst>
        <pc:docMk/>
      </pc:docMkLst>
      <pc:sldChg chg="addSp delSp modSp mod">
        <pc:chgData name="H M" userId="84cd2103f36ef0dc" providerId="LiveId" clId="{9B2F7E9A-63B4-4BCD-8674-3E6046A93DD3}" dt="2023-12-11T14:32:14.764" v="476" actId="1076"/>
        <pc:sldMkLst>
          <pc:docMk/>
          <pc:sldMk cId="2852566979" sldId="412"/>
        </pc:sldMkLst>
        <pc:spChg chg="mod">
          <ac:chgData name="H M" userId="84cd2103f36ef0dc" providerId="LiveId" clId="{9B2F7E9A-63B4-4BCD-8674-3E6046A93DD3}" dt="2023-12-11T14:31:52.743" v="465" actId="165"/>
          <ac:spMkLst>
            <pc:docMk/>
            <pc:sldMk cId="2852566979" sldId="412"/>
            <ac:spMk id="3" creationId="{5F4B0550-1EEA-C4AD-414E-26FCE39765EF}"/>
          </ac:spMkLst>
        </pc:spChg>
        <pc:spChg chg="mod">
          <ac:chgData name="H M" userId="84cd2103f36ef0dc" providerId="LiveId" clId="{9B2F7E9A-63B4-4BCD-8674-3E6046A93DD3}" dt="2023-12-11T14:31:52.743" v="465" actId="165"/>
          <ac:spMkLst>
            <pc:docMk/>
            <pc:sldMk cId="2852566979" sldId="412"/>
            <ac:spMk id="4" creationId="{66D74171-0623-7913-A82F-7986F586D4D9}"/>
          </ac:spMkLst>
        </pc:spChg>
        <pc:spChg chg="mod">
          <ac:chgData name="H M" userId="84cd2103f36ef0dc" providerId="LiveId" clId="{9B2F7E9A-63B4-4BCD-8674-3E6046A93DD3}" dt="2023-12-11T14:31:52.743" v="465" actId="165"/>
          <ac:spMkLst>
            <pc:docMk/>
            <pc:sldMk cId="2852566979" sldId="412"/>
            <ac:spMk id="5" creationId="{5C16B1D1-64C6-AC48-A533-B5B0087588AE}"/>
          </ac:spMkLst>
        </pc:spChg>
        <pc:spChg chg="mod">
          <ac:chgData name="H M" userId="84cd2103f36ef0dc" providerId="LiveId" clId="{9B2F7E9A-63B4-4BCD-8674-3E6046A93DD3}" dt="2023-12-11T14:31:52.743" v="465" actId="165"/>
          <ac:spMkLst>
            <pc:docMk/>
            <pc:sldMk cId="2852566979" sldId="412"/>
            <ac:spMk id="6" creationId="{B7DA3835-4221-B049-6C12-92A27F2E3826}"/>
          </ac:spMkLst>
        </pc:spChg>
        <pc:spChg chg="mod">
          <ac:chgData name="H M" userId="84cd2103f36ef0dc" providerId="LiveId" clId="{9B2F7E9A-63B4-4BCD-8674-3E6046A93DD3}" dt="2023-12-11T14:31:52.743" v="465" actId="165"/>
          <ac:spMkLst>
            <pc:docMk/>
            <pc:sldMk cId="2852566979" sldId="412"/>
            <ac:spMk id="7" creationId="{7760E3C5-1DE6-BD3A-73CC-91B6FE3342FB}"/>
          </ac:spMkLst>
        </pc:spChg>
        <pc:spChg chg="mod">
          <ac:chgData name="H M" userId="84cd2103f36ef0dc" providerId="LiveId" clId="{9B2F7E9A-63B4-4BCD-8674-3E6046A93DD3}" dt="2023-12-11T14:31:52.743" v="465" actId="165"/>
          <ac:spMkLst>
            <pc:docMk/>
            <pc:sldMk cId="2852566979" sldId="412"/>
            <ac:spMk id="8" creationId="{2A0FFD56-F4FC-592A-9F13-076163709A73}"/>
          </ac:spMkLst>
        </pc:spChg>
        <pc:spChg chg="mod">
          <ac:chgData name="H M" userId="84cd2103f36ef0dc" providerId="LiveId" clId="{9B2F7E9A-63B4-4BCD-8674-3E6046A93DD3}" dt="2023-12-11T14:31:52.743" v="465" actId="165"/>
          <ac:spMkLst>
            <pc:docMk/>
            <pc:sldMk cId="2852566979" sldId="412"/>
            <ac:spMk id="9" creationId="{F9A6E94D-8121-3999-7F6A-D59C09EAE32D}"/>
          </ac:spMkLst>
        </pc:spChg>
        <pc:spChg chg="mod">
          <ac:chgData name="H M" userId="84cd2103f36ef0dc" providerId="LiveId" clId="{9B2F7E9A-63B4-4BCD-8674-3E6046A93DD3}" dt="2023-12-11T14:31:52.743" v="465" actId="165"/>
          <ac:spMkLst>
            <pc:docMk/>
            <pc:sldMk cId="2852566979" sldId="412"/>
            <ac:spMk id="10" creationId="{C954C196-D408-8860-D4C2-B588EC84F6B2}"/>
          </ac:spMkLst>
        </pc:spChg>
        <pc:spChg chg="mod">
          <ac:chgData name="H M" userId="84cd2103f36ef0dc" providerId="LiveId" clId="{9B2F7E9A-63B4-4BCD-8674-3E6046A93DD3}" dt="2023-12-11T14:31:52.743" v="465" actId="165"/>
          <ac:spMkLst>
            <pc:docMk/>
            <pc:sldMk cId="2852566979" sldId="412"/>
            <ac:spMk id="11" creationId="{4B49C08C-E552-D358-4A27-A0C2892DD14D}"/>
          </ac:spMkLst>
        </pc:spChg>
        <pc:spChg chg="mod">
          <ac:chgData name="H M" userId="84cd2103f36ef0dc" providerId="LiveId" clId="{9B2F7E9A-63B4-4BCD-8674-3E6046A93DD3}" dt="2023-12-11T14:31:52.743" v="465" actId="165"/>
          <ac:spMkLst>
            <pc:docMk/>
            <pc:sldMk cId="2852566979" sldId="412"/>
            <ac:spMk id="12" creationId="{2FF58650-2B7F-CBCE-273E-567BEDA52061}"/>
          </ac:spMkLst>
        </pc:spChg>
        <pc:spChg chg="mod">
          <ac:chgData name="H M" userId="84cd2103f36ef0dc" providerId="LiveId" clId="{9B2F7E9A-63B4-4BCD-8674-3E6046A93DD3}" dt="2023-12-11T14:31:52.743" v="465" actId="165"/>
          <ac:spMkLst>
            <pc:docMk/>
            <pc:sldMk cId="2852566979" sldId="412"/>
            <ac:spMk id="13" creationId="{A89065A7-144E-9F74-A001-C80EE43F8435}"/>
          </ac:spMkLst>
        </pc:spChg>
        <pc:spChg chg="mod">
          <ac:chgData name="H M" userId="84cd2103f36ef0dc" providerId="LiveId" clId="{9B2F7E9A-63B4-4BCD-8674-3E6046A93DD3}" dt="2023-12-11T14:31:52.743" v="465" actId="165"/>
          <ac:spMkLst>
            <pc:docMk/>
            <pc:sldMk cId="2852566979" sldId="412"/>
            <ac:spMk id="14" creationId="{753EE1D3-9315-B557-7830-84A4833B5B8D}"/>
          </ac:spMkLst>
        </pc:spChg>
        <pc:spChg chg="mod">
          <ac:chgData name="H M" userId="84cd2103f36ef0dc" providerId="LiveId" clId="{9B2F7E9A-63B4-4BCD-8674-3E6046A93DD3}" dt="2023-12-11T14:31:52.743" v="465" actId="165"/>
          <ac:spMkLst>
            <pc:docMk/>
            <pc:sldMk cId="2852566979" sldId="412"/>
            <ac:spMk id="15" creationId="{28F560A8-4AA4-50A8-9C1B-E655F052C9D9}"/>
          </ac:spMkLst>
        </pc:spChg>
        <pc:spChg chg="mod">
          <ac:chgData name="H M" userId="84cd2103f36ef0dc" providerId="LiveId" clId="{9B2F7E9A-63B4-4BCD-8674-3E6046A93DD3}" dt="2023-12-11T14:31:52.743" v="465" actId="165"/>
          <ac:spMkLst>
            <pc:docMk/>
            <pc:sldMk cId="2852566979" sldId="412"/>
            <ac:spMk id="16" creationId="{A59602C4-656C-1B84-B8B4-B68041FDD220}"/>
          </ac:spMkLst>
        </pc:spChg>
        <pc:spChg chg="mod">
          <ac:chgData name="H M" userId="84cd2103f36ef0dc" providerId="LiveId" clId="{9B2F7E9A-63B4-4BCD-8674-3E6046A93DD3}" dt="2023-12-11T14:31:52.743" v="465" actId="165"/>
          <ac:spMkLst>
            <pc:docMk/>
            <pc:sldMk cId="2852566979" sldId="412"/>
            <ac:spMk id="17" creationId="{7478E41F-0515-0D8B-8369-E1E4FA5CF18F}"/>
          </ac:spMkLst>
        </pc:spChg>
        <pc:spChg chg="mod">
          <ac:chgData name="H M" userId="84cd2103f36ef0dc" providerId="LiveId" clId="{9B2F7E9A-63B4-4BCD-8674-3E6046A93DD3}" dt="2023-12-11T14:31:52.743" v="465" actId="165"/>
          <ac:spMkLst>
            <pc:docMk/>
            <pc:sldMk cId="2852566979" sldId="412"/>
            <ac:spMk id="18" creationId="{925B1773-D87C-14EF-0985-B28BF9821BC0}"/>
          </ac:spMkLst>
        </pc:spChg>
        <pc:spChg chg="mod">
          <ac:chgData name="H M" userId="84cd2103f36ef0dc" providerId="LiveId" clId="{9B2F7E9A-63B4-4BCD-8674-3E6046A93DD3}" dt="2023-12-11T14:31:52.743" v="465" actId="165"/>
          <ac:spMkLst>
            <pc:docMk/>
            <pc:sldMk cId="2852566979" sldId="412"/>
            <ac:spMk id="19" creationId="{4D17AC7B-9809-E421-62FD-71E78AD265E2}"/>
          </ac:spMkLst>
        </pc:spChg>
        <pc:spChg chg="mod">
          <ac:chgData name="H M" userId="84cd2103f36ef0dc" providerId="LiveId" clId="{9B2F7E9A-63B4-4BCD-8674-3E6046A93DD3}" dt="2023-12-11T14:31:52.743" v="465" actId="165"/>
          <ac:spMkLst>
            <pc:docMk/>
            <pc:sldMk cId="2852566979" sldId="412"/>
            <ac:spMk id="20" creationId="{CF584B32-D691-C2C8-CAE9-B6F5B5A0400C}"/>
          </ac:spMkLst>
        </pc:spChg>
        <pc:spChg chg="mod">
          <ac:chgData name="H M" userId="84cd2103f36ef0dc" providerId="LiveId" clId="{9B2F7E9A-63B4-4BCD-8674-3E6046A93DD3}" dt="2023-12-11T14:31:52.743" v="465" actId="165"/>
          <ac:spMkLst>
            <pc:docMk/>
            <pc:sldMk cId="2852566979" sldId="412"/>
            <ac:spMk id="21" creationId="{EEE92596-C4B6-46A8-4D11-24251A9E8AA0}"/>
          </ac:spMkLst>
        </pc:spChg>
        <pc:spChg chg="mod">
          <ac:chgData name="H M" userId="84cd2103f36ef0dc" providerId="LiveId" clId="{9B2F7E9A-63B4-4BCD-8674-3E6046A93DD3}" dt="2023-12-11T14:31:52.743" v="465" actId="165"/>
          <ac:spMkLst>
            <pc:docMk/>
            <pc:sldMk cId="2852566979" sldId="412"/>
            <ac:spMk id="22" creationId="{2CC04864-FCB6-BF2C-A729-68E217E57ED5}"/>
          </ac:spMkLst>
        </pc:spChg>
        <pc:spChg chg="mod">
          <ac:chgData name="H M" userId="84cd2103f36ef0dc" providerId="LiveId" clId="{9B2F7E9A-63B4-4BCD-8674-3E6046A93DD3}" dt="2023-12-11T14:31:52.743" v="465" actId="165"/>
          <ac:spMkLst>
            <pc:docMk/>
            <pc:sldMk cId="2852566979" sldId="412"/>
            <ac:spMk id="23" creationId="{84C44C12-9924-B98E-EF04-00FD6D4A9E28}"/>
          </ac:spMkLst>
        </pc:spChg>
        <pc:spChg chg="mod">
          <ac:chgData name="H M" userId="84cd2103f36ef0dc" providerId="LiveId" clId="{9B2F7E9A-63B4-4BCD-8674-3E6046A93DD3}" dt="2023-12-11T14:31:52.743" v="465" actId="165"/>
          <ac:spMkLst>
            <pc:docMk/>
            <pc:sldMk cId="2852566979" sldId="412"/>
            <ac:spMk id="25" creationId="{4AB1AD8A-77B1-4B1C-1CCF-B3D42058DA4B}"/>
          </ac:spMkLst>
        </pc:spChg>
        <pc:spChg chg="mod">
          <ac:chgData name="H M" userId="84cd2103f36ef0dc" providerId="LiveId" clId="{9B2F7E9A-63B4-4BCD-8674-3E6046A93DD3}" dt="2023-12-11T14:31:52.743" v="465" actId="165"/>
          <ac:spMkLst>
            <pc:docMk/>
            <pc:sldMk cId="2852566979" sldId="412"/>
            <ac:spMk id="26" creationId="{BF5549ED-6AC8-BC6F-CC64-3DD1E01B110D}"/>
          </ac:spMkLst>
        </pc:spChg>
        <pc:spChg chg="mod">
          <ac:chgData name="H M" userId="84cd2103f36ef0dc" providerId="LiveId" clId="{9B2F7E9A-63B4-4BCD-8674-3E6046A93DD3}" dt="2023-12-11T14:31:52.743" v="465" actId="165"/>
          <ac:spMkLst>
            <pc:docMk/>
            <pc:sldMk cId="2852566979" sldId="412"/>
            <ac:spMk id="27" creationId="{A15F4D6C-7430-C58E-1BC6-B9B28D233445}"/>
          </ac:spMkLst>
        </pc:spChg>
        <pc:spChg chg="mod">
          <ac:chgData name="H M" userId="84cd2103f36ef0dc" providerId="LiveId" clId="{9B2F7E9A-63B4-4BCD-8674-3E6046A93DD3}" dt="2023-12-11T14:31:52.743" v="465" actId="165"/>
          <ac:spMkLst>
            <pc:docMk/>
            <pc:sldMk cId="2852566979" sldId="412"/>
            <ac:spMk id="28" creationId="{ED48CA55-B3E0-EBEE-A7FB-9788D73BF862}"/>
          </ac:spMkLst>
        </pc:spChg>
        <pc:spChg chg="mod">
          <ac:chgData name="H M" userId="84cd2103f36ef0dc" providerId="LiveId" clId="{9B2F7E9A-63B4-4BCD-8674-3E6046A93DD3}" dt="2023-12-11T14:31:52.743" v="465" actId="165"/>
          <ac:spMkLst>
            <pc:docMk/>
            <pc:sldMk cId="2852566979" sldId="412"/>
            <ac:spMk id="29" creationId="{1E201ED3-8191-1322-959A-FA0426282E37}"/>
          </ac:spMkLst>
        </pc:spChg>
        <pc:spChg chg="mod">
          <ac:chgData name="H M" userId="84cd2103f36ef0dc" providerId="LiveId" clId="{9B2F7E9A-63B4-4BCD-8674-3E6046A93DD3}" dt="2023-12-11T14:31:52.743" v="465" actId="165"/>
          <ac:spMkLst>
            <pc:docMk/>
            <pc:sldMk cId="2852566979" sldId="412"/>
            <ac:spMk id="30" creationId="{041BAB6C-46F2-C16D-676E-80099DA6D457}"/>
          </ac:spMkLst>
        </pc:spChg>
        <pc:spChg chg="mod">
          <ac:chgData name="H M" userId="84cd2103f36ef0dc" providerId="LiveId" clId="{9B2F7E9A-63B4-4BCD-8674-3E6046A93DD3}" dt="2023-12-11T14:31:52.743" v="465" actId="165"/>
          <ac:spMkLst>
            <pc:docMk/>
            <pc:sldMk cId="2852566979" sldId="412"/>
            <ac:spMk id="31" creationId="{77D79FB3-08C7-23AC-78F4-1D6CFF3C063C}"/>
          </ac:spMkLst>
        </pc:spChg>
        <pc:spChg chg="mod">
          <ac:chgData name="H M" userId="84cd2103f36ef0dc" providerId="LiveId" clId="{9B2F7E9A-63B4-4BCD-8674-3E6046A93DD3}" dt="2023-12-11T14:31:52.743" v="465" actId="165"/>
          <ac:spMkLst>
            <pc:docMk/>
            <pc:sldMk cId="2852566979" sldId="412"/>
            <ac:spMk id="32" creationId="{50A90F94-9A0C-9280-F7BF-5468F66436D8}"/>
          </ac:spMkLst>
        </pc:spChg>
        <pc:spChg chg="mod">
          <ac:chgData name="H M" userId="84cd2103f36ef0dc" providerId="LiveId" clId="{9B2F7E9A-63B4-4BCD-8674-3E6046A93DD3}" dt="2023-12-11T14:31:52.743" v="465" actId="165"/>
          <ac:spMkLst>
            <pc:docMk/>
            <pc:sldMk cId="2852566979" sldId="412"/>
            <ac:spMk id="33" creationId="{C4438C4B-E873-E6AB-BE0C-F7B040E36FDE}"/>
          </ac:spMkLst>
        </pc:spChg>
        <pc:spChg chg="mod">
          <ac:chgData name="H M" userId="84cd2103f36ef0dc" providerId="LiveId" clId="{9B2F7E9A-63B4-4BCD-8674-3E6046A93DD3}" dt="2023-12-11T14:31:52.743" v="465" actId="165"/>
          <ac:spMkLst>
            <pc:docMk/>
            <pc:sldMk cId="2852566979" sldId="412"/>
            <ac:spMk id="34" creationId="{3475D346-9FCA-6EB6-4C1B-B3DB6AEFA4CD}"/>
          </ac:spMkLst>
        </pc:spChg>
        <pc:spChg chg="mod">
          <ac:chgData name="H M" userId="84cd2103f36ef0dc" providerId="LiveId" clId="{9B2F7E9A-63B4-4BCD-8674-3E6046A93DD3}" dt="2023-12-11T14:31:52.743" v="465" actId="165"/>
          <ac:spMkLst>
            <pc:docMk/>
            <pc:sldMk cId="2852566979" sldId="412"/>
            <ac:spMk id="35" creationId="{BA533A55-DB73-9750-E87B-B7B3CC4731EA}"/>
          </ac:spMkLst>
        </pc:spChg>
        <pc:spChg chg="mod">
          <ac:chgData name="H M" userId="84cd2103f36ef0dc" providerId="LiveId" clId="{9B2F7E9A-63B4-4BCD-8674-3E6046A93DD3}" dt="2023-12-11T14:31:52.743" v="465" actId="165"/>
          <ac:spMkLst>
            <pc:docMk/>
            <pc:sldMk cId="2852566979" sldId="412"/>
            <ac:spMk id="36" creationId="{6D2B8318-78E9-88DB-77A9-CF618CA96E31}"/>
          </ac:spMkLst>
        </pc:spChg>
        <pc:spChg chg="mod">
          <ac:chgData name="H M" userId="84cd2103f36ef0dc" providerId="LiveId" clId="{9B2F7E9A-63B4-4BCD-8674-3E6046A93DD3}" dt="2023-12-11T14:31:52.743" v="465" actId="165"/>
          <ac:spMkLst>
            <pc:docMk/>
            <pc:sldMk cId="2852566979" sldId="412"/>
            <ac:spMk id="38" creationId="{2E8BA157-6630-AEE5-715B-804F7EFC12BE}"/>
          </ac:spMkLst>
        </pc:spChg>
        <pc:spChg chg="mod">
          <ac:chgData name="H M" userId="84cd2103f36ef0dc" providerId="LiveId" clId="{9B2F7E9A-63B4-4BCD-8674-3E6046A93DD3}" dt="2023-12-11T14:31:52.743" v="465" actId="165"/>
          <ac:spMkLst>
            <pc:docMk/>
            <pc:sldMk cId="2852566979" sldId="412"/>
            <ac:spMk id="39" creationId="{A9AED5B4-F34A-3158-2E86-73764278219C}"/>
          </ac:spMkLst>
        </pc:spChg>
        <pc:spChg chg="mod">
          <ac:chgData name="H M" userId="84cd2103f36ef0dc" providerId="LiveId" clId="{9B2F7E9A-63B4-4BCD-8674-3E6046A93DD3}" dt="2023-12-11T14:31:52.743" v="465" actId="165"/>
          <ac:spMkLst>
            <pc:docMk/>
            <pc:sldMk cId="2852566979" sldId="412"/>
            <ac:spMk id="40" creationId="{7CC8CD88-F769-86D1-D67A-9EF35FF2327C}"/>
          </ac:spMkLst>
        </pc:spChg>
        <pc:spChg chg="mod">
          <ac:chgData name="H M" userId="84cd2103f36ef0dc" providerId="LiveId" clId="{9B2F7E9A-63B4-4BCD-8674-3E6046A93DD3}" dt="2023-12-11T14:31:52.743" v="465" actId="165"/>
          <ac:spMkLst>
            <pc:docMk/>
            <pc:sldMk cId="2852566979" sldId="412"/>
            <ac:spMk id="41" creationId="{FC6E37AC-F32E-A9E0-3407-933325CAE047}"/>
          </ac:spMkLst>
        </pc:spChg>
        <pc:spChg chg="mod">
          <ac:chgData name="H M" userId="84cd2103f36ef0dc" providerId="LiveId" clId="{9B2F7E9A-63B4-4BCD-8674-3E6046A93DD3}" dt="2023-12-11T14:31:52.743" v="465" actId="165"/>
          <ac:spMkLst>
            <pc:docMk/>
            <pc:sldMk cId="2852566979" sldId="412"/>
            <ac:spMk id="42" creationId="{108B8BFB-AED7-0C69-C20A-CB477F99ACC8}"/>
          </ac:spMkLst>
        </pc:spChg>
        <pc:spChg chg="mod">
          <ac:chgData name="H M" userId="84cd2103f36ef0dc" providerId="LiveId" clId="{9B2F7E9A-63B4-4BCD-8674-3E6046A93DD3}" dt="2023-12-11T14:31:52.743" v="465" actId="165"/>
          <ac:spMkLst>
            <pc:docMk/>
            <pc:sldMk cId="2852566979" sldId="412"/>
            <ac:spMk id="43" creationId="{AC6B3465-FF03-5141-B41C-F794300E1F9C}"/>
          </ac:spMkLst>
        </pc:spChg>
        <pc:spChg chg="mod">
          <ac:chgData name="H M" userId="84cd2103f36ef0dc" providerId="LiveId" clId="{9B2F7E9A-63B4-4BCD-8674-3E6046A93DD3}" dt="2023-12-11T14:31:52.743" v="465" actId="165"/>
          <ac:spMkLst>
            <pc:docMk/>
            <pc:sldMk cId="2852566979" sldId="412"/>
            <ac:spMk id="44" creationId="{56757A3C-4E4B-4B16-2377-C120630E1903}"/>
          </ac:spMkLst>
        </pc:spChg>
        <pc:spChg chg="mod">
          <ac:chgData name="H M" userId="84cd2103f36ef0dc" providerId="LiveId" clId="{9B2F7E9A-63B4-4BCD-8674-3E6046A93DD3}" dt="2023-12-11T14:31:52.743" v="465" actId="165"/>
          <ac:spMkLst>
            <pc:docMk/>
            <pc:sldMk cId="2852566979" sldId="412"/>
            <ac:spMk id="45" creationId="{FA12E080-DB8D-C646-74BC-04733042FD24}"/>
          </ac:spMkLst>
        </pc:spChg>
        <pc:spChg chg="mod">
          <ac:chgData name="H M" userId="84cd2103f36ef0dc" providerId="LiveId" clId="{9B2F7E9A-63B4-4BCD-8674-3E6046A93DD3}" dt="2023-12-11T14:31:52.743" v="465" actId="165"/>
          <ac:spMkLst>
            <pc:docMk/>
            <pc:sldMk cId="2852566979" sldId="412"/>
            <ac:spMk id="46" creationId="{33EE0FCE-9047-2C86-CEAC-D41272458B43}"/>
          </ac:spMkLst>
        </pc:spChg>
        <pc:spChg chg="mod">
          <ac:chgData name="H M" userId="84cd2103f36ef0dc" providerId="LiveId" clId="{9B2F7E9A-63B4-4BCD-8674-3E6046A93DD3}" dt="2023-12-11T14:31:52.743" v="465" actId="165"/>
          <ac:spMkLst>
            <pc:docMk/>
            <pc:sldMk cId="2852566979" sldId="412"/>
            <ac:spMk id="47" creationId="{CD9D2053-C10E-27FC-0EC9-C46788FFB4D0}"/>
          </ac:spMkLst>
        </pc:spChg>
        <pc:spChg chg="mod">
          <ac:chgData name="H M" userId="84cd2103f36ef0dc" providerId="LiveId" clId="{9B2F7E9A-63B4-4BCD-8674-3E6046A93DD3}" dt="2023-12-11T14:31:52.743" v="465" actId="165"/>
          <ac:spMkLst>
            <pc:docMk/>
            <pc:sldMk cId="2852566979" sldId="412"/>
            <ac:spMk id="48" creationId="{4AA7F179-3F77-2E20-AAAD-8A4B349F6A20}"/>
          </ac:spMkLst>
        </pc:spChg>
        <pc:spChg chg="mod">
          <ac:chgData name="H M" userId="84cd2103f36ef0dc" providerId="LiveId" clId="{9B2F7E9A-63B4-4BCD-8674-3E6046A93DD3}" dt="2023-12-11T14:31:52.743" v="465" actId="165"/>
          <ac:spMkLst>
            <pc:docMk/>
            <pc:sldMk cId="2852566979" sldId="412"/>
            <ac:spMk id="49" creationId="{129B2D29-0806-0E8D-F221-3444ECDBF4CA}"/>
          </ac:spMkLst>
        </pc:spChg>
        <pc:spChg chg="mod">
          <ac:chgData name="H M" userId="84cd2103f36ef0dc" providerId="LiveId" clId="{9B2F7E9A-63B4-4BCD-8674-3E6046A93DD3}" dt="2023-12-11T14:31:52.743" v="465" actId="165"/>
          <ac:spMkLst>
            <pc:docMk/>
            <pc:sldMk cId="2852566979" sldId="412"/>
            <ac:spMk id="50" creationId="{3A779536-175C-D6E7-2FC6-DCD23D715767}"/>
          </ac:spMkLst>
        </pc:spChg>
        <pc:spChg chg="mod">
          <ac:chgData name="H M" userId="84cd2103f36ef0dc" providerId="LiveId" clId="{9B2F7E9A-63B4-4BCD-8674-3E6046A93DD3}" dt="2023-12-11T14:31:52.743" v="465" actId="165"/>
          <ac:spMkLst>
            <pc:docMk/>
            <pc:sldMk cId="2852566979" sldId="412"/>
            <ac:spMk id="51" creationId="{C652F059-F5F9-2180-409A-AB25879C5F1A}"/>
          </ac:spMkLst>
        </pc:spChg>
        <pc:spChg chg="mod">
          <ac:chgData name="H M" userId="84cd2103f36ef0dc" providerId="LiveId" clId="{9B2F7E9A-63B4-4BCD-8674-3E6046A93DD3}" dt="2023-12-11T14:31:52.743" v="465" actId="165"/>
          <ac:spMkLst>
            <pc:docMk/>
            <pc:sldMk cId="2852566979" sldId="412"/>
            <ac:spMk id="52" creationId="{D075054D-65F5-5AE8-B18F-454EBC737187}"/>
          </ac:spMkLst>
        </pc:spChg>
        <pc:spChg chg="mod">
          <ac:chgData name="H M" userId="84cd2103f36ef0dc" providerId="LiveId" clId="{9B2F7E9A-63B4-4BCD-8674-3E6046A93DD3}" dt="2023-12-11T14:31:52.743" v="465" actId="165"/>
          <ac:spMkLst>
            <pc:docMk/>
            <pc:sldMk cId="2852566979" sldId="412"/>
            <ac:spMk id="53" creationId="{5720077E-1F12-6B7D-DFBE-90B6C724DCB2}"/>
          </ac:spMkLst>
        </pc:spChg>
        <pc:spChg chg="mod">
          <ac:chgData name="H M" userId="84cd2103f36ef0dc" providerId="LiveId" clId="{9B2F7E9A-63B4-4BCD-8674-3E6046A93DD3}" dt="2023-12-11T14:31:52.743" v="465" actId="165"/>
          <ac:spMkLst>
            <pc:docMk/>
            <pc:sldMk cId="2852566979" sldId="412"/>
            <ac:spMk id="54" creationId="{4E652EA8-FBAE-D9FC-0C04-3717BC3593D1}"/>
          </ac:spMkLst>
        </pc:spChg>
        <pc:spChg chg="mod">
          <ac:chgData name="H M" userId="84cd2103f36ef0dc" providerId="LiveId" clId="{9B2F7E9A-63B4-4BCD-8674-3E6046A93DD3}" dt="2023-12-11T14:31:52.743" v="465" actId="165"/>
          <ac:spMkLst>
            <pc:docMk/>
            <pc:sldMk cId="2852566979" sldId="412"/>
            <ac:spMk id="55" creationId="{8DD1F673-F92F-3736-6C72-0FD84423DC16}"/>
          </ac:spMkLst>
        </pc:spChg>
        <pc:spChg chg="mod">
          <ac:chgData name="H M" userId="84cd2103f36ef0dc" providerId="LiveId" clId="{9B2F7E9A-63B4-4BCD-8674-3E6046A93DD3}" dt="2023-12-11T14:31:52.743" v="465" actId="165"/>
          <ac:spMkLst>
            <pc:docMk/>
            <pc:sldMk cId="2852566979" sldId="412"/>
            <ac:spMk id="56" creationId="{BE36C340-96E7-F4CC-1930-A094F309DE79}"/>
          </ac:spMkLst>
        </pc:spChg>
        <pc:spChg chg="mod">
          <ac:chgData name="H M" userId="84cd2103f36ef0dc" providerId="LiveId" clId="{9B2F7E9A-63B4-4BCD-8674-3E6046A93DD3}" dt="2023-12-11T14:31:52.743" v="465" actId="165"/>
          <ac:spMkLst>
            <pc:docMk/>
            <pc:sldMk cId="2852566979" sldId="412"/>
            <ac:spMk id="57" creationId="{84B762CE-7F94-E379-5DC4-4155BADBE5BC}"/>
          </ac:spMkLst>
        </pc:spChg>
        <pc:spChg chg="mod">
          <ac:chgData name="H M" userId="84cd2103f36ef0dc" providerId="LiveId" clId="{9B2F7E9A-63B4-4BCD-8674-3E6046A93DD3}" dt="2023-12-11T14:31:52.743" v="465" actId="165"/>
          <ac:spMkLst>
            <pc:docMk/>
            <pc:sldMk cId="2852566979" sldId="412"/>
            <ac:spMk id="58" creationId="{D3B88A4D-4433-45A4-A64E-EFE799156ACF}"/>
          </ac:spMkLst>
        </pc:spChg>
        <pc:spChg chg="mod">
          <ac:chgData name="H M" userId="84cd2103f36ef0dc" providerId="LiveId" clId="{9B2F7E9A-63B4-4BCD-8674-3E6046A93DD3}" dt="2023-12-11T14:31:52.743" v="465" actId="165"/>
          <ac:spMkLst>
            <pc:docMk/>
            <pc:sldMk cId="2852566979" sldId="412"/>
            <ac:spMk id="59" creationId="{9E330D64-0F11-D114-8B1F-4ADFA1250270}"/>
          </ac:spMkLst>
        </pc:spChg>
        <pc:spChg chg="mod">
          <ac:chgData name="H M" userId="84cd2103f36ef0dc" providerId="LiveId" clId="{9B2F7E9A-63B4-4BCD-8674-3E6046A93DD3}" dt="2023-12-11T14:31:52.743" v="465" actId="165"/>
          <ac:spMkLst>
            <pc:docMk/>
            <pc:sldMk cId="2852566979" sldId="412"/>
            <ac:spMk id="60" creationId="{C705F5D2-6F5F-E2BC-1392-7118289E4364}"/>
          </ac:spMkLst>
        </pc:spChg>
        <pc:spChg chg="mod">
          <ac:chgData name="H M" userId="84cd2103f36ef0dc" providerId="LiveId" clId="{9B2F7E9A-63B4-4BCD-8674-3E6046A93DD3}" dt="2023-12-11T14:31:52.743" v="465" actId="165"/>
          <ac:spMkLst>
            <pc:docMk/>
            <pc:sldMk cId="2852566979" sldId="412"/>
            <ac:spMk id="61" creationId="{1C82DFC2-BDCC-23C3-5F6C-71C6E624413F}"/>
          </ac:spMkLst>
        </pc:spChg>
        <pc:spChg chg="mod">
          <ac:chgData name="H M" userId="84cd2103f36ef0dc" providerId="LiveId" clId="{9B2F7E9A-63B4-4BCD-8674-3E6046A93DD3}" dt="2023-12-11T14:31:52.743" v="465" actId="165"/>
          <ac:spMkLst>
            <pc:docMk/>
            <pc:sldMk cId="2852566979" sldId="412"/>
            <ac:spMk id="62" creationId="{76B13779-AF60-CB34-A13E-16499F3198CA}"/>
          </ac:spMkLst>
        </pc:spChg>
        <pc:spChg chg="mod">
          <ac:chgData name="H M" userId="84cd2103f36ef0dc" providerId="LiveId" clId="{9B2F7E9A-63B4-4BCD-8674-3E6046A93DD3}" dt="2023-12-11T14:31:52.743" v="465" actId="165"/>
          <ac:spMkLst>
            <pc:docMk/>
            <pc:sldMk cId="2852566979" sldId="412"/>
            <ac:spMk id="63" creationId="{5E6B2FCD-B845-E572-4889-D57C416F9333}"/>
          </ac:spMkLst>
        </pc:spChg>
        <pc:spChg chg="mod">
          <ac:chgData name="H M" userId="84cd2103f36ef0dc" providerId="LiveId" clId="{9B2F7E9A-63B4-4BCD-8674-3E6046A93DD3}" dt="2023-12-11T14:31:52.743" v="465" actId="165"/>
          <ac:spMkLst>
            <pc:docMk/>
            <pc:sldMk cId="2852566979" sldId="412"/>
            <ac:spMk id="64" creationId="{BA3B1647-E1EA-895D-3626-1F490575F3DA}"/>
          </ac:spMkLst>
        </pc:spChg>
        <pc:spChg chg="mod">
          <ac:chgData name="H M" userId="84cd2103f36ef0dc" providerId="LiveId" clId="{9B2F7E9A-63B4-4BCD-8674-3E6046A93DD3}" dt="2023-12-11T14:31:52.743" v="465" actId="165"/>
          <ac:spMkLst>
            <pc:docMk/>
            <pc:sldMk cId="2852566979" sldId="412"/>
            <ac:spMk id="65" creationId="{9903F1B3-C37F-1926-7A12-24A26909291D}"/>
          </ac:spMkLst>
        </pc:spChg>
        <pc:spChg chg="mod">
          <ac:chgData name="H M" userId="84cd2103f36ef0dc" providerId="LiveId" clId="{9B2F7E9A-63B4-4BCD-8674-3E6046A93DD3}" dt="2023-12-11T14:31:52.743" v="465" actId="165"/>
          <ac:spMkLst>
            <pc:docMk/>
            <pc:sldMk cId="2852566979" sldId="412"/>
            <ac:spMk id="66" creationId="{D795B285-9A42-7BDE-61F8-73EE0F8B6916}"/>
          </ac:spMkLst>
        </pc:spChg>
        <pc:spChg chg="mod">
          <ac:chgData name="H M" userId="84cd2103f36ef0dc" providerId="LiveId" clId="{9B2F7E9A-63B4-4BCD-8674-3E6046A93DD3}" dt="2023-12-11T14:31:52.743" v="465" actId="165"/>
          <ac:spMkLst>
            <pc:docMk/>
            <pc:sldMk cId="2852566979" sldId="412"/>
            <ac:spMk id="67" creationId="{016995D1-4BF8-E92E-E103-EE78DC63CD88}"/>
          </ac:spMkLst>
        </pc:spChg>
        <pc:spChg chg="mod">
          <ac:chgData name="H M" userId="84cd2103f36ef0dc" providerId="LiveId" clId="{9B2F7E9A-63B4-4BCD-8674-3E6046A93DD3}" dt="2023-12-11T14:31:52.743" v="465" actId="165"/>
          <ac:spMkLst>
            <pc:docMk/>
            <pc:sldMk cId="2852566979" sldId="412"/>
            <ac:spMk id="68" creationId="{A15FD6C5-4218-97CC-F21D-D141E6F2E026}"/>
          </ac:spMkLst>
        </pc:spChg>
        <pc:spChg chg="mod">
          <ac:chgData name="H M" userId="84cd2103f36ef0dc" providerId="LiveId" clId="{9B2F7E9A-63B4-4BCD-8674-3E6046A93DD3}" dt="2023-12-11T14:31:52.743" v="465" actId="165"/>
          <ac:spMkLst>
            <pc:docMk/>
            <pc:sldMk cId="2852566979" sldId="412"/>
            <ac:spMk id="69" creationId="{3EE9DF3E-881B-25C8-0EE6-C7E8D15C3874}"/>
          </ac:spMkLst>
        </pc:spChg>
        <pc:spChg chg="mod">
          <ac:chgData name="H M" userId="84cd2103f36ef0dc" providerId="LiveId" clId="{9B2F7E9A-63B4-4BCD-8674-3E6046A93DD3}" dt="2023-12-11T14:31:52.743" v="465" actId="165"/>
          <ac:spMkLst>
            <pc:docMk/>
            <pc:sldMk cId="2852566979" sldId="412"/>
            <ac:spMk id="70" creationId="{0440D51C-CC65-9538-43C4-57B70BD29B40}"/>
          </ac:spMkLst>
        </pc:spChg>
        <pc:spChg chg="mod">
          <ac:chgData name="H M" userId="84cd2103f36ef0dc" providerId="LiveId" clId="{9B2F7E9A-63B4-4BCD-8674-3E6046A93DD3}" dt="2023-12-11T14:31:52.743" v="465" actId="165"/>
          <ac:spMkLst>
            <pc:docMk/>
            <pc:sldMk cId="2852566979" sldId="412"/>
            <ac:spMk id="71" creationId="{4AD3F927-A643-E0A7-F1B9-674AADD9CDB6}"/>
          </ac:spMkLst>
        </pc:spChg>
        <pc:spChg chg="mod">
          <ac:chgData name="H M" userId="84cd2103f36ef0dc" providerId="LiveId" clId="{9B2F7E9A-63B4-4BCD-8674-3E6046A93DD3}" dt="2023-12-11T14:31:52.743" v="465" actId="165"/>
          <ac:spMkLst>
            <pc:docMk/>
            <pc:sldMk cId="2852566979" sldId="412"/>
            <ac:spMk id="72" creationId="{E6D56B12-458A-9DE9-D941-41058E60AF9B}"/>
          </ac:spMkLst>
        </pc:spChg>
        <pc:spChg chg="mod">
          <ac:chgData name="H M" userId="84cd2103f36ef0dc" providerId="LiveId" clId="{9B2F7E9A-63B4-4BCD-8674-3E6046A93DD3}" dt="2023-12-11T14:31:52.743" v="465" actId="165"/>
          <ac:spMkLst>
            <pc:docMk/>
            <pc:sldMk cId="2852566979" sldId="412"/>
            <ac:spMk id="73" creationId="{0018779A-8FDA-585C-9B8E-1BDCCF087FBB}"/>
          </ac:spMkLst>
        </pc:spChg>
        <pc:spChg chg="mod">
          <ac:chgData name="H M" userId="84cd2103f36ef0dc" providerId="LiveId" clId="{9B2F7E9A-63B4-4BCD-8674-3E6046A93DD3}" dt="2023-12-11T14:31:52.743" v="465" actId="165"/>
          <ac:spMkLst>
            <pc:docMk/>
            <pc:sldMk cId="2852566979" sldId="412"/>
            <ac:spMk id="74" creationId="{95A0F324-A6AE-85EB-A252-B01D656F8626}"/>
          </ac:spMkLst>
        </pc:spChg>
        <pc:spChg chg="mod">
          <ac:chgData name="H M" userId="84cd2103f36ef0dc" providerId="LiveId" clId="{9B2F7E9A-63B4-4BCD-8674-3E6046A93DD3}" dt="2023-12-11T14:31:52.743" v="465" actId="165"/>
          <ac:spMkLst>
            <pc:docMk/>
            <pc:sldMk cId="2852566979" sldId="412"/>
            <ac:spMk id="75" creationId="{79E3D11C-1C5F-8D16-4F7A-3F6BBC3CFD73}"/>
          </ac:spMkLst>
        </pc:spChg>
        <pc:spChg chg="mod">
          <ac:chgData name="H M" userId="84cd2103f36ef0dc" providerId="LiveId" clId="{9B2F7E9A-63B4-4BCD-8674-3E6046A93DD3}" dt="2023-12-11T14:31:52.743" v="465" actId="165"/>
          <ac:spMkLst>
            <pc:docMk/>
            <pc:sldMk cId="2852566979" sldId="412"/>
            <ac:spMk id="76" creationId="{F652F2AD-7E7B-6D5A-5AC6-6F7A98622080}"/>
          </ac:spMkLst>
        </pc:spChg>
        <pc:spChg chg="mod">
          <ac:chgData name="H M" userId="84cd2103f36ef0dc" providerId="LiveId" clId="{9B2F7E9A-63B4-4BCD-8674-3E6046A93DD3}" dt="2023-12-11T14:31:52.743" v="465" actId="165"/>
          <ac:spMkLst>
            <pc:docMk/>
            <pc:sldMk cId="2852566979" sldId="412"/>
            <ac:spMk id="77" creationId="{BA621265-7CF6-3CC0-945E-277ACA14A233}"/>
          </ac:spMkLst>
        </pc:spChg>
        <pc:spChg chg="mod">
          <ac:chgData name="H M" userId="84cd2103f36ef0dc" providerId="LiveId" clId="{9B2F7E9A-63B4-4BCD-8674-3E6046A93DD3}" dt="2023-12-11T14:31:52.743" v="465" actId="165"/>
          <ac:spMkLst>
            <pc:docMk/>
            <pc:sldMk cId="2852566979" sldId="412"/>
            <ac:spMk id="78" creationId="{A5FAA2BF-DD0C-070A-559F-8868A2374C00}"/>
          </ac:spMkLst>
        </pc:spChg>
        <pc:spChg chg="mod">
          <ac:chgData name="H M" userId="84cd2103f36ef0dc" providerId="LiveId" clId="{9B2F7E9A-63B4-4BCD-8674-3E6046A93DD3}" dt="2023-12-11T14:31:52.743" v="465" actId="165"/>
          <ac:spMkLst>
            <pc:docMk/>
            <pc:sldMk cId="2852566979" sldId="412"/>
            <ac:spMk id="79" creationId="{46CB49E1-D01C-4C27-C730-DFF1E85D81AC}"/>
          </ac:spMkLst>
        </pc:spChg>
        <pc:spChg chg="mod">
          <ac:chgData name="H M" userId="84cd2103f36ef0dc" providerId="LiveId" clId="{9B2F7E9A-63B4-4BCD-8674-3E6046A93DD3}" dt="2023-12-11T14:31:52.743" v="465" actId="165"/>
          <ac:spMkLst>
            <pc:docMk/>
            <pc:sldMk cId="2852566979" sldId="412"/>
            <ac:spMk id="80" creationId="{25943891-7FEB-1AD3-D8DB-9F302934B139}"/>
          </ac:spMkLst>
        </pc:spChg>
        <pc:spChg chg="mod">
          <ac:chgData name="H M" userId="84cd2103f36ef0dc" providerId="LiveId" clId="{9B2F7E9A-63B4-4BCD-8674-3E6046A93DD3}" dt="2023-12-11T14:31:52.743" v="465" actId="165"/>
          <ac:spMkLst>
            <pc:docMk/>
            <pc:sldMk cId="2852566979" sldId="412"/>
            <ac:spMk id="81" creationId="{9CA9A8C8-F35B-9878-9492-FFB370DC4DB8}"/>
          </ac:spMkLst>
        </pc:spChg>
        <pc:spChg chg="mod">
          <ac:chgData name="H M" userId="84cd2103f36ef0dc" providerId="LiveId" clId="{9B2F7E9A-63B4-4BCD-8674-3E6046A93DD3}" dt="2023-12-11T14:31:52.743" v="465" actId="165"/>
          <ac:spMkLst>
            <pc:docMk/>
            <pc:sldMk cId="2852566979" sldId="412"/>
            <ac:spMk id="82" creationId="{E380135B-C268-7FAD-50B2-2EFE56A343AE}"/>
          </ac:spMkLst>
        </pc:spChg>
        <pc:spChg chg="mod">
          <ac:chgData name="H M" userId="84cd2103f36ef0dc" providerId="LiveId" clId="{9B2F7E9A-63B4-4BCD-8674-3E6046A93DD3}" dt="2023-12-11T14:31:52.743" v="465" actId="165"/>
          <ac:spMkLst>
            <pc:docMk/>
            <pc:sldMk cId="2852566979" sldId="412"/>
            <ac:spMk id="83" creationId="{E5062DEB-5D1E-2F6C-9181-A2EB2FCC305C}"/>
          </ac:spMkLst>
        </pc:spChg>
        <pc:spChg chg="mod">
          <ac:chgData name="H M" userId="84cd2103f36ef0dc" providerId="LiveId" clId="{9B2F7E9A-63B4-4BCD-8674-3E6046A93DD3}" dt="2023-12-11T14:31:52.743" v="465" actId="165"/>
          <ac:spMkLst>
            <pc:docMk/>
            <pc:sldMk cId="2852566979" sldId="412"/>
            <ac:spMk id="84" creationId="{81C764AE-2D08-2493-26A6-0E3DEB25DF24}"/>
          </ac:spMkLst>
        </pc:spChg>
        <pc:spChg chg="mod">
          <ac:chgData name="H M" userId="84cd2103f36ef0dc" providerId="LiveId" clId="{9B2F7E9A-63B4-4BCD-8674-3E6046A93DD3}" dt="2023-12-11T14:31:52.743" v="465" actId="165"/>
          <ac:spMkLst>
            <pc:docMk/>
            <pc:sldMk cId="2852566979" sldId="412"/>
            <ac:spMk id="85" creationId="{899C0C2C-2C14-9FAF-6F36-368781D685A7}"/>
          </ac:spMkLst>
        </pc:spChg>
        <pc:spChg chg="mod">
          <ac:chgData name="H M" userId="84cd2103f36ef0dc" providerId="LiveId" clId="{9B2F7E9A-63B4-4BCD-8674-3E6046A93DD3}" dt="2023-12-11T14:31:52.743" v="465" actId="165"/>
          <ac:spMkLst>
            <pc:docMk/>
            <pc:sldMk cId="2852566979" sldId="412"/>
            <ac:spMk id="86" creationId="{776296DE-6BF7-3BF6-63CD-787584B6BD62}"/>
          </ac:spMkLst>
        </pc:spChg>
        <pc:spChg chg="mod">
          <ac:chgData name="H M" userId="84cd2103f36ef0dc" providerId="LiveId" clId="{9B2F7E9A-63B4-4BCD-8674-3E6046A93DD3}" dt="2023-12-11T14:31:52.743" v="465" actId="165"/>
          <ac:spMkLst>
            <pc:docMk/>
            <pc:sldMk cId="2852566979" sldId="412"/>
            <ac:spMk id="87" creationId="{637930A4-9064-34B9-68A8-D12285795CB9}"/>
          </ac:spMkLst>
        </pc:spChg>
        <pc:spChg chg="mod">
          <ac:chgData name="H M" userId="84cd2103f36ef0dc" providerId="LiveId" clId="{9B2F7E9A-63B4-4BCD-8674-3E6046A93DD3}" dt="2023-12-11T14:31:52.743" v="465" actId="165"/>
          <ac:spMkLst>
            <pc:docMk/>
            <pc:sldMk cId="2852566979" sldId="412"/>
            <ac:spMk id="88" creationId="{BFEC0D6B-E4FA-A71B-7AAB-3359F42EC762}"/>
          </ac:spMkLst>
        </pc:spChg>
        <pc:spChg chg="mod">
          <ac:chgData name="H M" userId="84cd2103f36ef0dc" providerId="LiveId" clId="{9B2F7E9A-63B4-4BCD-8674-3E6046A93DD3}" dt="2023-12-11T14:31:52.743" v="465" actId="165"/>
          <ac:spMkLst>
            <pc:docMk/>
            <pc:sldMk cId="2852566979" sldId="412"/>
            <ac:spMk id="89" creationId="{227B58A5-CC00-BDA0-D521-42F640426A34}"/>
          </ac:spMkLst>
        </pc:spChg>
        <pc:spChg chg="mod">
          <ac:chgData name="H M" userId="84cd2103f36ef0dc" providerId="LiveId" clId="{9B2F7E9A-63B4-4BCD-8674-3E6046A93DD3}" dt="2023-12-11T14:31:52.743" v="465" actId="165"/>
          <ac:spMkLst>
            <pc:docMk/>
            <pc:sldMk cId="2852566979" sldId="412"/>
            <ac:spMk id="90" creationId="{400DE2E3-2CBC-56CB-BCEC-6984043272BE}"/>
          </ac:spMkLst>
        </pc:spChg>
        <pc:spChg chg="mod">
          <ac:chgData name="H M" userId="84cd2103f36ef0dc" providerId="LiveId" clId="{9B2F7E9A-63B4-4BCD-8674-3E6046A93DD3}" dt="2023-12-11T14:31:52.743" v="465" actId="165"/>
          <ac:spMkLst>
            <pc:docMk/>
            <pc:sldMk cId="2852566979" sldId="412"/>
            <ac:spMk id="91" creationId="{BE93661A-C1BF-4F10-03C6-1EBEB4B7725D}"/>
          </ac:spMkLst>
        </pc:spChg>
        <pc:spChg chg="mod">
          <ac:chgData name="H M" userId="84cd2103f36ef0dc" providerId="LiveId" clId="{9B2F7E9A-63B4-4BCD-8674-3E6046A93DD3}" dt="2023-12-11T14:31:52.743" v="465" actId="165"/>
          <ac:spMkLst>
            <pc:docMk/>
            <pc:sldMk cId="2852566979" sldId="412"/>
            <ac:spMk id="92" creationId="{413FA19F-760F-91F6-CE4E-560BC980523C}"/>
          </ac:spMkLst>
        </pc:spChg>
        <pc:spChg chg="mod">
          <ac:chgData name="H M" userId="84cd2103f36ef0dc" providerId="LiveId" clId="{9B2F7E9A-63B4-4BCD-8674-3E6046A93DD3}" dt="2023-12-11T14:31:52.743" v="465" actId="165"/>
          <ac:spMkLst>
            <pc:docMk/>
            <pc:sldMk cId="2852566979" sldId="412"/>
            <ac:spMk id="93" creationId="{DC748A99-61A1-2F86-35B9-632656056E0B}"/>
          </ac:spMkLst>
        </pc:spChg>
        <pc:spChg chg="mod">
          <ac:chgData name="H M" userId="84cd2103f36ef0dc" providerId="LiveId" clId="{9B2F7E9A-63B4-4BCD-8674-3E6046A93DD3}" dt="2023-12-11T14:31:52.743" v="465" actId="165"/>
          <ac:spMkLst>
            <pc:docMk/>
            <pc:sldMk cId="2852566979" sldId="412"/>
            <ac:spMk id="94" creationId="{CC6CA264-7C44-E162-D7DF-D30EB7F66F6C}"/>
          </ac:spMkLst>
        </pc:spChg>
        <pc:spChg chg="mod">
          <ac:chgData name="H M" userId="84cd2103f36ef0dc" providerId="LiveId" clId="{9B2F7E9A-63B4-4BCD-8674-3E6046A93DD3}" dt="2023-12-11T14:31:52.743" v="465" actId="165"/>
          <ac:spMkLst>
            <pc:docMk/>
            <pc:sldMk cId="2852566979" sldId="412"/>
            <ac:spMk id="95" creationId="{F5D9A068-8852-FEC0-23F2-8A7FDD21CEB8}"/>
          </ac:spMkLst>
        </pc:spChg>
        <pc:spChg chg="mod">
          <ac:chgData name="H M" userId="84cd2103f36ef0dc" providerId="LiveId" clId="{9B2F7E9A-63B4-4BCD-8674-3E6046A93DD3}" dt="2023-12-11T14:31:52.743" v="465" actId="165"/>
          <ac:spMkLst>
            <pc:docMk/>
            <pc:sldMk cId="2852566979" sldId="412"/>
            <ac:spMk id="96" creationId="{CA4E5695-6864-A60A-B328-DF0A40CB0A1B}"/>
          </ac:spMkLst>
        </pc:spChg>
        <pc:spChg chg="mod">
          <ac:chgData name="H M" userId="84cd2103f36ef0dc" providerId="LiveId" clId="{9B2F7E9A-63B4-4BCD-8674-3E6046A93DD3}" dt="2023-12-11T14:31:52.743" v="465" actId="165"/>
          <ac:spMkLst>
            <pc:docMk/>
            <pc:sldMk cId="2852566979" sldId="412"/>
            <ac:spMk id="97" creationId="{6352581A-3D4E-860B-66D5-C2C8505E355C}"/>
          </ac:spMkLst>
        </pc:spChg>
        <pc:spChg chg="mod">
          <ac:chgData name="H M" userId="84cd2103f36ef0dc" providerId="LiveId" clId="{9B2F7E9A-63B4-4BCD-8674-3E6046A93DD3}" dt="2023-12-11T14:31:52.743" v="465" actId="165"/>
          <ac:spMkLst>
            <pc:docMk/>
            <pc:sldMk cId="2852566979" sldId="412"/>
            <ac:spMk id="98" creationId="{0860E3EB-F951-31AF-AEF9-95A091B5F74E}"/>
          </ac:spMkLst>
        </pc:spChg>
        <pc:spChg chg="mod">
          <ac:chgData name="H M" userId="84cd2103f36ef0dc" providerId="LiveId" clId="{9B2F7E9A-63B4-4BCD-8674-3E6046A93DD3}" dt="2023-12-11T14:31:52.743" v="465" actId="165"/>
          <ac:spMkLst>
            <pc:docMk/>
            <pc:sldMk cId="2852566979" sldId="412"/>
            <ac:spMk id="99" creationId="{7C231AC6-E4C7-B5E2-4297-FCCCE789E828}"/>
          </ac:spMkLst>
        </pc:spChg>
        <pc:spChg chg="mod">
          <ac:chgData name="H M" userId="84cd2103f36ef0dc" providerId="LiveId" clId="{9B2F7E9A-63B4-4BCD-8674-3E6046A93DD3}" dt="2023-12-11T14:31:52.743" v="465" actId="165"/>
          <ac:spMkLst>
            <pc:docMk/>
            <pc:sldMk cId="2852566979" sldId="412"/>
            <ac:spMk id="100" creationId="{5A99F088-6708-5ACE-09FB-8A0D50AADD41}"/>
          </ac:spMkLst>
        </pc:spChg>
        <pc:spChg chg="mod">
          <ac:chgData name="H M" userId="84cd2103f36ef0dc" providerId="LiveId" clId="{9B2F7E9A-63B4-4BCD-8674-3E6046A93DD3}" dt="2023-12-11T14:31:52.743" v="465" actId="165"/>
          <ac:spMkLst>
            <pc:docMk/>
            <pc:sldMk cId="2852566979" sldId="412"/>
            <ac:spMk id="101" creationId="{EF42BD91-0D0B-F5A9-7A5B-3946D820C93A}"/>
          </ac:spMkLst>
        </pc:spChg>
        <pc:spChg chg="mod">
          <ac:chgData name="H M" userId="84cd2103f36ef0dc" providerId="LiveId" clId="{9B2F7E9A-63B4-4BCD-8674-3E6046A93DD3}" dt="2023-12-11T14:31:52.743" v="465" actId="165"/>
          <ac:spMkLst>
            <pc:docMk/>
            <pc:sldMk cId="2852566979" sldId="412"/>
            <ac:spMk id="102" creationId="{606067EE-CD5E-7E2B-697C-62F754F6D83A}"/>
          </ac:spMkLst>
        </pc:spChg>
        <pc:spChg chg="mod">
          <ac:chgData name="H M" userId="84cd2103f36ef0dc" providerId="LiveId" clId="{9B2F7E9A-63B4-4BCD-8674-3E6046A93DD3}" dt="2023-12-11T14:31:52.743" v="465" actId="165"/>
          <ac:spMkLst>
            <pc:docMk/>
            <pc:sldMk cId="2852566979" sldId="412"/>
            <ac:spMk id="103" creationId="{B8CB9897-4D2C-DCC3-5113-9873DADCC394}"/>
          </ac:spMkLst>
        </pc:spChg>
        <pc:spChg chg="mod">
          <ac:chgData name="H M" userId="84cd2103f36ef0dc" providerId="LiveId" clId="{9B2F7E9A-63B4-4BCD-8674-3E6046A93DD3}" dt="2023-12-11T14:31:52.743" v="465" actId="165"/>
          <ac:spMkLst>
            <pc:docMk/>
            <pc:sldMk cId="2852566979" sldId="412"/>
            <ac:spMk id="104" creationId="{6DD96683-4E40-CDF5-D042-662D85B92C10}"/>
          </ac:spMkLst>
        </pc:spChg>
        <pc:spChg chg="mod">
          <ac:chgData name="H M" userId="84cd2103f36ef0dc" providerId="LiveId" clId="{9B2F7E9A-63B4-4BCD-8674-3E6046A93DD3}" dt="2023-12-11T14:31:52.743" v="465" actId="165"/>
          <ac:spMkLst>
            <pc:docMk/>
            <pc:sldMk cId="2852566979" sldId="412"/>
            <ac:spMk id="105" creationId="{4C5F6A7B-0670-B183-AB23-97C69F668FB6}"/>
          </ac:spMkLst>
        </pc:spChg>
        <pc:spChg chg="mod">
          <ac:chgData name="H M" userId="84cd2103f36ef0dc" providerId="LiveId" clId="{9B2F7E9A-63B4-4BCD-8674-3E6046A93DD3}" dt="2023-12-11T14:31:52.743" v="465" actId="165"/>
          <ac:spMkLst>
            <pc:docMk/>
            <pc:sldMk cId="2852566979" sldId="412"/>
            <ac:spMk id="106" creationId="{66462CBF-B166-1177-85AA-44AC47BFD2F3}"/>
          </ac:spMkLst>
        </pc:spChg>
        <pc:spChg chg="mod">
          <ac:chgData name="H M" userId="84cd2103f36ef0dc" providerId="LiveId" clId="{9B2F7E9A-63B4-4BCD-8674-3E6046A93DD3}" dt="2023-12-11T14:31:52.743" v="465" actId="165"/>
          <ac:spMkLst>
            <pc:docMk/>
            <pc:sldMk cId="2852566979" sldId="412"/>
            <ac:spMk id="107" creationId="{836E8DBA-9B81-C043-56E9-3A61678D5FA2}"/>
          </ac:spMkLst>
        </pc:spChg>
        <pc:spChg chg="mod">
          <ac:chgData name="H M" userId="84cd2103f36ef0dc" providerId="LiveId" clId="{9B2F7E9A-63B4-4BCD-8674-3E6046A93DD3}" dt="2023-12-11T14:31:52.743" v="465" actId="165"/>
          <ac:spMkLst>
            <pc:docMk/>
            <pc:sldMk cId="2852566979" sldId="412"/>
            <ac:spMk id="108" creationId="{95D4839D-CFA0-9398-DCF5-8DEA271BBBD9}"/>
          </ac:spMkLst>
        </pc:spChg>
        <pc:spChg chg="mod">
          <ac:chgData name="H M" userId="84cd2103f36ef0dc" providerId="LiveId" clId="{9B2F7E9A-63B4-4BCD-8674-3E6046A93DD3}" dt="2023-12-11T14:31:52.743" v="465" actId="165"/>
          <ac:spMkLst>
            <pc:docMk/>
            <pc:sldMk cId="2852566979" sldId="412"/>
            <ac:spMk id="109" creationId="{45D37669-683B-F71A-EBB2-D5A8C438F85B}"/>
          </ac:spMkLst>
        </pc:spChg>
        <pc:spChg chg="mod">
          <ac:chgData name="H M" userId="84cd2103f36ef0dc" providerId="LiveId" clId="{9B2F7E9A-63B4-4BCD-8674-3E6046A93DD3}" dt="2023-12-11T14:31:52.743" v="465" actId="165"/>
          <ac:spMkLst>
            <pc:docMk/>
            <pc:sldMk cId="2852566979" sldId="412"/>
            <ac:spMk id="110" creationId="{5CA9D767-78EA-A0AB-DC63-181AF1EBEB26}"/>
          </ac:spMkLst>
        </pc:spChg>
        <pc:spChg chg="mod">
          <ac:chgData name="H M" userId="84cd2103f36ef0dc" providerId="LiveId" clId="{9B2F7E9A-63B4-4BCD-8674-3E6046A93DD3}" dt="2023-12-11T14:31:52.743" v="465" actId="165"/>
          <ac:spMkLst>
            <pc:docMk/>
            <pc:sldMk cId="2852566979" sldId="412"/>
            <ac:spMk id="111" creationId="{42DEDADC-1AEC-00DE-4EAE-2FEECFF5A60D}"/>
          </ac:spMkLst>
        </pc:spChg>
        <pc:spChg chg="mod">
          <ac:chgData name="H M" userId="84cd2103f36ef0dc" providerId="LiveId" clId="{9B2F7E9A-63B4-4BCD-8674-3E6046A93DD3}" dt="2023-12-11T14:31:52.743" v="465" actId="165"/>
          <ac:spMkLst>
            <pc:docMk/>
            <pc:sldMk cId="2852566979" sldId="412"/>
            <ac:spMk id="112" creationId="{68230F79-99EC-6CDE-3692-FFED302338F3}"/>
          </ac:spMkLst>
        </pc:spChg>
        <pc:spChg chg="mod">
          <ac:chgData name="H M" userId="84cd2103f36ef0dc" providerId="LiveId" clId="{9B2F7E9A-63B4-4BCD-8674-3E6046A93DD3}" dt="2023-12-11T14:31:52.743" v="465" actId="165"/>
          <ac:spMkLst>
            <pc:docMk/>
            <pc:sldMk cId="2852566979" sldId="412"/>
            <ac:spMk id="113" creationId="{BF3CD8BC-ABF4-48B3-3F62-CD54EE00E64F}"/>
          </ac:spMkLst>
        </pc:spChg>
        <pc:spChg chg="mod">
          <ac:chgData name="H M" userId="84cd2103f36ef0dc" providerId="LiveId" clId="{9B2F7E9A-63B4-4BCD-8674-3E6046A93DD3}" dt="2023-12-11T14:31:52.743" v="465" actId="165"/>
          <ac:spMkLst>
            <pc:docMk/>
            <pc:sldMk cId="2852566979" sldId="412"/>
            <ac:spMk id="114" creationId="{40A5E1A0-3299-7C2A-9E55-85521A182B03}"/>
          </ac:spMkLst>
        </pc:spChg>
        <pc:spChg chg="mod">
          <ac:chgData name="H M" userId="84cd2103f36ef0dc" providerId="LiveId" clId="{9B2F7E9A-63B4-4BCD-8674-3E6046A93DD3}" dt="2023-12-11T14:31:52.743" v="465" actId="165"/>
          <ac:spMkLst>
            <pc:docMk/>
            <pc:sldMk cId="2852566979" sldId="412"/>
            <ac:spMk id="115" creationId="{95EA7C1A-EA81-92B8-2640-052EAB8BA644}"/>
          </ac:spMkLst>
        </pc:spChg>
        <pc:spChg chg="mod">
          <ac:chgData name="H M" userId="84cd2103f36ef0dc" providerId="LiveId" clId="{9B2F7E9A-63B4-4BCD-8674-3E6046A93DD3}" dt="2023-12-11T14:31:52.743" v="465" actId="165"/>
          <ac:spMkLst>
            <pc:docMk/>
            <pc:sldMk cId="2852566979" sldId="412"/>
            <ac:spMk id="116" creationId="{C0A983A3-0B62-97EF-95EB-7F71D85EF226}"/>
          </ac:spMkLst>
        </pc:spChg>
        <pc:spChg chg="mod">
          <ac:chgData name="H M" userId="84cd2103f36ef0dc" providerId="LiveId" clId="{9B2F7E9A-63B4-4BCD-8674-3E6046A93DD3}" dt="2023-12-11T14:31:52.743" v="465" actId="165"/>
          <ac:spMkLst>
            <pc:docMk/>
            <pc:sldMk cId="2852566979" sldId="412"/>
            <ac:spMk id="117" creationId="{18FD5427-CA0C-2FF6-E448-2E37374AF6CB}"/>
          </ac:spMkLst>
        </pc:spChg>
        <pc:spChg chg="mod">
          <ac:chgData name="H M" userId="84cd2103f36ef0dc" providerId="LiveId" clId="{9B2F7E9A-63B4-4BCD-8674-3E6046A93DD3}" dt="2023-12-11T14:31:52.743" v="465" actId="165"/>
          <ac:spMkLst>
            <pc:docMk/>
            <pc:sldMk cId="2852566979" sldId="412"/>
            <ac:spMk id="118" creationId="{2441E2F9-D6EC-543F-F20E-AB812E9439EC}"/>
          </ac:spMkLst>
        </pc:spChg>
        <pc:spChg chg="mod">
          <ac:chgData name="H M" userId="84cd2103f36ef0dc" providerId="LiveId" clId="{9B2F7E9A-63B4-4BCD-8674-3E6046A93DD3}" dt="2023-12-11T14:31:52.743" v="465" actId="165"/>
          <ac:spMkLst>
            <pc:docMk/>
            <pc:sldMk cId="2852566979" sldId="412"/>
            <ac:spMk id="119" creationId="{89833A2D-0CB1-3B9F-DBC5-83B48655C9D3}"/>
          </ac:spMkLst>
        </pc:spChg>
        <pc:spChg chg="mod">
          <ac:chgData name="H M" userId="84cd2103f36ef0dc" providerId="LiveId" clId="{9B2F7E9A-63B4-4BCD-8674-3E6046A93DD3}" dt="2023-12-11T14:31:52.743" v="465" actId="165"/>
          <ac:spMkLst>
            <pc:docMk/>
            <pc:sldMk cId="2852566979" sldId="412"/>
            <ac:spMk id="120" creationId="{ABD78565-4F68-93DA-74BB-06C68EA8A4F6}"/>
          </ac:spMkLst>
        </pc:spChg>
        <pc:spChg chg="mod">
          <ac:chgData name="H M" userId="84cd2103f36ef0dc" providerId="LiveId" clId="{9B2F7E9A-63B4-4BCD-8674-3E6046A93DD3}" dt="2023-12-11T14:31:52.743" v="465" actId="165"/>
          <ac:spMkLst>
            <pc:docMk/>
            <pc:sldMk cId="2852566979" sldId="412"/>
            <ac:spMk id="121" creationId="{0C905166-CD07-C577-DEFB-97B8CDECDFB4}"/>
          </ac:spMkLst>
        </pc:spChg>
        <pc:spChg chg="mod">
          <ac:chgData name="H M" userId="84cd2103f36ef0dc" providerId="LiveId" clId="{9B2F7E9A-63B4-4BCD-8674-3E6046A93DD3}" dt="2023-12-11T14:31:52.743" v="465" actId="165"/>
          <ac:spMkLst>
            <pc:docMk/>
            <pc:sldMk cId="2852566979" sldId="412"/>
            <ac:spMk id="123" creationId="{338FCE2F-8435-1D88-C384-2A585CA6729F}"/>
          </ac:spMkLst>
        </pc:spChg>
        <pc:spChg chg="mod">
          <ac:chgData name="H M" userId="84cd2103f36ef0dc" providerId="LiveId" clId="{9B2F7E9A-63B4-4BCD-8674-3E6046A93DD3}" dt="2023-12-11T14:31:52.743" v="465" actId="165"/>
          <ac:spMkLst>
            <pc:docMk/>
            <pc:sldMk cId="2852566979" sldId="412"/>
            <ac:spMk id="124" creationId="{4B1682F0-3684-9A7C-C47F-BD5F09299A47}"/>
          </ac:spMkLst>
        </pc:spChg>
        <pc:spChg chg="mod">
          <ac:chgData name="H M" userId="84cd2103f36ef0dc" providerId="LiveId" clId="{9B2F7E9A-63B4-4BCD-8674-3E6046A93DD3}" dt="2023-12-11T14:31:52.743" v="465" actId="165"/>
          <ac:spMkLst>
            <pc:docMk/>
            <pc:sldMk cId="2852566979" sldId="412"/>
            <ac:spMk id="125" creationId="{9FA1090C-C070-55A9-E34B-071360EEF048}"/>
          </ac:spMkLst>
        </pc:spChg>
        <pc:spChg chg="mod">
          <ac:chgData name="H M" userId="84cd2103f36ef0dc" providerId="LiveId" clId="{9B2F7E9A-63B4-4BCD-8674-3E6046A93DD3}" dt="2023-12-11T14:31:52.743" v="465" actId="165"/>
          <ac:spMkLst>
            <pc:docMk/>
            <pc:sldMk cId="2852566979" sldId="412"/>
            <ac:spMk id="126" creationId="{0C712FE3-BB0F-775E-2305-5B5E85760F88}"/>
          </ac:spMkLst>
        </pc:spChg>
        <pc:spChg chg="mod">
          <ac:chgData name="H M" userId="84cd2103f36ef0dc" providerId="LiveId" clId="{9B2F7E9A-63B4-4BCD-8674-3E6046A93DD3}" dt="2023-12-11T14:31:52.743" v="465" actId="165"/>
          <ac:spMkLst>
            <pc:docMk/>
            <pc:sldMk cId="2852566979" sldId="412"/>
            <ac:spMk id="127" creationId="{0D08F160-3B68-F4E7-F4D4-E8032E7B20C0}"/>
          </ac:spMkLst>
        </pc:spChg>
        <pc:spChg chg="mod">
          <ac:chgData name="H M" userId="84cd2103f36ef0dc" providerId="LiveId" clId="{9B2F7E9A-63B4-4BCD-8674-3E6046A93DD3}" dt="2023-12-11T14:31:52.743" v="465" actId="165"/>
          <ac:spMkLst>
            <pc:docMk/>
            <pc:sldMk cId="2852566979" sldId="412"/>
            <ac:spMk id="128" creationId="{23C5FCC2-B8CB-855C-CACD-764E0AE26DF3}"/>
          </ac:spMkLst>
        </pc:spChg>
        <pc:spChg chg="mod">
          <ac:chgData name="H M" userId="84cd2103f36ef0dc" providerId="LiveId" clId="{9B2F7E9A-63B4-4BCD-8674-3E6046A93DD3}" dt="2023-12-11T14:31:52.743" v="465" actId="165"/>
          <ac:spMkLst>
            <pc:docMk/>
            <pc:sldMk cId="2852566979" sldId="412"/>
            <ac:spMk id="129" creationId="{35A67BF5-6BC1-C44D-940A-2C569EDE6C78}"/>
          </ac:spMkLst>
        </pc:spChg>
        <pc:spChg chg="mod">
          <ac:chgData name="H M" userId="84cd2103f36ef0dc" providerId="LiveId" clId="{9B2F7E9A-63B4-4BCD-8674-3E6046A93DD3}" dt="2023-12-11T14:31:52.743" v="465" actId="165"/>
          <ac:spMkLst>
            <pc:docMk/>
            <pc:sldMk cId="2852566979" sldId="412"/>
            <ac:spMk id="130" creationId="{1A9A9380-DA1D-A4D4-884D-947B17560F0E}"/>
          </ac:spMkLst>
        </pc:spChg>
        <pc:spChg chg="mod">
          <ac:chgData name="H M" userId="84cd2103f36ef0dc" providerId="LiveId" clId="{9B2F7E9A-63B4-4BCD-8674-3E6046A93DD3}" dt="2023-12-11T14:31:52.743" v="465" actId="165"/>
          <ac:spMkLst>
            <pc:docMk/>
            <pc:sldMk cId="2852566979" sldId="412"/>
            <ac:spMk id="131" creationId="{E3C79796-1098-5183-7F62-CB3E331983E9}"/>
          </ac:spMkLst>
        </pc:spChg>
        <pc:spChg chg="mod">
          <ac:chgData name="H M" userId="84cd2103f36ef0dc" providerId="LiveId" clId="{9B2F7E9A-63B4-4BCD-8674-3E6046A93DD3}" dt="2023-12-11T14:31:52.743" v="465" actId="165"/>
          <ac:spMkLst>
            <pc:docMk/>
            <pc:sldMk cId="2852566979" sldId="412"/>
            <ac:spMk id="132" creationId="{6718A839-DF4F-A9E0-FCC5-C33F0F7005A7}"/>
          </ac:spMkLst>
        </pc:spChg>
        <pc:spChg chg="mod">
          <ac:chgData name="H M" userId="84cd2103f36ef0dc" providerId="LiveId" clId="{9B2F7E9A-63B4-4BCD-8674-3E6046A93DD3}" dt="2023-12-11T14:31:52.743" v="465" actId="165"/>
          <ac:spMkLst>
            <pc:docMk/>
            <pc:sldMk cId="2852566979" sldId="412"/>
            <ac:spMk id="133" creationId="{9373E8B2-DE37-78E8-0796-4FC5ED45A13E}"/>
          </ac:spMkLst>
        </pc:spChg>
        <pc:spChg chg="mod">
          <ac:chgData name="H M" userId="84cd2103f36ef0dc" providerId="LiveId" clId="{9B2F7E9A-63B4-4BCD-8674-3E6046A93DD3}" dt="2023-12-11T14:31:52.743" v="465" actId="165"/>
          <ac:spMkLst>
            <pc:docMk/>
            <pc:sldMk cId="2852566979" sldId="412"/>
            <ac:spMk id="134" creationId="{573E0958-5A4A-CCD3-1CA8-028EC9C61FBD}"/>
          </ac:spMkLst>
        </pc:spChg>
        <pc:spChg chg="mod">
          <ac:chgData name="H M" userId="84cd2103f36ef0dc" providerId="LiveId" clId="{9B2F7E9A-63B4-4BCD-8674-3E6046A93DD3}" dt="2023-12-11T14:31:52.743" v="465" actId="165"/>
          <ac:spMkLst>
            <pc:docMk/>
            <pc:sldMk cId="2852566979" sldId="412"/>
            <ac:spMk id="135" creationId="{21C55BDC-06A7-C178-C9FF-595992621ACF}"/>
          </ac:spMkLst>
        </pc:spChg>
        <pc:spChg chg="mod">
          <ac:chgData name="H M" userId="84cd2103f36ef0dc" providerId="LiveId" clId="{9B2F7E9A-63B4-4BCD-8674-3E6046A93DD3}" dt="2023-12-11T14:31:52.743" v="465" actId="165"/>
          <ac:spMkLst>
            <pc:docMk/>
            <pc:sldMk cId="2852566979" sldId="412"/>
            <ac:spMk id="136" creationId="{080D2A74-69DF-12D0-7DB2-8CF53667C54C}"/>
          </ac:spMkLst>
        </pc:spChg>
        <pc:spChg chg="mod">
          <ac:chgData name="H M" userId="84cd2103f36ef0dc" providerId="LiveId" clId="{9B2F7E9A-63B4-4BCD-8674-3E6046A93DD3}" dt="2023-12-11T14:31:52.743" v="465" actId="165"/>
          <ac:spMkLst>
            <pc:docMk/>
            <pc:sldMk cId="2852566979" sldId="412"/>
            <ac:spMk id="137" creationId="{DA69957F-CD52-AEA9-3A8F-1D43DA08615B}"/>
          </ac:spMkLst>
        </pc:spChg>
        <pc:spChg chg="mod">
          <ac:chgData name="H M" userId="84cd2103f36ef0dc" providerId="LiveId" clId="{9B2F7E9A-63B4-4BCD-8674-3E6046A93DD3}" dt="2023-12-11T14:31:52.743" v="465" actId="165"/>
          <ac:spMkLst>
            <pc:docMk/>
            <pc:sldMk cId="2852566979" sldId="412"/>
            <ac:spMk id="138" creationId="{F96CFD56-459D-0E80-C5FD-7CB644B6CE2E}"/>
          </ac:spMkLst>
        </pc:spChg>
        <pc:spChg chg="mod">
          <ac:chgData name="H M" userId="84cd2103f36ef0dc" providerId="LiveId" clId="{9B2F7E9A-63B4-4BCD-8674-3E6046A93DD3}" dt="2023-12-11T14:31:52.743" v="465" actId="165"/>
          <ac:spMkLst>
            <pc:docMk/>
            <pc:sldMk cId="2852566979" sldId="412"/>
            <ac:spMk id="139" creationId="{136FAC84-C691-BBEF-6C4B-AD261B58EE62}"/>
          </ac:spMkLst>
        </pc:spChg>
        <pc:spChg chg="mod">
          <ac:chgData name="H M" userId="84cd2103f36ef0dc" providerId="LiveId" clId="{9B2F7E9A-63B4-4BCD-8674-3E6046A93DD3}" dt="2023-12-11T14:31:52.743" v="465" actId="165"/>
          <ac:spMkLst>
            <pc:docMk/>
            <pc:sldMk cId="2852566979" sldId="412"/>
            <ac:spMk id="140" creationId="{365C1D3D-9847-7A53-823D-C19E0ACA8075}"/>
          </ac:spMkLst>
        </pc:spChg>
        <pc:spChg chg="mod">
          <ac:chgData name="H M" userId="84cd2103f36ef0dc" providerId="LiveId" clId="{9B2F7E9A-63B4-4BCD-8674-3E6046A93DD3}" dt="2023-12-11T14:31:52.743" v="465" actId="165"/>
          <ac:spMkLst>
            <pc:docMk/>
            <pc:sldMk cId="2852566979" sldId="412"/>
            <ac:spMk id="141" creationId="{16317D25-41B0-7061-2B08-23F49DDE826D}"/>
          </ac:spMkLst>
        </pc:spChg>
        <pc:spChg chg="mod">
          <ac:chgData name="H M" userId="84cd2103f36ef0dc" providerId="LiveId" clId="{9B2F7E9A-63B4-4BCD-8674-3E6046A93DD3}" dt="2023-12-11T14:31:52.743" v="465" actId="165"/>
          <ac:spMkLst>
            <pc:docMk/>
            <pc:sldMk cId="2852566979" sldId="412"/>
            <ac:spMk id="142" creationId="{ECBA47ED-FD6A-7EAF-02FD-E0576A0A90F9}"/>
          </ac:spMkLst>
        </pc:spChg>
        <pc:spChg chg="mod">
          <ac:chgData name="H M" userId="84cd2103f36ef0dc" providerId="LiveId" clId="{9B2F7E9A-63B4-4BCD-8674-3E6046A93DD3}" dt="2023-12-11T14:31:52.743" v="465" actId="165"/>
          <ac:spMkLst>
            <pc:docMk/>
            <pc:sldMk cId="2852566979" sldId="412"/>
            <ac:spMk id="143" creationId="{A3E22FA3-6E54-8534-D146-C628D9C32F11}"/>
          </ac:spMkLst>
        </pc:spChg>
        <pc:spChg chg="mod">
          <ac:chgData name="H M" userId="84cd2103f36ef0dc" providerId="LiveId" clId="{9B2F7E9A-63B4-4BCD-8674-3E6046A93DD3}" dt="2023-12-11T14:31:52.743" v="465" actId="165"/>
          <ac:spMkLst>
            <pc:docMk/>
            <pc:sldMk cId="2852566979" sldId="412"/>
            <ac:spMk id="144" creationId="{1ADD1EC0-D861-6450-7985-771662CC9F43}"/>
          </ac:spMkLst>
        </pc:spChg>
        <pc:spChg chg="mod">
          <ac:chgData name="H M" userId="84cd2103f36ef0dc" providerId="LiveId" clId="{9B2F7E9A-63B4-4BCD-8674-3E6046A93DD3}" dt="2023-12-11T14:31:52.743" v="465" actId="165"/>
          <ac:spMkLst>
            <pc:docMk/>
            <pc:sldMk cId="2852566979" sldId="412"/>
            <ac:spMk id="145" creationId="{70EA0D07-8029-ABA6-DF1F-E3E0797F1B9A}"/>
          </ac:spMkLst>
        </pc:spChg>
        <pc:spChg chg="mod">
          <ac:chgData name="H M" userId="84cd2103f36ef0dc" providerId="LiveId" clId="{9B2F7E9A-63B4-4BCD-8674-3E6046A93DD3}" dt="2023-12-11T14:31:52.743" v="465" actId="165"/>
          <ac:spMkLst>
            <pc:docMk/>
            <pc:sldMk cId="2852566979" sldId="412"/>
            <ac:spMk id="146" creationId="{E2B87E94-D5EA-99B7-BCD8-890E195EDFD0}"/>
          </ac:spMkLst>
        </pc:spChg>
        <pc:spChg chg="mod">
          <ac:chgData name="H M" userId="84cd2103f36ef0dc" providerId="LiveId" clId="{9B2F7E9A-63B4-4BCD-8674-3E6046A93DD3}" dt="2023-12-11T14:31:52.743" v="465" actId="165"/>
          <ac:spMkLst>
            <pc:docMk/>
            <pc:sldMk cId="2852566979" sldId="412"/>
            <ac:spMk id="147" creationId="{28D5C053-3D73-D3C9-54B0-585A4E315CAB}"/>
          </ac:spMkLst>
        </pc:spChg>
        <pc:spChg chg="mod">
          <ac:chgData name="H M" userId="84cd2103f36ef0dc" providerId="LiveId" clId="{9B2F7E9A-63B4-4BCD-8674-3E6046A93DD3}" dt="2023-12-11T14:31:52.743" v="465" actId="165"/>
          <ac:spMkLst>
            <pc:docMk/>
            <pc:sldMk cId="2852566979" sldId="412"/>
            <ac:spMk id="148" creationId="{BBB00B70-7426-9DE5-A8AE-3B542333F495}"/>
          </ac:spMkLst>
        </pc:spChg>
        <pc:spChg chg="mod">
          <ac:chgData name="H M" userId="84cd2103f36ef0dc" providerId="LiveId" clId="{9B2F7E9A-63B4-4BCD-8674-3E6046A93DD3}" dt="2023-12-11T14:31:52.743" v="465" actId="165"/>
          <ac:spMkLst>
            <pc:docMk/>
            <pc:sldMk cId="2852566979" sldId="412"/>
            <ac:spMk id="149" creationId="{FFAF2984-191D-A1EB-F923-0082701EF9FE}"/>
          </ac:spMkLst>
        </pc:spChg>
        <pc:spChg chg="mod">
          <ac:chgData name="H M" userId="84cd2103f36ef0dc" providerId="LiveId" clId="{9B2F7E9A-63B4-4BCD-8674-3E6046A93DD3}" dt="2023-12-11T14:31:52.743" v="465" actId="165"/>
          <ac:spMkLst>
            <pc:docMk/>
            <pc:sldMk cId="2852566979" sldId="412"/>
            <ac:spMk id="150" creationId="{D439F272-4E16-51FD-D103-2BC7030CD917}"/>
          </ac:spMkLst>
        </pc:spChg>
        <pc:spChg chg="mod">
          <ac:chgData name="H M" userId="84cd2103f36ef0dc" providerId="LiveId" clId="{9B2F7E9A-63B4-4BCD-8674-3E6046A93DD3}" dt="2023-12-11T14:31:52.743" v="465" actId="165"/>
          <ac:spMkLst>
            <pc:docMk/>
            <pc:sldMk cId="2852566979" sldId="412"/>
            <ac:spMk id="151" creationId="{266778ED-AAA1-918E-2B76-86A9966BB673}"/>
          </ac:spMkLst>
        </pc:spChg>
        <pc:spChg chg="mod">
          <ac:chgData name="H M" userId="84cd2103f36ef0dc" providerId="LiveId" clId="{9B2F7E9A-63B4-4BCD-8674-3E6046A93DD3}" dt="2023-12-11T14:31:52.743" v="465" actId="165"/>
          <ac:spMkLst>
            <pc:docMk/>
            <pc:sldMk cId="2852566979" sldId="412"/>
            <ac:spMk id="152" creationId="{97DE36F5-87A5-8973-104E-711B446E371C}"/>
          </ac:spMkLst>
        </pc:spChg>
        <pc:spChg chg="mod">
          <ac:chgData name="H M" userId="84cd2103f36ef0dc" providerId="LiveId" clId="{9B2F7E9A-63B4-4BCD-8674-3E6046A93DD3}" dt="2023-12-11T14:31:52.743" v="465" actId="165"/>
          <ac:spMkLst>
            <pc:docMk/>
            <pc:sldMk cId="2852566979" sldId="412"/>
            <ac:spMk id="153" creationId="{AD4A3357-99D7-ED78-73CA-EAECBC9E464B}"/>
          </ac:spMkLst>
        </pc:spChg>
        <pc:spChg chg="mod">
          <ac:chgData name="H M" userId="84cd2103f36ef0dc" providerId="LiveId" clId="{9B2F7E9A-63B4-4BCD-8674-3E6046A93DD3}" dt="2023-12-11T14:31:52.743" v="465" actId="165"/>
          <ac:spMkLst>
            <pc:docMk/>
            <pc:sldMk cId="2852566979" sldId="412"/>
            <ac:spMk id="154" creationId="{4D4D8E50-6304-3DDB-A093-21B26ED702D0}"/>
          </ac:spMkLst>
        </pc:spChg>
        <pc:spChg chg="mod">
          <ac:chgData name="H M" userId="84cd2103f36ef0dc" providerId="LiveId" clId="{9B2F7E9A-63B4-4BCD-8674-3E6046A93DD3}" dt="2023-12-11T14:31:52.743" v="465" actId="165"/>
          <ac:spMkLst>
            <pc:docMk/>
            <pc:sldMk cId="2852566979" sldId="412"/>
            <ac:spMk id="155" creationId="{00215A8B-41BB-0318-84C2-5B4208806C6A}"/>
          </ac:spMkLst>
        </pc:spChg>
        <pc:spChg chg="mod">
          <ac:chgData name="H M" userId="84cd2103f36ef0dc" providerId="LiveId" clId="{9B2F7E9A-63B4-4BCD-8674-3E6046A93DD3}" dt="2023-12-11T14:31:52.743" v="465" actId="165"/>
          <ac:spMkLst>
            <pc:docMk/>
            <pc:sldMk cId="2852566979" sldId="412"/>
            <ac:spMk id="156" creationId="{CCD3C206-7517-BA2D-32E2-0F9786457B37}"/>
          </ac:spMkLst>
        </pc:spChg>
        <pc:spChg chg="mod">
          <ac:chgData name="H M" userId="84cd2103f36ef0dc" providerId="LiveId" clId="{9B2F7E9A-63B4-4BCD-8674-3E6046A93DD3}" dt="2023-12-11T14:31:52.743" v="465" actId="165"/>
          <ac:spMkLst>
            <pc:docMk/>
            <pc:sldMk cId="2852566979" sldId="412"/>
            <ac:spMk id="157" creationId="{F33D4C91-DEEB-D0D9-85DD-82B3CDB7560D}"/>
          </ac:spMkLst>
        </pc:spChg>
        <pc:spChg chg="mod">
          <ac:chgData name="H M" userId="84cd2103f36ef0dc" providerId="LiveId" clId="{9B2F7E9A-63B4-4BCD-8674-3E6046A93DD3}" dt="2023-12-11T14:31:52.743" v="465" actId="165"/>
          <ac:spMkLst>
            <pc:docMk/>
            <pc:sldMk cId="2852566979" sldId="412"/>
            <ac:spMk id="158" creationId="{16D48906-B89B-C29C-6D00-6C7BED7CBC7A}"/>
          </ac:spMkLst>
        </pc:spChg>
        <pc:spChg chg="mod">
          <ac:chgData name="H M" userId="84cd2103f36ef0dc" providerId="LiveId" clId="{9B2F7E9A-63B4-4BCD-8674-3E6046A93DD3}" dt="2023-12-11T14:31:52.743" v="465" actId="165"/>
          <ac:spMkLst>
            <pc:docMk/>
            <pc:sldMk cId="2852566979" sldId="412"/>
            <ac:spMk id="159" creationId="{406BBD82-D32D-FE59-F632-677EB9A77AD0}"/>
          </ac:spMkLst>
        </pc:spChg>
        <pc:spChg chg="mod">
          <ac:chgData name="H M" userId="84cd2103f36ef0dc" providerId="LiveId" clId="{9B2F7E9A-63B4-4BCD-8674-3E6046A93DD3}" dt="2023-12-11T14:31:52.743" v="465" actId="165"/>
          <ac:spMkLst>
            <pc:docMk/>
            <pc:sldMk cId="2852566979" sldId="412"/>
            <ac:spMk id="161" creationId="{96EAE585-3EB0-93F9-58B0-ED0122EEB665}"/>
          </ac:spMkLst>
        </pc:spChg>
        <pc:spChg chg="mod">
          <ac:chgData name="H M" userId="84cd2103f36ef0dc" providerId="LiveId" clId="{9B2F7E9A-63B4-4BCD-8674-3E6046A93DD3}" dt="2023-12-11T14:31:52.743" v="465" actId="165"/>
          <ac:spMkLst>
            <pc:docMk/>
            <pc:sldMk cId="2852566979" sldId="412"/>
            <ac:spMk id="162" creationId="{6A5FC1EE-7A09-5D74-1798-9E9E119FA1DB}"/>
          </ac:spMkLst>
        </pc:spChg>
        <pc:spChg chg="mod">
          <ac:chgData name="H M" userId="84cd2103f36ef0dc" providerId="LiveId" clId="{9B2F7E9A-63B4-4BCD-8674-3E6046A93DD3}" dt="2023-12-11T14:31:52.743" v="465" actId="165"/>
          <ac:spMkLst>
            <pc:docMk/>
            <pc:sldMk cId="2852566979" sldId="412"/>
            <ac:spMk id="163" creationId="{5E55A752-8F6B-F8A8-0D3B-2706C7AEB312}"/>
          </ac:spMkLst>
        </pc:spChg>
        <pc:spChg chg="mod">
          <ac:chgData name="H M" userId="84cd2103f36ef0dc" providerId="LiveId" clId="{9B2F7E9A-63B4-4BCD-8674-3E6046A93DD3}" dt="2023-12-11T14:31:52.743" v="465" actId="165"/>
          <ac:spMkLst>
            <pc:docMk/>
            <pc:sldMk cId="2852566979" sldId="412"/>
            <ac:spMk id="164" creationId="{5B089684-D798-A29F-C6CC-17A30ED30D7D}"/>
          </ac:spMkLst>
        </pc:spChg>
        <pc:spChg chg="mod">
          <ac:chgData name="H M" userId="84cd2103f36ef0dc" providerId="LiveId" clId="{9B2F7E9A-63B4-4BCD-8674-3E6046A93DD3}" dt="2023-12-11T14:31:52.743" v="465" actId="165"/>
          <ac:spMkLst>
            <pc:docMk/>
            <pc:sldMk cId="2852566979" sldId="412"/>
            <ac:spMk id="165" creationId="{826DB48D-2F2A-1CCC-7D77-620275648F6F}"/>
          </ac:spMkLst>
        </pc:spChg>
        <pc:spChg chg="mod">
          <ac:chgData name="H M" userId="84cd2103f36ef0dc" providerId="LiveId" clId="{9B2F7E9A-63B4-4BCD-8674-3E6046A93DD3}" dt="2023-12-11T14:31:52.743" v="465" actId="165"/>
          <ac:spMkLst>
            <pc:docMk/>
            <pc:sldMk cId="2852566979" sldId="412"/>
            <ac:spMk id="166" creationId="{0B0D3F7A-C32E-DD38-BB3F-3E2641C7A455}"/>
          </ac:spMkLst>
        </pc:spChg>
        <pc:spChg chg="mod">
          <ac:chgData name="H M" userId="84cd2103f36ef0dc" providerId="LiveId" clId="{9B2F7E9A-63B4-4BCD-8674-3E6046A93DD3}" dt="2023-12-11T14:31:52.743" v="465" actId="165"/>
          <ac:spMkLst>
            <pc:docMk/>
            <pc:sldMk cId="2852566979" sldId="412"/>
            <ac:spMk id="167" creationId="{D83C7DE6-6720-048B-E00A-162DDBE345A2}"/>
          </ac:spMkLst>
        </pc:spChg>
        <pc:spChg chg="mod">
          <ac:chgData name="H M" userId="84cd2103f36ef0dc" providerId="LiveId" clId="{9B2F7E9A-63B4-4BCD-8674-3E6046A93DD3}" dt="2023-12-11T14:31:52.743" v="465" actId="165"/>
          <ac:spMkLst>
            <pc:docMk/>
            <pc:sldMk cId="2852566979" sldId="412"/>
            <ac:spMk id="168" creationId="{B90D0FC9-2F94-204D-998D-5B5B972A973C}"/>
          </ac:spMkLst>
        </pc:spChg>
        <pc:spChg chg="mod">
          <ac:chgData name="H M" userId="84cd2103f36ef0dc" providerId="LiveId" clId="{9B2F7E9A-63B4-4BCD-8674-3E6046A93DD3}" dt="2023-12-11T14:31:52.743" v="465" actId="165"/>
          <ac:spMkLst>
            <pc:docMk/>
            <pc:sldMk cId="2852566979" sldId="412"/>
            <ac:spMk id="169" creationId="{A9F09B77-1E67-0FFF-97B1-C4F3DFC45959}"/>
          </ac:spMkLst>
        </pc:spChg>
        <pc:spChg chg="mod">
          <ac:chgData name="H M" userId="84cd2103f36ef0dc" providerId="LiveId" clId="{9B2F7E9A-63B4-4BCD-8674-3E6046A93DD3}" dt="2023-12-11T14:31:52.743" v="465" actId="165"/>
          <ac:spMkLst>
            <pc:docMk/>
            <pc:sldMk cId="2852566979" sldId="412"/>
            <ac:spMk id="170" creationId="{73A0F43D-CDB9-E109-F1D6-0901F2AA69E9}"/>
          </ac:spMkLst>
        </pc:spChg>
        <pc:spChg chg="mod">
          <ac:chgData name="H M" userId="84cd2103f36ef0dc" providerId="LiveId" clId="{9B2F7E9A-63B4-4BCD-8674-3E6046A93DD3}" dt="2023-12-11T14:31:52.743" v="465" actId="165"/>
          <ac:spMkLst>
            <pc:docMk/>
            <pc:sldMk cId="2852566979" sldId="412"/>
            <ac:spMk id="171" creationId="{5C7A9518-BE48-B1BD-46E3-E264E14B9B18}"/>
          </ac:spMkLst>
        </pc:spChg>
        <pc:spChg chg="mod">
          <ac:chgData name="H M" userId="84cd2103f36ef0dc" providerId="LiveId" clId="{9B2F7E9A-63B4-4BCD-8674-3E6046A93DD3}" dt="2023-12-11T14:31:52.743" v="465" actId="165"/>
          <ac:spMkLst>
            <pc:docMk/>
            <pc:sldMk cId="2852566979" sldId="412"/>
            <ac:spMk id="172" creationId="{4B874AF8-E099-B0BC-B64C-EF8B4B40B12D}"/>
          </ac:spMkLst>
        </pc:spChg>
        <pc:spChg chg="mod">
          <ac:chgData name="H M" userId="84cd2103f36ef0dc" providerId="LiveId" clId="{9B2F7E9A-63B4-4BCD-8674-3E6046A93DD3}" dt="2023-12-11T14:31:52.743" v="465" actId="165"/>
          <ac:spMkLst>
            <pc:docMk/>
            <pc:sldMk cId="2852566979" sldId="412"/>
            <ac:spMk id="173" creationId="{92089D3B-DC4B-FD9B-BC56-A59FB9CF13D9}"/>
          </ac:spMkLst>
        </pc:spChg>
        <pc:spChg chg="mod">
          <ac:chgData name="H M" userId="84cd2103f36ef0dc" providerId="LiveId" clId="{9B2F7E9A-63B4-4BCD-8674-3E6046A93DD3}" dt="2023-12-11T14:31:52.743" v="465" actId="165"/>
          <ac:spMkLst>
            <pc:docMk/>
            <pc:sldMk cId="2852566979" sldId="412"/>
            <ac:spMk id="174" creationId="{9C1052B9-EF97-F6EB-564E-1ABB21B32078}"/>
          </ac:spMkLst>
        </pc:spChg>
        <pc:spChg chg="mod">
          <ac:chgData name="H M" userId="84cd2103f36ef0dc" providerId="LiveId" clId="{9B2F7E9A-63B4-4BCD-8674-3E6046A93DD3}" dt="2023-12-11T14:31:52.743" v="465" actId="165"/>
          <ac:spMkLst>
            <pc:docMk/>
            <pc:sldMk cId="2852566979" sldId="412"/>
            <ac:spMk id="175" creationId="{F4A935D5-F91E-0741-418B-51397EDD119D}"/>
          </ac:spMkLst>
        </pc:spChg>
        <pc:spChg chg="mod">
          <ac:chgData name="H M" userId="84cd2103f36ef0dc" providerId="LiveId" clId="{9B2F7E9A-63B4-4BCD-8674-3E6046A93DD3}" dt="2023-12-11T14:31:52.743" v="465" actId="165"/>
          <ac:spMkLst>
            <pc:docMk/>
            <pc:sldMk cId="2852566979" sldId="412"/>
            <ac:spMk id="176" creationId="{A9AFDF7D-BF04-6D45-1DB6-CE8CC385B0CE}"/>
          </ac:spMkLst>
        </pc:spChg>
        <pc:spChg chg="mod">
          <ac:chgData name="H M" userId="84cd2103f36ef0dc" providerId="LiveId" clId="{9B2F7E9A-63B4-4BCD-8674-3E6046A93DD3}" dt="2023-12-11T14:31:52.743" v="465" actId="165"/>
          <ac:spMkLst>
            <pc:docMk/>
            <pc:sldMk cId="2852566979" sldId="412"/>
            <ac:spMk id="177" creationId="{09BCA167-E7AB-FDEF-5F13-AF1DFF7119CB}"/>
          </ac:spMkLst>
        </pc:spChg>
        <pc:spChg chg="mod">
          <ac:chgData name="H M" userId="84cd2103f36ef0dc" providerId="LiveId" clId="{9B2F7E9A-63B4-4BCD-8674-3E6046A93DD3}" dt="2023-12-11T14:31:52.743" v="465" actId="165"/>
          <ac:spMkLst>
            <pc:docMk/>
            <pc:sldMk cId="2852566979" sldId="412"/>
            <ac:spMk id="178" creationId="{8F3675A3-ECC1-8E01-7BA7-E68998E8D46F}"/>
          </ac:spMkLst>
        </pc:spChg>
        <pc:spChg chg="mod">
          <ac:chgData name="H M" userId="84cd2103f36ef0dc" providerId="LiveId" clId="{9B2F7E9A-63B4-4BCD-8674-3E6046A93DD3}" dt="2023-12-11T14:31:52.743" v="465" actId="165"/>
          <ac:spMkLst>
            <pc:docMk/>
            <pc:sldMk cId="2852566979" sldId="412"/>
            <ac:spMk id="179" creationId="{0D3BB4E4-F786-9065-1793-F563F6FDBE36}"/>
          </ac:spMkLst>
        </pc:spChg>
        <pc:spChg chg="mod">
          <ac:chgData name="H M" userId="84cd2103f36ef0dc" providerId="LiveId" clId="{9B2F7E9A-63B4-4BCD-8674-3E6046A93DD3}" dt="2023-12-11T14:31:52.743" v="465" actId="165"/>
          <ac:spMkLst>
            <pc:docMk/>
            <pc:sldMk cId="2852566979" sldId="412"/>
            <ac:spMk id="180" creationId="{A7BE5BE2-508C-BFE8-9F64-CCAE7F3DDDF2}"/>
          </ac:spMkLst>
        </pc:spChg>
        <pc:spChg chg="mod">
          <ac:chgData name="H M" userId="84cd2103f36ef0dc" providerId="LiveId" clId="{9B2F7E9A-63B4-4BCD-8674-3E6046A93DD3}" dt="2023-12-11T14:31:52.743" v="465" actId="165"/>
          <ac:spMkLst>
            <pc:docMk/>
            <pc:sldMk cId="2852566979" sldId="412"/>
            <ac:spMk id="181" creationId="{EE8803B1-CEC9-7750-DF75-7C88F51C5C38}"/>
          </ac:spMkLst>
        </pc:spChg>
        <pc:spChg chg="mod">
          <ac:chgData name="H M" userId="84cd2103f36ef0dc" providerId="LiveId" clId="{9B2F7E9A-63B4-4BCD-8674-3E6046A93DD3}" dt="2023-12-11T14:31:52.743" v="465" actId="165"/>
          <ac:spMkLst>
            <pc:docMk/>
            <pc:sldMk cId="2852566979" sldId="412"/>
            <ac:spMk id="182" creationId="{DF1D410C-0B86-9E0A-3405-FC65192E3B53}"/>
          </ac:spMkLst>
        </pc:spChg>
        <pc:spChg chg="mod">
          <ac:chgData name="H M" userId="84cd2103f36ef0dc" providerId="LiveId" clId="{9B2F7E9A-63B4-4BCD-8674-3E6046A93DD3}" dt="2023-12-11T14:31:52.743" v="465" actId="165"/>
          <ac:spMkLst>
            <pc:docMk/>
            <pc:sldMk cId="2852566979" sldId="412"/>
            <ac:spMk id="183" creationId="{2286CD0B-4E96-D07E-94A6-C2B6484EDB5D}"/>
          </ac:spMkLst>
        </pc:spChg>
        <pc:spChg chg="mod">
          <ac:chgData name="H M" userId="84cd2103f36ef0dc" providerId="LiveId" clId="{9B2F7E9A-63B4-4BCD-8674-3E6046A93DD3}" dt="2023-12-11T14:31:52.743" v="465" actId="165"/>
          <ac:spMkLst>
            <pc:docMk/>
            <pc:sldMk cId="2852566979" sldId="412"/>
            <ac:spMk id="184" creationId="{70AEE14A-D15A-CC5F-7F8C-AF6AF32646B3}"/>
          </ac:spMkLst>
        </pc:spChg>
        <pc:spChg chg="mod">
          <ac:chgData name="H M" userId="84cd2103f36ef0dc" providerId="LiveId" clId="{9B2F7E9A-63B4-4BCD-8674-3E6046A93DD3}" dt="2023-12-11T14:31:52.743" v="465" actId="165"/>
          <ac:spMkLst>
            <pc:docMk/>
            <pc:sldMk cId="2852566979" sldId="412"/>
            <ac:spMk id="185" creationId="{4E4A3936-DCC4-3D4D-EC76-A7804B3E76BE}"/>
          </ac:spMkLst>
        </pc:spChg>
        <pc:spChg chg="mod">
          <ac:chgData name="H M" userId="84cd2103f36ef0dc" providerId="LiveId" clId="{9B2F7E9A-63B4-4BCD-8674-3E6046A93DD3}" dt="2023-12-11T14:31:52.743" v="465" actId="165"/>
          <ac:spMkLst>
            <pc:docMk/>
            <pc:sldMk cId="2852566979" sldId="412"/>
            <ac:spMk id="186" creationId="{44D73442-37EE-7623-D166-C2C95676C7D4}"/>
          </ac:spMkLst>
        </pc:spChg>
        <pc:spChg chg="mod">
          <ac:chgData name="H M" userId="84cd2103f36ef0dc" providerId="LiveId" clId="{9B2F7E9A-63B4-4BCD-8674-3E6046A93DD3}" dt="2023-12-11T14:31:52.743" v="465" actId="165"/>
          <ac:spMkLst>
            <pc:docMk/>
            <pc:sldMk cId="2852566979" sldId="412"/>
            <ac:spMk id="187" creationId="{1B485923-7998-D334-12B6-E89FB7F7AF9C}"/>
          </ac:spMkLst>
        </pc:spChg>
        <pc:spChg chg="mod">
          <ac:chgData name="H M" userId="84cd2103f36ef0dc" providerId="LiveId" clId="{9B2F7E9A-63B4-4BCD-8674-3E6046A93DD3}" dt="2023-12-11T14:31:52.743" v="465" actId="165"/>
          <ac:spMkLst>
            <pc:docMk/>
            <pc:sldMk cId="2852566979" sldId="412"/>
            <ac:spMk id="188" creationId="{91DCEC03-D434-35D7-2AF5-1675195206A3}"/>
          </ac:spMkLst>
        </pc:spChg>
        <pc:spChg chg="mod">
          <ac:chgData name="H M" userId="84cd2103f36ef0dc" providerId="LiveId" clId="{9B2F7E9A-63B4-4BCD-8674-3E6046A93DD3}" dt="2023-12-11T14:31:52.743" v="465" actId="165"/>
          <ac:spMkLst>
            <pc:docMk/>
            <pc:sldMk cId="2852566979" sldId="412"/>
            <ac:spMk id="189" creationId="{74223938-3D1B-A6B7-31E3-771F93EA09E6}"/>
          </ac:spMkLst>
        </pc:spChg>
        <pc:spChg chg="mod">
          <ac:chgData name="H M" userId="84cd2103f36ef0dc" providerId="LiveId" clId="{9B2F7E9A-63B4-4BCD-8674-3E6046A93DD3}" dt="2023-12-11T14:31:52.743" v="465" actId="165"/>
          <ac:spMkLst>
            <pc:docMk/>
            <pc:sldMk cId="2852566979" sldId="412"/>
            <ac:spMk id="190" creationId="{CA098031-AFD8-1A14-A273-F3F929CCDDC9}"/>
          </ac:spMkLst>
        </pc:spChg>
        <pc:spChg chg="mod">
          <ac:chgData name="H M" userId="84cd2103f36ef0dc" providerId="LiveId" clId="{9B2F7E9A-63B4-4BCD-8674-3E6046A93DD3}" dt="2023-12-11T14:31:52.743" v="465" actId="165"/>
          <ac:spMkLst>
            <pc:docMk/>
            <pc:sldMk cId="2852566979" sldId="412"/>
            <ac:spMk id="191" creationId="{44992477-D814-ABA9-D1C9-2DEF2203577D}"/>
          </ac:spMkLst>
        </pc:spChg>
        <pc:spChg chg="mod">
          <ac:chgData name="H M" userId="84cd2103f36ef0dc" providerId="LiveId" clId="{9B2F7E9A-63B4-4BCD-8674-3E6046A93DD3}" dt="2023-12-11T14:31:52.743" v="465" actId="165"/>
          <ac:spMkLst>
            <pc:docMk/>
            <pc:sldMk cId="2852566979" sldId="412"/>
            <ac:spMk id="192" creationId="{AD4894D9-E617-8F8E-3C2E-482CF8CD34DC}"/>
          </ac:spMkLst>
        </pc:spChg>
        <pc:spChg chg="mod">
          <ac:chgData name="H M" userId="84cd2103f36ef0dc" providerId="LiveId" clId="{9B2F7E9A-63B4-4BCD-8674-3E6046A93DD3}" dt="2023-12-11T14:31:52.743" v="465" actId="165"/>
          <ac:spMkLst>
            <pc:docMk/>
            <pc:sldMk cId="2852566979" sldId="412"/>
            <ac:spMk id="193" creationId="{2D610089-0174-28C0-5538-F3C2BA28D6E1}"/>
          </ac:spMkLst>
        </pc:spChg>
        <pc:spChg chg="mod">
          <ac:chgData name="H M" userId="84cd2103f36ef0dc" providerId="LiveId" clId="{9B2F7E9A-63B4-4BCD-8674-3E6046A93DD3}" dt="2023-12-11T14:31:52.743" v="465" actId="165"/>
          <ac:spMkLst>
            <pc:docMk/>
            <pc:sldMk cId="2852566979" sldId="412"/>
            <ac:spMk id="194" creationId="{8DF1A328-B314-F58B-283D-B5BCC9CB2BAA}"/>
          </ac:spMkLst>
        </pc:spChg>
        <pc:spChg chg="mod">
          <ac:chgData name="H M" userId="84cd2103f36ef0dc" providerId="LiveId" clId="{9B2F7E9A-63B4-4BCD-8674-3E6046A93DD3}" dt="2023-12-11T14:31:52.743" v="465" actId="165"/>
          <ac:spMkLst>
            <pc:docMk/>
            <pc:sldMk cId="2852566979" sldId="412"/>
            <ac:spMk id="195" creationId="{23F71C29-1590-F58E-F51E-E5A657FED9CF}"/>
          </ac:spMkLst>
        </pc:spChg>
        <pc:spChg chg="mod">
          <ac:chgData name="H M" userId="84cd2103f36ef0dc" providerId="LiveId" clId="{9B2F7E9A-63B4-4BCD-8674-3E6046A93DD3}" dt="2023-12-11T14:31:52.743" v="465" actId="165"/>
          <ac:spMkLst>
            <pc:docMk/>
            <pc:sldMk cId="2852566979" sldId="412"/>
            <ac:spMk id="196" creationId="{4515002E-DE28-D443-E0C5-AC2F3A10915A}"/>
          </ac:spMkLst>
        </pc:spChg>
        <pc:spChg chg="mod">
          <ac:chgData name="H M" userId="84cd2103f36ef0dc" providerId="LiveId" clId="{9B2F7E9A-63B4-4BCD-8674-3E6046A93DD3}" dt="2023-12-11T14:31:52.743" v="465" actId="165"/>
          <ac:spMkLst>
            <pc:docMk/>
            <pc:sldMk cId="2852566979" sldId="412"/>
            <ac:spMk id="197" creationId="{4328D92B-AA92-3EE1-D21B-59633674CE21}"/>
          </ac:spMkLst>
        </pc:spChg>
        <pc:spChg chg="mod">
          <ac:chgData name="H M" userId="84cd2103f36ef0dc" providerId="LiveId" clId="{9B2F7E9A-63B4-4BCD-8674-3E6046A93DD3}" dt="2023-12-11T14:31:52.743" v="465" actId="165"/>
          <ac:spMkLst>
            <pc:docMk/>
            <pc:sldMk cId="2852566979" sldId="412"/>
            <ac:spMk id="198" creationId="{8E502728-BA83-81EA-3020-6238573DA847}"/>
          </ac:spMkLst>
        </pc:spChg>
        <pc:spChg chg="mod">
          <ac:chgData name="H M" userId="84cd2103f36ef0dc" providerId="LiveId" clId="{9B2F7E9A-63B4-4BCD-8674-3E6046A93DD3}" dt="2023-12-11T14:31:52.743" v="465" actId="165"/>
          <ac:spMkLst>
            <pc:docMk/>
            <pc:sldMk cId="2852566979" sldId="412"/>
            <ac:spMk id="199" creationId="{AEE62289-2068-BD32-75ED-144D3F5F6869}"/>
          </ac:spMkLst>
        </pc:spChg>
        <pc:spChg chg="mod">
          <ac:chgData name="H M" userId="84cd2103f36ef0dc" providerId="LiveId" clId="{9B2F7E9A-63B4-4BCD-8674-3E6046A93DD3}" dt="2023-12-11T14:31:52.743" v="465" actId="165"/>
          <ac:spMkLst>
            <pc:docMk/>
            <pc:sldMk cId="2852566979" sldId="412"/>
            <ac:spMk id="200" creationId="{CA800C7C-23F0-C824-24A1-E764B4EAFE14}"/>
          </ac:spMkLst>
        </pc:spChg>
        <pc:spChg chg="mod">
          <ac:chgData name="H M" userId="84cd2103f36ef0dc" providerId="LiveId" clId="{9B2F7E9A-63B4-4BCD-8674-3E6046A93DD3}" dt="2023-12-11T14:31:52.743" v="465" actId="165"/>
          <ac:spMkLst>
            <pc:docMk/>
            <pc:sldMk cId="2852566979" sldId="412"/>
            <ac:spMk id="201" creationId="{90AC0456-4A2C-556F-FFC6-8E3AA040E1E9}"/>
          </ac:spMkLst>
        </pc:spChg>
        <pc:spChg chg="mod">
          <ac:chgData name="H M" userId="84cd2103f36ef0dc" providerId="LiveId" clId="{9B2F7E9A-63B4-4BCD-8674-3E6046A93DD3}" dt="2023-12-11T14:31:52.743" v="465" actId="165"/>
          <ac:spMkLst>
            <pc:docMk/>
            <pc:sldMk cId="2852566979" sldId="412"/>
            <ac:spMk id="202" creationId="{F7707DB5-BEBA-4C88-5A67-B1FEE96E4584}"/>
          </ac:spMkLst>
        </pc:spChg>
        <pc:spChg chg="mod">
          <ac:chgData name="H M" userId="84cd2103f36ef0dc" providerId="LiveId" clId="{9B2F7E9A-63B4-4BCD-8674-3E6046A93DD3}" dt="2023-12-11T14:31:52.743" v="465" actId="165"/>
          <ac:spMkLst>
            <pc:docMk/>
            <pc:sldMk cId="2852566979" sldId="412"/>
            <ac:spMk id="203" creationId="{91DD2303-DAF3-71AB-0ED2-E2F2EBF9F501}"/>
          </ac:spMkLst>
        </pc:spChg>
        <pc:spChg chg="mod">
          <ac:chgData name="H M" userId="84cd2103f36ef0dc" providerId="LiveId" clId="{9B2F7E9A-63B4-4BCD-8674-3E6046A93DD3}" dt="2023-12-11T14:31:52.743" v="465" actId="165"/>
          <ac:spMkLst>
            <pc:docMk/>
            <pc:sldMk cId="2852566979" sldId="412"/>
            <ac:spMk id="204" creationId="{4135A883-D256-548F-0169-04FB9AC22C36}"/>
          </ac:spMkLst>
        </pc:spChg>
        <pc:spChg chg="mod">
          <ac:chgData name="H M" userId="84cd2103f36ef0dc" providerId="LiveId" clId="{9B2F7E9A-63B4-4BCD-8674-3E6046A93DD3}" dt="2023-12-11T14:31:52.743" v="465" actId="165"/>
          <ac:spMkLst>
            <pc:docMk/>
            <pc:sldMk cId="2852566979" sldId="412"/>
            <ac:spMk id="205" creationId="{1B3BBD91-D369-3054-9676-51A5FB7A65E3}"/>
          </ac:spMkLst>
        </pc:spChg>
        <pc:spChg chg="mod">
          <ac:chgData name="H M" userId="84cd2103f36ef0dc" providerId="LiveId" clId="{9B2F7E9A-63B4-4BCD-8674-3E6046A93DD3}" dt="2023-12-11T14:31:52.743" v="465" actId="165"/>
          <ac:spMkLst>
            <pc:docMk/>
            <pc:sldMk cId="2852566979" sldId="412"/>
            <ac:spMk id="206" creationId="{618ABC1E-BD2B-78CB-1DE3-808E5D74C2A8}"/>
          </ac:spMkLst>
        </pc:spChg>
        <pc:spChg chg="mod">
          <ac:chgData name="H M" userId="84cd2103f36ef0dc" providerId="LiveId" clId="{9B2F7E9A-63B4-4BCD-8674-3E6046A93DD3}" dt="2023-12-11T14:31:52.743" v="465" actId="165"/>
          <ac:spMkLst>
            <pc:docMk/>
            <pc:sldMk cId="2852566979" sldId="412"/>
            <ac:spMk id="207" creationId="{B0EE7423-53A4-7CED-2D3A-4CFF1DD87A20}"/>
          </ac:spMkLst>
        </pc:spChg>
        <pc:spChg chg="mod">
          <ac:chgData name="H M" userId="84cd2103f36ef0dc" providerId="LiveId" clId="{9B2F7E9A-63B4-4BCD-8674-3E6046A93DD3}" dt="2023-12-11T14:31:52.743" v="465" actId="165"/>
          <ac:spMkLst>
            <pc:docMk/>
            <pc:sldMk cId="2852566979" sldId="412"/>
            <ac:spMk id="208" creationId="{F0DF9AFD-2AB2-F03B-2C58-74DFCB1E6F41}"/>
          </ac:spMkLst>
        </pc:spChg>
        <pc:spChg chg="mod">
          <ac:chgData name="H M" userId="84cd2103f36ef0dc" providerId="LiveId" clId="{9B2F7E9A-63B4-4BCD-8674-3E6046A93DD3}" dt="2023-12-11T14:31:52.743" v="465" actId="165"/>
          <ac:spMkLst>
            <pc:docMk/>
            <pc:sldMk cId="2852566979" sldId="412"/>
            <ac:spMk id="209" creationId="{7590BD01-6977-7204-BBB7-2D19FFF677CC}"/>
          </ac:spMkLst>
        </pc:spChg>
        <pc:spChg chg="mod">
          <ac:chgData name="H M" userId="84cd2103f36ef0dc" providerId="LiveId" clId="{9B2F7E9A-63B4-4BCD-8674-3E6046A93DD3}" dt="2023-12-11T14:31:52.743" v="465" actId="165"/>
          <ac:spMkLst>
            <pc:docMk/>
            <pc:sldMk cId="2852566979" sldId="412"/>
            <ac:spMk id="210" creationId="{2486FC2D-95B6-80CE-759D-BDDC3B4AEB25}"/>
          </ac:spMkLst>
        </pc:spChg>
        <pc:spChg chg="mod">
          <ac:chgData name="H M" userId="84cd2103f36ef0dc" providerId="LiveId" clId="{9B2F7E9A-63B4-4BCD-8674-3E6046A93DD3}" dt="2023-12-11T14:31:52.743" v="465" actId="165"/>
          <ac:spMkLst>
            <pc:docMk/>
            <pc:sldMk cId="2852566979" sldId="412"/>
            <ac:spMk id="211" creationId="{30B512D1-2406-7FF3-A73A-2771AC93EE3B}"/>
          </ac:spMkLst>
        </pc:spChg>
        <pc:spChg chg="mod">
          <ac:chgData name="H M" userId="84cd2103f36ef0dc" providerId="LiveId" clId="{9B2F7E9A-63B4-4BCD-8674-3E6046A93DD3}" dt="2023-12-11T14:31:52.743" v="465" actId="165"/>
          <ac:spMkLst>
            <pc:docMk/>
            <pc:sldMk cId="2852566979" sldId="412"/>
            <ac:spMk id="212" creationId="{1B31E4B6-C4A9-E95B-BD63-429DFED14219}"/>
          </ac:spMkLst>
        </pc:spChg>
        <pc:spChg chg="mod">
          <ac:chgData name="H M" userId="84cd2103f36ef0dc" providerId="LiveId" clId="{9B2F7E9A-63B4-4BCD-8674-3E6046A93DD3}" dt="2023-12-11T14:31:52.743" v="465" actId="165"/>
          <ac:spMkLst>
            <pc:docMk/>
            <pc:sldMk cId="2852566979" sldId="412"/>
            <ac:spMk id="213" creationId="{2D84FCF8-6AB2-4F42-F1F4-A778986D2318}"/>
          </ac:spMkLst>
        </pc:spChg>
        <pc:spChg chg="mod">
          <ac:chgData name="H M" userId="84cd2103f36ef0dc" providerId="LiveId" clId="{9B2F7E9A-63B4-4BCD-8674-3E6046A93DD3}" dt="2023-12-11T14:31:52.743" v="465" actId="165"/>
          <ac:spMkLst>
            <pc:docMk/>
            <pc:sldMk cId="2852566979" sldId="412"/>
            <ac:spMk id="214" creationId="{677C2275-071F-FD69-1D29-C5FA04C7659C}"/>
          </ac:spMkLst>
        </pc:spChg>
        <pc:spChg chg="mod">
          <ac:chgData name="H M" userId="84cd2103f36ef0dc" providerId="LiveId" clId="{9B2F7E9A-63B4-4BCD-8674-3E6046A93DD3}" dt="2023-12-11T14:31:52.743" v="465" actId="165"/>
          <ac:spMkLst>
            <pc:docMk/>
            <pc:sldMk cId="2852566979" sldId="412"/>
            <ac:spMk id="215" creationId="{7A622943-DF30-9A06-F046-4C6E66F3E60B}"/>
          </ac:spMkLst>
        </pc:spChg>
        <pc:spChg chg="mod">
          <ac:chgData name="H M" userId="84cd2103f36ef0dc" providerId="LiveId" clId="{9B2F7E9A-63B4-4BCD-8674-3E6046A93DD3}" dt="2023-12-11T14:31:52.743" v="465" actId="165"/>
          <ac:spMkLst>
            <pc:docMk/>
            <pc:sldMk cId="2852566979" sldId="412"/>
            <ac:spMk id="216" creationId="{A67B68FC-D859-84A9-CA14-EAF234018B46}"/>
          </ac:spMkLst>
        </pc:spChg>
        <pc:spChg chg="mod">
          <ac:chgData name="H M" userId="84cd2103f36ef0dc" providerId="LiveId" clId="{9B2F7E9A-63B4-4BCD-8674-3E6046A93DD3}" dt="2023-12-11T14:31:52.743" v="465" actId="165"/>
          <ac:spMkLst>
            <pc:docMk/>
            <pc:sldMk cId="2852566979" sldId="412"/>
            <ac:spMk id="217" creationId="{45F0018F-8413-95A6-16AB-B0FE35B74497}"/>
          </ac:spMkLst>
        </pc:spChg>
        <pc:spChg chg="mod">
          <ac:chgData name="H M" userId="84cd2103f36ef0dc" providerId="LiveId" clId="{9B2F7E9A-63B4-4BCD-8674-3E6046A93DD3}" dt="2023-12-11T14:31:52.743" v="465" actId="165"/>
          <ac:spMkLst>
            <pc:docMk/>
            <pc:sldMk cId="2852566979" sldId="412"/>
            <ac:spMk id="218" creationId="{F786E246-FEF5-FDA8-E1A1-6B428CBDFCEC}"/>
          </ac:spMkLst>
        </pc:spChg>
        <pc:spChg chg="mod">
          <ac:chgData name="H M" userId="84cd2103f36ef0dc" providerId="LiveId" clId="{9B2F7E9A-63B4-4BCD-8674-3E6046A93DD3}" dt="2023-12-11T14:31:52.743" v="465" actId="165"/>
          <ac:spMkLst>
            <pc:docMk/>
            <pc:sldMk cId="2852566979" sldId="412"/>
            <ac:spMk id="219" creationId="{DCD0E0D7-F8CF-7D31-6AEC-6B7A931EDC1F}"/>
          </ac:spMkLst>
        </pc:spChg>
        <pc:spChg chg="mod">
          <ac:chgData name="H M" userId="84cd2103f36ef0dc" providerId="LiveId" clId="{9B2F7E9A-63B4-4BCD-8674-3E6046A93DD3}" dt="2023-12-11T14:31:52.743" v="465" actId="165"/>
          <ac:spMkLst>
            <pc:docMk/>
            <pc:sldMk cId="2852566979" sldId="412"/>
            <ac:spMk id="220" creationId="{103C945C-E21E-4FDC-3398-F626848F6D83}"/>
          </ac:spMkLst>
        </pc:spChg>
        <pc:spChg chg="mod">
          <ac:chgData name="H M" userId="84cd2103f36ef0dc" providerId="LiveId" clId="{9B2F7E9A-63B4-4BCD-8674-3E6046A93DD3}" dt="2023-12-11T14:31:52.743" v="465" actId="165"/>
          <ac:spMkLst>
            <pc:docMk/>
            <pc:sldMk cId="2852566979" sldId="412"/>
            <ac:spMk id="221" creationId="{184E9831-733E-678A-8260-56C01FFD087B}"/>
          </ac:spMkLst>
        </pc:spChg>
        <pc:spChg chg="mod">
          <ac:chgData name="H M" userId="84cd2103f36ef0dc" providerId="LiveId" clId="{9B2F7E9A-63B4-4BCD-8674-3E6046A93DD3}" dt="2023-12-11T14:31:52.743" v="465" actId="165"/>
          <ac:spMkLst>
            <pc:docMk/>
            <pc:sldMk cId="2852566979" sldId="412"/>
            <ac:spMk id="222" creationId="{2BBA07EA-6DD3-53BA-E06B-C37FD878EB1F}"/>
          </ac:spMkLst>
        </pc:spChg>
        <pc:spChg chg="mod">
          <ac:chgData name="H M" userId="84cd2103f36ef0dc" providerId="LiveId" clId="{9B2F7E9A-63B4-4BCD-8674-3E6046A93DD3}" dt="2023-12-11T14:31:52.743" v="465" actId="165"/>
          <ac:spMkLst>
            <pc:docMk/>
            <pc:sldMk cId="2852566979" sldId="412"/>
            <ac:spMk id="223" creationId="{15823D62-F172-6B17-182A-093A6552D29B}"/>
          </ac:spMkLst>
        </pc:spChg>
        <pc:spChg chg="mod">
          <ac:chgData name="H M" userId="84cd2103f36ef0dc" providerId="LiveId" clId="{9B2F7E9A-63B4-4BCD-8674-3E6046A93DD3}" dt="2023-12-11T14:31:52.743" v="465" actId="165"/>
          <ac:spMkLst>
            <pc:docMk/>
            <pc:sldMk cId="2852566979" sldId="412"/>
            <ac:spMk id="224" creationId="{62E7C60C-693F-B6DE-D7CC-8D79D3B09889}"/>
          </ac:spMkLst>
        </pc:spChg>
        <pc:spChg chg="mod">
          <ac:chgData name="H M" userId="84cd2103f36ef0dc" providerId="LiveId" clId="{9B2F7E9A-63B4-4BCD-8674-3E6046A93DD3}" dt="2023-12-11T14:31:52.743" v="465" actId="165"/>
          <ac:spMkLst>
            <pc:docMk/>
            <pc:sldMk cId="2852566979" sldId="412"/>
            <ac:spMk id="225" creationId="{505FF869-D861-08C2-9A0A-7D0888E4DBD8}"/>
          </ac:spMkLst>
        </pc:spChg>
        <pc:spChg chg="mod">
          <ac:chgData name="H M" userId="84cd2103f36ef0dc" providerId="LiveId" clId="{9B2F7E9A-63B4-4BCD-8674-3E6046A93DD3}" dt="2023-12-11T14:31:52.743" v="465" actId="165"/>
          <ac:spMkLst>
            <pc:docMk/>
            <pc:sldMk cId="2852566979" sldId="412"/>
            <ac:spMk id="226" creationId="{38CE9B0E-E7BB-F0D4-EDFF-43B790FCD899}"/>
          </ac:spMkLst>
        </pc:spChg>
        <pc:spChg chg="mod">
          <ac:chgData name="H M" userId="84cd2103f36ef0dc" providerId="LiveId" clId="{9B2F7E9A-63B4-4BCD-8674-3E6046A93DD3}" dt="2023-12-11T14:31:52.743" v="465" actId="165"/>
          <ac:spMkLst>
            <pc:docMk/>
            <pc:sldMk cId="2852566979" sldId="412"/>
            <ac:spMk id="227" creationId="{9C11014E-F4AA-A068-0FEC-F6EA42A8AD35}"/>
          </ac:spMkLst>
        </pc:spChg>
        <pc:spChg chg="mod">
          <ac:chgData name="H M" userId="84cd2103f36ef0dc" providerId="LiveId" clId="{9B2F7E9A-63B4-4BCD-8674-3E6046A93DD3}" dt="2023-12-11T14:31:52.743" v="465" actId="165"/>
          <ac:spMkLst>
            <pc:docMk/>
            <pc:sldMk cId="2852566979" sldId="412"/>
            <ac:spMk id="228" creationId="{593E7A94-BF11-398F-6A67-7112CE6ECCCF}"/>
          </ac:spMkLst>
        </pc:spChg>
        <pc:spChg chg="mod">
          <ac:chgData name="H M" userId="84cd2103f36ef0dc" providerId="LiveId" clId="{9B2F7E9A-63B4-4BCD-8674-3E6046A93DD3}" dt="2023-12-11T14:31:52.743" v="465" actId="165"/>
          <ac:spMkLst>
            <pc:docMk/>
            <pc:sldMk cId="2852566979" sldId="412"/>
            <ac:spMk id="229" creationId="{3FFEF201-2D69-766C-DF71-9AAC4E5AC9F5}"/>
          </ac:spMkLst>
        </pc:spChg>
        <pc:spChg chg="mod">
          <ac:chgData name="H M" userId="84cd2103f36ef0dc" providerId="LiveId" clId="{9B2F7E9A-63B4-4BCD-8674-3E6046A93DD3}" dt="2023-12-11T14:31:52.743" v="465" actId="165"/>
          <ac:spMkLst>
            <pc:docMk/>
            <pc:sldMk cId="2852566979" sldId="412"/>
            <ac:spMk id="230" creationId="{B601C674-6B22-5637-4326-EA2844098B87}"/>
          </ac:spMkLst>
        </pc:spChg>
        <pc:spChg chg="mod">
          <ac:chgData name="H M" userId="84cd2103f36ef0dc" providerId="LiveId" clId="{9B2F7E9A-63B4-4BCD-8674-3E6046A93DD3}" dt="2023-12-11T14:31:52.743" v="465" actId="165"/>
          <ac:spMkLst>
            <pc:docMk/>
            <pc:sldMk cId="2852566979" sldId="412"/>
            <ac:spMk id="231" creationId="{7B019701-0EE4-B2CC-F672-BCAD42D9F06F}"/>
          </ac:spMkLst>
        </pc:spChg>
        <pc:spChg chg="mod">
          <ac:chgData name="H M" userId="84cd2103f36ef0dc" providerId="LiveId" clId="{9B2F7E9A-63B4-4BCD-8674-3E6046A93DD3}" dt="2023-12-11T14:31:52.743" v="465" actId="165"/>
          <ac:spMkLst>
            <pc:docMk/>
            <pc:sldMk cId="2852566979" sldId="412"/>
            <ac:spMk id="232" creationId="{82B83E52-DE55-6441-E7CB-0D7E11BFE186}"/>
          </ac:spMkLst>
        </pc:spChg>
        <pc:spChg chg="mod">
          <ac:chgData name="H M" userId="84cd2103f36ef0dc" providerId="LiveId" clId="{9B2F7E9A-63B4-4BCD-8674-3E6046A93DD3}" dt="2023-12-11T14:31:52.743" v="465" actId="165"/>
          <ac:spMkLst>
            <pc:docMk/>
            <pc:sldMk cId="2852566979" sldId="412"/>
            <ac:spMk id="233" creationId="{E5C82CBD-1DD3-40E0-4AB5-C62A2F6196AF}"/>
          </ac:spMkLst>
        </pc:spChg>
        <pc:spChg chg="mod">
          <ac:chgData name="H M" userId="84cd2103f36ef0dc" providerId="LiveId" clId="{9B2F7E9A-63B4-4BCD-8674-3E6046A93DD3}" dt="2023-12-11T14:31:52.743" v="465" actId="165"/>
          <ac:spMkLst>
            <pc:docMk/>
            <pc:sldMk cId="2852566979" sldId="412"/>
            <ac:spMk id="234" creationId="{22C3639B-0D95-0295-DDC2-8E086BAC51C4}"/>
          </ac:spMkLst>
        </pc:spChg>
        <pc:spChg chg="mod">
          <ac:chgData name="H M" userId="84cd2103f36ef0dc" providerId="LiveId" clId="{9B2F7E9A-63B4-4BCD-8674-3E6046A93DD3}" dt="2023-12-11T14:31:52.743" v="465" actId="165"/>
          <ac:spMkLst>
            <pc:docMk/>
            <pc:sldMk cId="2852566979" sldId="412"/>
            <ac:spMk id="235" creationId="{97DC0A3E-8E4D-EB7D-4C83-7A7385A97EE1}"/>
          </ac:spMkLst>
        </pc:spChg>
        <pc:spChg chg="mod">
          <ac:chgData name="H M" userId="84cd2103f36ef0dc" providerId="LiveId" clId="{9B2F7E9A-63B4-4BCD-8674-3E6046A93DD3}" dt="2023-12-11T14:31:52.743" v="465" actId="165"/>
          <ac:spMkLst>
            <pc:docMk/>
            <pc:sldMk cId="2852566979" sldId="412"/>
            <ac:spMk id="236" creationId="{3E448FF1-1E05-7C30-A9B3-F751EA03E196}"/>
          </ac:spMkLst>
        </pc:spChg>
        <pc:spChg chg="mod">
          <ac:chgData name="H M" userId="84cd2103f36ef0dc" providerId="LiveId" clId="{9B2F7E9A-63B4-4BCD-8674-3E6046A93DD3}" dt="2023-12-11T14:31:52.743" v="465" actId="165"/>
          <ac:spMkLst>
            <pc:docMk/>
            <pc:sldMk cId="2852566979" sldId="412"/>
            <ac:spMk id="237" creationId="{3A88E33E-D14C-4516-E321-D819E3C7B52B}"/>
          </ac:spMkLst>
        </pc:spChg>
        <pc:spChg chg="mod">
          <ac:chgData name="H M" userId="84cd2103f36ef0dc" providerId="LiveId" clId="{9B2F7E9A-63B4-4BCD-8674-3E6046A93DD3}" dt="2023-12-11T14:31:52.743" v="465" actId="165"/>
          <ac:spMkLst>
            <pc:docMk/>
            <pc:sldMk cId="2852566979" sldId="412"/>
            <ac:spMk id="238" creationId="{E2210B6C-2E6D-E803-56CC-7A224A6BB690}"/>
          </ac:spMkLst>
        </pc:spChg>
        <pc:spChg chg="mod">
          <ac:chgData name="H M" userId="84cd2103f36ef0dc" providerId="LiveId" clId="{9B2F7E9A-63B4-4BCD-8674-3E6046A93DD3}" dt="2023-12-11T14:31:52.743" v="465" actId="165"/>
          <ac:spMkLst>
            <pc:docMk/>
            <pc:sldMk cId="2852566979" sldId="412"/>
            <ac:spMk id="239" creationId="{C61A2417-DAB8-5E60-5B24-B89C8AEFE369}"/>
          </ac:spMkLst>
        </pc:spChg>
        <pc:spChg chg="mod">
          <ac:chgData name="H M" userId="84cd2103f36ef0dc" providerId="LiveId" clId="{9B2F7E9A-63B4-4BCD-8674-3E6046A93DD3}" dt="2023-12-11T14:31:52.743" v="465" actId="165"/>
          <ac:spMkLst>
            <pc:docMk/>
            <pc:sldMk cId="2852566979" sldId="412"/>
            <ac:spMk id="240" creationId="{6E25CAE6-B77D-7120-847B-8A729EBBA589}"/>
          </ac:spMkLst>
        </pc:spChg>
        <pc:spChg chg="mod">
          <ac:chgData name="H M" userId="84cd2103f36ef0dc" providerId="LiveId" clId="{9B2F7E9A-63B4-4BCD-8674-3E6046A93DD3}" dt="2023-12-11T14:31:52.743" v="465" actId="165"/>
          <ac:spMkLst>
            <pc:docMk/>
            <pc:sldMk cId="2852566979" sldId="412"/>
            <ac:spMk id="241" creationId="{14C53A22-3B1D-A071-FC2C-2B1B40BDBA9A}"/>
          </ac:spMkLst>
        </pc:spChg>
        <pc:spChg chg="mod">
          <ac:chgData name="H M" userId="84cd2103f36ef0dc" providerId="LiveId" clId="{9B2F7E9A-63B4-4BCD-8674-3E6046A93DD3}" dt="2023-12-11T14:31:52.743" v="465" actId="165"/>
          <ac:spMkLst>
            <pc:docMk/>
            <pc:sldMk cId="2852566979" sldId="412"/>
            <ac:spMk id="242" creationId="{AE286085-C01C-3506-10B0-133E44CBD8B9}"/>
          </ac:spMkLst>
        </pc:spChg>
        <pc:spChg chg="mod">
          <ac:chgData name="H M" userId="84cd2103f36ef0dc" providerId="LiveId" clId="{9B2F7E9A-63B4-4BCD-8674-3E6046A93DD3}" dt="2023-12-11T14:31:52.743" v="465" actId="165"/>
          <ac:spMkLst>
            <pc:docMk/>
            <pc:sldMk cId="2852566979" sldId="412"/>
            <ac:spMk id="243" creationId="{307757A6-74AF-9953-B224-C464E57EC7B0}"/>
          </ac:spMkLst>
        </pc:spChg>
        <pc:spChg chg="mod">
          <ac:chgData name="H M" userId="84cd2103f36ef0dc" providerId="LiveId" clId="{9B2F7E9A-63B4-4BCD-8674-3E6046A93DD3}" dt="2023-12-11T14:31:52.743" v="465" actId="165"/>
          <ac:spMkLst>
            <pc:docMk/>
            <pc:sldMk cId="2852566979" sldId="412"/>
            <ac:spMk id="244" creationId="{AF6D8AB3-3157-05A3-74F2-02CFAA12308F}"/>
          </ac:spMkLst>
        </pc:spChg>
        <pc:spChg chg="mod">
          <ac:chgData name="H M" userId="84cd2103f36ef0dc" providerId="LiveId" clId="{9B2F7E9A-63B4-4BCD-8674-3E6046A93DD3}" dt="2023-12-11T14:31:52.743" v="465" actId="165"/>
          <ac:spMkLst>
            <pc:docMk/>
            <pc:sldMk cId="2852566979" sldId="412"/>
            <ac:spMk id="245" creationId="{A1249447-C4F9-94E0-7702-FC5957249BFC}"/>
          </ac:spMkLst>
        </pc:spChg>
        <pc:spChg chg="mod">
          <ac:chgData name="H M" userId="84cd2103f36ef0dc" providerId="LiveId" clId="{9B2F7E9A-63B4-4BCD-8674-3E6046A93DD3}" dt="2023-12-11T14:31:52.743" v="465" actId="165"/>
          <ac:spMkLst>
            <pc:docMk/>
            <pc:sldMk cId="2852566979" sldId="412"/>
            <ac:spMk id="246" creationId="{1AA9725A-9044-2B2A-0BE0-15DD84FC8BBE}"/>
          </ac:spMkLst>
        </pc:spChg>
        <pc:spChg chg="mod">
          <ac:chgData name="H M" userId="84cd2103f36ef0dc" providerId="LiveId" clId="{9B2F7E9A-63B4-4BCD-8674-3E6046A93DD3}" dt="2023-12-11T14:31:52.743" v="465" actId="165"/>
          <ac:spMkLst>
            <pc:docMk/>
            <pc:sldMk cId="2852566979" sldId="412"/>
            <ac:spMk id="247" creationId="{E1FE0FAE-3C13-43DD-B899-74DFB8B3584B}"/>
          </ac:spMkLst>
        </pc:spChg>
        <pc:spChg chg="mod">
          <ac:chgData name="H M" userId="84cd2103f36ef0dc" providerId="LiveId" clId="{9B2F7E9A-63B4-4BCD-8674-3E6046A93DD3}" dt="2023-12-11T14:31:52.743" v="465" actId="165"/>
          <ac:spMkLst>
            <pc:docMk/>
            <pc:sldMk cId="2852566979" sldId="412"/>
            <ac:spMk id="248" creationId="{BC98F120-3AF3-EB81-4BE4-B704E7F253D7}"/>
          </ac:spMkLst>
        </pc:spChg>
        <pc:spChg chg="mod">
          <ac:chgData name="H M" userId="84cd2103f36ef0dc" providerId="LiveId" clId="{9B2F7E9A-63B4-4BCD-8674-3E6046A93DD3}" dt="2023-12-11T14:31:52.743" v="465" actId="165"/>
          <ac:spMkLst>
            <pc:docMk/>
            <pc:sldMk cId="2852566979" sldId="412"/>
            <ac:spMk id="249" creationId="{9AD8D2F8-A8E6-3300-AA3A-0AE0D85C455B}"/>
          </ac:spMkLst>
        </pc:spChg>
        <pc:spChg chg="mod">
          <ac:chgData name="H M" userId="84cd2103f36ef0dc" providerId="LiveId" clId="{9B2F7E9A-63B4-4BCD-8674-3E6046A93DD3}" dt="2023-12-11T14:31:52.743" v="465" actId="165"/>
          <ac:spMkLst>
            <pc:docMk/>
            <pc:sldMk cId="2852566979" sldId="412"/>
            <ac:spMk id="250" creationId="{F8C5D3EB-8E4E-76DB-F707-30583F0F6B97}"/>
          </ac:spMkLst>
        </pc:spChg>
        <pc:spChg chg="mod">
          <ac:chgData name="H M" userId="84cd2103f36ef0dc" providerId="LiveId" clId="{9B2F7E9A-63B4-4BCD-8674-3E6046A93DD3}" dt="2023-12-11T14:31:52.743" v="465" actId="165"/>
          <ac:spMkLst>
            <pc:docMk/>
            <pc:sldMk cId="2852566979" sldId="412"/>
            <ac:spMk id="251" creationId="{7EF89785-5E1B-37BC-DA77-CC2C8A134FEE}"/>
          </ac:spMkLst>
        </pc:spChg>
        <pc:spChg chg="mod">
          <ac:chgData name="H M" userId="84cd2103f36ef0dc" providerId="LiveId" clId="{9B2F7E9A-63B4-4BCD-8674-3E6046A93DD3}" dt="2023-12-11T14:31:52.743" v="465" actId="165"/>
          <ac:spMkLst>
            <pc:docMk/>
            <pc:sldMk cId="2852566979" sldId="412"/>
            <ac:spMk id="252" creationId="{EDA6505C-073A-3769-BFC8-894FCC920621}"/>
          </ac:spMkLst>
        </pc:spChg>
        <pc:spChg chg="mod">
          <ac:chgData name="H M" userId="84cd2103f36ef0dc" providerId="LiveId" clId="{9B2F7E9A-63B4-4BCD-8674-3E6046A93DD3}" dt="2023-12-11T14:31:52.743" v="465" actId="165"/>
          <ac:spMkLst>
            <pc:docMk/>
            <pc:sldMk cId="2852566979" sldId="412"/>
            <ac:spMk id="253" creationId="{7830D3D4-4270-1896-D16E-4F4345FC6F6E}"/>
          </ac:spMkLst>
        </pc:spChg>
        <pc:spChg chg="mod">
          <ac:chgData name="H M" userId="84cd2103f36ef0dc" providerId="LiveId" clId="{9B2F7E9A-63B4-4BCD-8674-3E6046A93DD3}" dt="2023-12-11T14:31:52.743" v="465" actId="165"/>
          <ac:spMkLst>
            <pc:docMk/>
            <pc:sldMk cId="2852566979" sldId="412"/>
            <ac:spMk id="255" creationId="{A6A64880-997D-1C55-FA03-56EA281A43B8}"/>
          </ac:spMkLst>
        </pc:spChg>
        <pc:spChg chg="mod">
          <ac:chgData name="H M" userId="84cd2103f36ef0dc" providerId="LiveId" clId="{9B2F7E9A-63B4-4BCD-8674-3E6046A93DD3}" dt="2023-12-11T14:31:52.743" v="465" actId="165"/>
          <ac:spMkLst>
            <pc:docMk/>
            <pc:sldMk cId="2852566979" sldId="412"/>
            <ac:spMk id="257" creationId="{CD1444E2-9A5D-FF4E-6343-6E30D83F1198}"/>
          </ac:spMkLst>
        </pc:spChg>
        <pc:spChg chg="mod">
          <ac:chgData name="H M" userId="84cd2103f36ef0dc" providerId="LiveId" clId="{9B2F7E9A-63B4-4BCD-8674-3E6046A93DD3}" dt="2023-12-11T14:31:52.743" v="465" actId="165"/>
          <ac:spMkLst>
            <pc:docMk/>
            <pc:sldMk cId="2852566979" sldId="412"/>
            <ac:spMk id="258" creationId="{19E54318-4736-6272-5A62-0627F2498BC2}"/>
          </ac:spMkLst>
        </pc:spChg>
        <pc:spChg chg="mod">
          <ac:chgData name="H M" userId="84cd2103f36ef0dc" providerId="LiveId" clId="{9B2F7E9A-63B4-4BCD-8674-3E6046A93DD3}" dt="2023-12-11T14:31:52.743" v="465" actId="165"/>
          <ac:spMkLst>
            <pc:docMk/>
            <pc:sldMk cId="2852566979" sldId="412"/>
            <ac:spMk id="259" creationId="{7B790314-8DDC-7E05-F16E-E0ADB48EEC49}"/>
          </ac:spMkLst>
        </pc:spChg>
        <pc:spChg chg="add mod topLvl">
          <ac:chgData name="H M" userId="84cd2103f36ef0dc" providerId="LiveId" clId="{9B2F7E9A-63B4-4BCD-8674-3E6046A93DD3}" dt="2023-12-11T14:32:07.062" v="472" actId="164"/>
          <ac:spMkLst>
            <pc:docMk/>
            <pc:sldMk cId="2852566979" sldId="412"/>
            <ac:spMk id="260" creationId="{246BD2A2-0F50-B232-A5F3-2629C736F6F0}"/>
          </ac:spMkLst>
        </pc:spChg>
        <pc:spChg chg="mod">
          <ac:chgData name="H M" userId="84cd2103f36ef0dc" providerId="LiveId" clId="{9B2F7E9A-63B4-4BCD-8674-3E6046A93DD3}" dt="2023-12-11T14:31:52.743" v="465" actId="165"/>
          <ac:spMkLst>
            <pc:docMk/>
            <pc:sldMk cId="2852566979" sldId="412"/>
            <ac:spMk id="262" creationId="{0B6ABCD7-07FE-1FA9-CB0A-F00B785C8E6C}"/>
          </ac:spMkLst>
        </pc:spChg>
        <pc:spChg chg="mod">
          <ac:chgData name="H M" userId="84cd2103f36ef0dc" providerId="LiveId" clId="{9B2F7E9A-63B4-4BCD-8674-3E6046A93DD3}" dt="2023-12-11T14:31:52.743" v="465" actId="165"/>
          <ac:spMkLst>
            <pc:docMk/>
            <pc:sldMk cId="2852566979" sldId="412"/>
            <ac:spMk id="263" creationId="{FB4A3589-979F-7C25-EA3A-93984927B48D}"/>
          </ac:spMkLst>
        </pc:spChg>
        <pc:spChg chg="mod">
          <ac:chgData name="H M" userId="84cd2103f36ef0dc" providerId="LiveId" clId="{9B2F7E9A-63B4-4BCD-8674-3E6046A93DD3}" dt="2023-12-11T14:31:52.743" v="465" actId="165"/>
          <ac:spMkLst>
            <pc:docMk/>
            <pc:sldMk cId="2852566979" sldId="412"/>
            <ac:spMk id="265" creationId="{FF4E37F5-9041-7619-6A0E-EE91C2DB1D0C}"/>
          </ac:spMkLst>
        </pc:spChg>
        <pc:spChg chg="mod">
          <ac:chgData name="H M" userId="84cd2103f36ef0dc" providerId="LiveId" clId="{9B2F7E9A-63B4-4BCD-8674-3E6046A93DD3}" dt="2023-12-11T14:31:52.743" v="465" actId="165"/>
          <ac:spMkLst>
            <pc:docMk/>
            <pc:sldMk cId="2852566979" sldId="412"/>
            <ac:spMk id="266" creationId="{DB2DC67E-50CB-5C0D-F9A5-D241C5671F09}"/>
          </ac:spMkLst>
        </pc:spChg>
        <pc:spChg chg="mod">
          <ac:chgData name="H M" userId="84cd2103f36ef0dc" providerId="LiveId" clId="{9B2F7E9A-63B4-4BCD-8674-3E6046A93DD3}" dt="2023-12-11T14:31:52.743" v="465" actId="165"/>
          <ac:spMkLst>
            <pc:docMk/>
            <pc:sldMk cId="2852566979" sldId="412"/>
            <ac:spMk id="267" creationId="{1E006593-A358-F0BB-9CD6-DDCBF0A5EC36}"/>
          </ac:spMkLst>
        </pc:spChg>
        <pc:spChg chg="mod">
          <ac:chgData name="H M" userId="84cd2103f36ef0dc" providerId="LiveId" clId="{9B2F7E9A-63B4-4BCD-8674-3E6046A93DD3}" dt="2023-12-11T14:31:52.743" v="465" actId="165"/>
          <ac:spMkLst>
            <pc:docMk/>
            <pc:sldMk cId="2852566979" sldId="412"/>
            <ac:spMk id="268" creationId="{65742399-120E-9202-A3ED-EF9813219696}"/>
          </ac:spMkLst>
        </pc:spChg>
        <pc:spChg chg="mod">
          <ac:chgData name="H M" userId="84cd2103f36ef0dc" providerId="LiveId" clId="{9B2F7E9A-63B4-4BCD-8674-3E6046A93DD3}" dt="2023-12-11T14:31:52.743" v="465" actId="165"/>
          <ac:spMkLst>
            <pc:docMk/>
            <pc:sldMk cId="2852566979" sldId="412"/>
            <ac:spMk id="269" creationId="{B3D2399A-2B7C-D9E2-49EE-C3DB3F114D2D}"/>
          </ac:spMkLst>
        </pc:spChg>
        <pc:spChg chg="mod">
          <ac:chgData name="H M" userId="84cd2103f36ef0dc" providerId="LiveId" clId="{9B2F7E9A-63B4-4BCD-8674-3E6046A93DD3}" dt="2023-12-11T14:31:52.743" v="465" actId="165"/>
          <ac:spMkLst>
            <pc:docMk/>
            <pc:sldMk cId="2852566979" sldId="412"/>
            <ac:spMk id="270" creationId="{421A2629-EE3D-FB31-2D54-824E3970EE13}"/>
          </ac:spMkLst>
        </pc:spChg>
        <pc:spChg chg="mod">
          <ac:chgData name="H M" userId="84cd2103f36ef0dc" providerId="LiveId" clId="{9B2F7E9A-63B4-4BCD-8674-3E6046A93DD3}" dt="2023-12-11T14:31:52.743" v="465" actId="165"/>
          <ac:spMkLst>
            <pc:docMk/>
            <pc:sldMk cId="2852566979" sldId="412"/>
            <ac:spMk id="271" creationId="{F671267E-4AC3-EC0E-6D1F-5BE936C3E05F}"/>
          </ac:spMkLst>
        </pc:spChg>
        <pc:spChg chg="mod">
          <ac:chgData name="H M" userId="84cd2103f36ef0dc" providerId="LiveId" clId="{9B2F7E9A-63B4-4BCD-8674-3E6046A93DD3}" dt="2023-12-11T14:31:52.743" v="465" actId="165"/>
          <ac:spMkLst>
            <pc:docMk/>
            <pc:sldMk cId="2852566979" sldId="412"/>
            <ac:spMk id="272" creationId="{A18C0489-DA48-F1E0-E60D-F0D231232ECE}"/>
          </ac:spMkLst>
        </pc:spChg>
        <pc:spChg chg="mod">
          <ac:chgData name="H M" userId="84cd2103f36ef0dc" providerId="LiveId" clId="{9B2F7E9A-63B4-4BCD-8674-3E6046A93DD3}" dt="2023-12-11T14:31:52.743" v="465" actId="165"/>
          <ac:spMkLst>
            <pc:docMk/>
            <pc:sldMk cId="2852566979" sldId="412"/>
            <ac:spMk id="273" creationId="{0B693C18-87AC-5171-0D92-352E2199A6C5}"/>
          </ac:spMkLst>
        </pc:spChg>
        <pc:spChg chg="mod">
          <ac:chgData name="H M" userId="84cd2103f36ef0dc" providerId="LiveId" clId="{9B2F7E9A-63B4-4BCD-8674-3E6046A93DD3}" dt="2023-12-11T14:31:52.743" v="465" actId="165"/>
          <ac:spMkLst>
            <pc:docMk/>
            <pc:sldMk cId="2852566979" sldId="412"/>
            <ac:spMk id="274" creationId="{66B920B4-7AA3-2513-14BD-33DE6465CF4D}"/>
          </ac:spMkLst>
        </pc:spChg>
        <pc:spChg chg="mod">
          <ac:chgData name="H M" userId="84cd2103f36ef0dc" providerId="LiveId" clId="{9B2F7E9A-63B4-4BCD-8674-3E6046A93DD3}" dt="2023-12-11T14:31:52.743" v="465" actId="165"/>
          <ac:spMkLst>
            <pc:docMk/>
            <pc:sldMk cId="2852566979" sldId="412"/>
            <ac:spMk id="275" creationId="{3239EC30-4132-87EA-7FBC-237854DB3B1E}"/>
          </ac:spMkLst>
        </pc:spChg>
        <pc:spChg chg="mod">
          <ac:chgData name="H M" userId="84cd2103f36ef0dc" providerId="LiveId" clId="{9B2F7E9A-63B4-4BCD-8674-3E6046A93DD3}" dt="2023-12-11T14:31:52.743" v="465" actId="165"/>
          <ac:spMkLst>
            <pc:docMk/>
            <pc:sldMk cId="2852566979" sldId="412"/>
            <ac:spMk id="276" creationId="{F9BB7AA4-76CF-B676-BF5A-28A396137E08}"/>
          </ac:spMkLst>
        </pc:spChg>
        <pc:spChg chg="mod">
          <ac:chgData name="H M" userId="84cd2103f36ef0dc" providerId="LiveId" clId="{9B2F7E9A-63B4-4BCD-8674-3E6046A93DD3}" dt="2023-12-11T14:31:52.743" v="465" actId="165"/>
          <ac:spMkLst>
            <pc:docMk/>
            <pc:sldMk cId="2852566979" sldId="412"/>
            <ac:spMk id="277" creationId="{16F61F42-ACE6-1625-C566-C37FDC33BAC5}"/>
          </ac:spMkLst>
        </pc:spChg>
        <pc:spChg chg="mod">
          <ac:chgData name="H M" userId="84cd2103f36ef0dc" providerId="LiveId" clId="{9B2F7E9A-63B4-4BCD-8674-3E6046A93DD3}" dt="2023-12-11T14:31:52.743" v="465" actId="165"/>
          <ac:spMkLst>
            <pc:docMk/>
            <pc:sldMk cId="2852566979" sldId="412"/>
            <ac:spMk id="278" creationId="{8A459D60-5999-4C63-414C-7D82DD460EFF}"/>
          </ac:spMkLst>
        </pc:spChg>
        <pc:spChg chg="mod">
          <ac:chgData name="H M" userId="84cd2103f36ef0dc" providerId="LiveId" clId="{9B2F7E9A-63B4-4BCD-8674-3E6046A93DD3}" dt="2023-12-11T14:31:52.743" v="465" actId="165"/>
          <ac:spMkLst>
            <pc:docMk/>
            <pc:sldMk cId="2852566979" sldId="412"/>
            <ac:spMk id="279" creationId="{80323C5F-1EE5-DD83-4207-1A612BFBE7C4}"/>
          </ac:spMkLst>
        </pc:spChg>
        <pc:spChg chg="mod">
          <ac:chgData name="H M" userId="84cd2103f36ef0dc" providerId="LiveId" clId="{9B2F7E9A-63B4-4BCD-8674-3E6046A93DD3}" dt="2023-12-11T14:31:52.743" v="465" actId="165"/>
          <ac:spMkLst>
            <pc:docMk/>
            <pc:sldMk cId="2852566979" sldId="412"/>
            <ac:spMk id="280" creationId="{89148CB7-5CFB-7E46-11BD-E47BC7A5EFE5}"/>
          </ac:spMkLst>
        </pc:spChg>
        <pc:spChg chg="mod">
          <ac:chgData name="H M" userId="84cd2103f36ef0dc" providerId="LiveId" clId="{9B2F7E9A-63B4-4BCD-8674-3E6046A93DD3}" dt="2023-12-11T14:31:52.743" v="465" actId="165"/>
          <ac:spMkLst>
            <pc:docMk/>
            <pc:sldMk cId="2852566979" sldId="412"/>
            <ac:spMk id="281" creationId="{54FB7DD7-4502-C201-594C-F2844B24E127}"/>
          </ac:spMkLst>
        </pc:spChg>
        <pc:spChg chg="mod">
          <ac:chgData name="H M" userId="84cd2103f36ef0dc" providerId="LiveId" clId="{9B2F7E9A-63B4-4BCD-8674-3E6046A93DD3}" dt="2023-12-11T14:31:52.743" v="465" actId="165"/>
          <ac:spMkLst>
            <pc:docMk/>
            <pc:sldMk cId="2852566979" sldId="412"/>
            <ac:spMk id="282" creationId="{65A08CB7-3840-0546-EF4B-A3602B0077A0}"/>
          </ac:spMkLst>
        </pc:spChg>
        <pc:spChg chg="mod">
          <ac:chgData name="H M" userId="84cd2103f36ef0dc" providerId="LiveId" clId="{9B2F7E9A-63B4-4BCD-8674-3E6046A93DD3}" dt="2023-12-11T14:31:52.743" v="465" actId="165"/>
          <ac:spMkLst>
            <pc:docMk/>
            <pc:sldMk cId="2852566979" sldId="412"/>
            <ac:spMk id="283" creationId="{5A286DD2-7EE5-D45D-C250-BFE12E0D274D}"/>
          </ac:spMkLst>
        </pc:spChg>
        <pc:spChg chg="mod">
          <ac:chgData name="H M" userId="84cd2103f36ef0dc" providerId="LiveId" clId="{9B2F7E9A-63B4-4BCD-8674-3E6046A93DD3}" dt="2023-12-11T14:31:52.743" v="465" actId="165"/>
          <ac:spMkLst>
            <pc:docMk/>
            <pc:sldMk cId="2852566979" sldId="412"/>
            <ac:spMk id="284" creationId="{ABA85D5B-4A6B-BFC3-A6E9-2B6D6ECEF20F}"/>
          </ac:spMkLst>
        </pc:spChg>
        <pc:spChg chg="mod">
          <ac:chgData name="H M" userId="84cd2103f36ef0dc" providerId="LiveId" clId="{9B2F7E9A-63B4-4BCD-8674-3E6046A93DD3}" dt="2023-12-11T14:31:52.743" v="465" actId="165"/>
          <ac:spMkLst>
            <pc:docMk/>
            <pc:sldMk cId="2852566979" sldId="412"/>
            <ac:spMk id="285" creationId="{61B2446F-5087-216F-B58B-BFFF9DCB5133}"/>
          </ac:spMkLst>
        </pc:spChg>
        <pc:spChg chg="mod">
          <ac:chgData name="H M" userId="84cd2103f36ef0dc" providerId="LiveId" clId="{9B2F7E9A-63B4-4BCD-8674-3E6046A93DD3}" dt="2023-12-11T14:31:52.743" v="465" actId="165"/>
          <ac:spMkLst>
            <pc:docMk/>
            <pc:sldMk cId="2852566979" sldId="412"/>
            <ac:spMk id="286" creationId="{6CAB0908-F796-20BF-DD20-51AE957E397E}"/>
          </ac:spMkLst>
        </pc:spChg>
        <pc:spChg chg="mod">
          <ac:chgData name="H M" userId="84cd2103f36ef0dc" providerId="LiveId" clId="{9B2F7E9A-63B4-4BCD-8674-3E6046A93DD3}" dt="2023-12-11T14:31:52.743" v="465" actId="165"/>
          <ac:spMkLst>
            <pc:docMk/>
            <pc:sldMk cId="2852566979" sldId="412"/>
            <ac:spMk id="287" creationId="{792CF389-2CA3-DED6-ED2D-6DBB1E226D82}"/>
          </ac:spMkLst>
        </pc:spChg>
        <pc:spChg chg="mod">
          <ac:chgData name="H M" userId="84cd2103f36ef0dc" providerId="LiveId" clId="{9B2F7E9A-63B4-4BCD-8674-3E6046A93DD3}" dt="2023-12-11T14:31:52.743" v="465" actId="165"/>
          <ac:spMkLst>
            <pc:docMk/>
            <pc:sldMk cId="2852566979" sldId="412"/>
            <ac:spMk id="288" creationId="{6C096D24-1807-2303-11D1-7ED7AB1812C9}"/>
          </ac:spMkLst>
        </pc:spChg>
        <pc:spChg chg="mod">
          <ac:chgData name="H M" userId="84cd2103f36ef0dc" providerId="LiveId" clId="{9B2F7E9A-63B4-4BCD-8674-3E6046A93DD3}" dt="2023-12-11T14:31:52.743" v="465" actId="165"/>
          <ac:spMkLst>
            <pc:docMk/>
            <pc:sldMk cId="2852566979" sldId="412"/>
            <ac:spMk id="289" creationId="{B96F664F-D6F3-0B30-1A47-7748CE34678D}"/>
          </ac:spMkLst>
        </pc:spChg>
        <pc:spChg chg="mod">
          <ac:chgData name="H M" userId="84cd2103f36ef0dc" providerId="LiveId" clId="{9B2F7E9A-63B4-4BCD-8674-3E6046A93DD3}" dt="2023-12-11T14:31:52.743" v="465" actId="165"/>
          <ac:spMkLst>
            <pc:docMk/>
            <pc:sldMk cId="2852566979" sldId="412"/>
            <ac:spMk id="290" creationId="{E1E3A6D7-0942-1DEC-C484-9541A15B552E}"/>
          </ac:spMkLst>
        </pc:spChg>
        <pc:spChg chg="mod">
          <ac:chgData name="H M" userId="84cd2103f36ef0dc" providerId="LiveId" clId="{9B2F7E9A-63B4-4BCD-8674-3E6046A93DD3}" dt="2023-12-11T14:31:52.743" v="465" actId="165"/>
          <ac:spMkLst>
            <pc:docMk/>
            <pc:sldMk cId="2852566979" sldId="412"/>
            <ac:spMk id="291" creationId="{7D1FB786-8C1F-951A-8302-9C15783B2810}"/>
          </ac:spMkLst>
        </pc:spChg>
        <pc:spChg chg="mod">
          <ac:chgData name="H M" userId="84cd2103f36ef0dc" providerId="LiveId" clId="{9B2F7E9A-63B4-4BCD-8674-3E6046A93DD3}" dt="2023-12-11T14:31:52.743" v="465" actId="165"/>
          <ac:spMkLst>
            <pc:docMk/>
            <pc:sldMk cId="2852566979" sldId="412"/>
            <ac:spMk id="292" creationId="{0D506F66-41C7-4E2B-D467-35C2012EBC6A}"/>
          </ac:spMkLst>
        </pc:spChg>
        <pc:spChg chg="mod">
          <ac:chgData name="H M" userId="84cd2103f36ef0dc" providerId="LiveId" clId="{9B2F7E9A-63B4-4BCD-8674-3E6046A93DD3}" dt="2023-12-11T14:31:52.743" v="465" actId="165"/>
          <ac:spMkLst>
            <pc:docMk/>
            <pc:sldMk cId="2852566979" sldId="412"/>
            <ac:spMk id="293" creationId="{4ADA3600-B32A-F7A8-49B3-5F416A04E84E}"/>
          </ac:spMkLst>
        </pc:spChg>
        <pc:spChg chg="mod">
          <ac:chgData name="H M" userId="84cd2103f36ef0dc" providerId="LiveId" clId="{9B2F7E9A-63B4-4BCD-8674-3E6046A93DD3}" dt="2023-12-11T14:31:52.743" v="465" actId="165"/>
          <ac:spMkLst>
            <pc:docMk/>
            <pc:sldMk cId="2852566979" sldId="412"/>
            <ac:spMk id="294" creationId="{D3B9CF1F-02E5-6563-B2AB-65711AD1B590}"/>
          </ac:spMkLst>
        </pc:spChg>
        <pc:spChg chg="mod">
          <ac:chgData name="H M" userId="84cd2103f36ef0dc" providerId="LiveId" clId="{9B2F7E9A-63B4-4BCD-8674-3E6046A93DD3}" dt="2023-12-11T14:31:52.743" v="465" actId="165"/>
          <ac:spMkLst>
            <pc:docMk/>
            <pc:sldMk cId="2852566979" sldId="412"/>
            <ac:spMk id="295" creationId="{6DC22E49-6981-E654-B146-C811F9745E29}"/>
          </ac:spMkLst>
        </pc:spChg>
        <pc:spChg chg="mod">
          <ac:chgData name="H M" userId="84cd2103f36ef0dc" providerId="LiveId" clId="{9B2F7E9A-63B4-4BCD-8674-3E6046A93DD3}" dt="2023-12-11T14:31:52.743" v="465" actId="165"/>
          <ac:spMkLst>
            <pc:docMk/>
            <pc:sldMk cId="2852566979" sldId="412"/>
            <ac:spMk id="296" creationId="{7DB14BC0-17B8-A844-1ECA-3B22E9B3EBBD}"/>
          </ac:spMkLst>
        </pc:spChg>
        <pc:spChg chg="mod">
          <ac:chgData name="H M" userId="84cd2103f36ef0dc" providerId="LiveId" clId="{9B2F7E9A-63B4-4BCD-8674-3E6046A93DD3}" dt="2023-12-11T14:31:52.743" v="465" actId="165"/>
          <ac:spMkLst>
            <pc:docMk/>
            <pc:sldMk cId="2852566979" sldId="412"/>
            <ac:spMk id="297" creationId="{B3BD4221-ED06-EC92-1834-A0B0CA7010C0}"/>
          </ac:spMkLst>
        </pc:spChg>
        <pc:spChg chg="mod">
          <ac:chgData name="H M" userId="84cd2103f36ef0dc" providerId="LiveId" clId="{9B2F7E9A-63B4-4BCD-8674-3E6046A93DD3}" dt="2023-12-11T14:31:52.743" v="465" actId="165"/>
          <ac:spMkLst>
            <pc:docMk/>
            <pc:sldMk cId="2852566979" sldId="412"/>
            <ac:spMk id="298" creationId="{A68F0B27-C87C-F43C-2DFF-7C2FD5CF10E9}"/>
          </ac:spMkLst>
        </pc:spChg>
        <pc:spChg chg="mod">
          <ac:chgData name="H M" userId="84cd2103f36ef0dc" providerId="LiveId" clId="{9B2F7E9A-63B4-4BCD-8674-3E6046A93DD3}" dt="2023-12-11T14:31:52.743" v="465" actId="165"/>
          <ac:spMkLst>
            <pc:docMk/>
            <pc:sldMk cId="2852566979" sldId="412"/>
            <ac:spMk id="299" creationId="{F45ABCDA-0843-D9FD-BF37-2F0CAA762A2A}"/>
          </ac:spMkLst>
        </pc:spChg>
        <pc:spChg chg="mod">
          <ac:chgData name="H M" userId="84cd2103f36ef0dc" providerId="LiveId" clId="{9B2F7E9A-63B4-4BCD-8674-3E6046A93DD3}" dt="2023-12-11T14:31:52.743" v="465" actId="165"/>
          <ac:spMkLst>
            <pc:docMk/>
            <pc:sldMk cId="2852566979" sldId="412"/>
            <ac:spMk id="300" creationId="{AE68B5E0-F39B-2AE8-83FA-B09833B855F2}"/>
          </ac:spMkLst>
        </pc:spChg>
        <pc:spChg chg="mod">
          <ac:chgData name="H M" userId="84cd2103f36ef0dc" providerId="LiveId" clId="{9B2F7E9A-63B4-4BCD-8674-3E6046A93DD3}" dt="2023-12-11T14:31:52.743" v="465" actId="165"/>
          <ac:spMkLst>
            <pc:docMk/>
            <pc:sldMk cId="2852566979" sldId="412"/>
            <ac:spMk id="301" creationId="{C4142551-EF34-BC1C-3998-7D7551181ACC}"/>
          </ac:spMkLst>
        </pc:spChg>
        <pc:spChg chg="mod">
          <ac:chgData name="H M" userId="84cd2103f36ef0dc" providerId="LiveId" clId="{9B2F7E9A-63B4-4BCD-8674-3E6046A93DD3}" dt="2023-12-11T14:31:52.743" v="465" actId="165"/>
          <ac:spMkLst>
            <pc:docMk/>
            <pc:sldMk cId="2852566979" sldId="412"/>
            <ac:spMk id="302" creationId="{AEAD7190-7863-6628-8D1A-03BC6F9D6E92}"/>
          </ac:spMkLst>
        </pc:spChg>
        <pc:spChg chg="mod">
          <ac:chgData name="H M" userId="84cd2103f36ef0dc" providerId="LiveId" clId="{9B2F7E9A-63B4-4BCD-8674-3E6046A93DD3}" dt="2023-12-11T14:31:52.743" v="465" actId="165"/>
          <ac:spMkLst>
            <pc:docMk/>
            <pc:sldMk cId="2852566979" sldId="412"/>
            <ac:spMk id="303" creationId="{1F4855CE-17BA-666F-D8B7-F177EF809158}"/>
          </ac:spMkLst>
        </pc:spChg>
        <pc:spChg chg="mod">
          <ac:chgData name="H M" userId="84cd2103f36ef0dc" providerId="LiveId" clId="{9B2F7E9A-63B4-4BCD-8674-3E6046A93DD3}" dt="2023-12-11T14:31:52.743" v="465" actId="165"/>
          <ac:spMkLst>
            <pc:docMk/>
            <pc:sldMk cId="2852566979" sldId="412"/>
            <ac:spMk id="304" creationId="{BA8DF34D-E09C-4956-9F91-5E9D9C023FDD}"/>
          </ac:spMkLst>
        </pc:spChg>
        <pc:spChg chg="mod">
          <ac:chgData name="H M" userId="84cd2103f36ef0dc" providerId="LiveId" clId="{9B2F7E9A-63B4-4BCD-8674-3E6046A93DD3}" dt="2023-12-11T14:31:52.743" v="465" actId="165"/>
          <ac:spMkLst>
            <pc:docMk/>
            <pc:sldMk cId="2852566979" sldId="412"/>
            <ac:spMk id="305" creationId="{294BCA97-0A7B-7406-6B37-796E44300299}"/>
          </ac:spMkLst>
        </pc:spChg>
        <pc:spChg chg="mod">
          <ac:chgData name="H M" userId="84cd2103f36ef0dc" providerId="LiveId" clId="{9B2F7E9A-63B4-4BCD-8674-3E6046A93DD3}" dt="2023-12-11T14:31:52.743" v="465" actId="165"/>
          <ac:spMkLst>
            <pc:docMk/>
            <pc:sldMk cId="2852566979" sldId="412"/>
            <ac:spMk id="306" creationId="{B590A628-BD1A-A874-54AC-75ADDE4732C7}"/>
          </ac:spMkLst>
        </pc:spChg>
        <pc:spChg chg="mod">
          <ac:chgData name="H M" userId="84cd2103f36ef0dc" providerId="LiveId" clId="{9B2F7E9A-63B4-4BCD-8674-3E6046A93DD3}" dt="2023-12-11T14:31:52.743" v="465" actId="165"/>
          <ac:spMkLst>
            <pc:docMk/>
            <pc:sldMk cId="2852566979" sldId="412"/>
            <ac:spMk id="307" creationId="{A2EFA798-ED1B-E6A8-80FF-2C9DDAF154CD}"/>
          </ac:spMkLst>
        </pc:spChg>
        <pc:spChg chg="mod">
          <ac:chgData name="H M" userId="84cd2103f36ef0dc" providerId="LiveId" clId="{9B2F7E9A-63B4-4BCD-8674-3E6046A93DD3}" dt="2023-12-11T14:31:52.743" v="465" actId="165"/>
          <ac:spMkLst>
            <pc:docMk/>
            <pc:sldMk cId="2852566979" sldId="412"/>
            <ac:spMk id="308" creationId="{4F9530A7-04FA-FD6E-F11F-B307365C29B2}"/>
          </ac:spMkLst>
        </pc:spChg>
        <pc:spChg chg="mod">
          <ac:chgData name="H M" userId="84cd2103f36ef0dc" providerId="LiveId" clId="{9B2F7E9A-63B4-4BCD-8674-3E6046A93DD3}" dt="2023-12-11T14:31:52.743" v="465" actId="165"/>
          <ac:spMkLst>
            <pc:docMk/>
            <pc:sldMk cId="2852566979" sldId="412"/>
            <ac:spMk id="309" creationId="{C7DED73C-1373-8593-21A8-1202E5B39669}"/>
          </ac:spMkLst>
        </pc:spChg>
        <pc:spChg chg="mod">
          <ac:chgData name="H M" userId="84cd2103f36ef0dc" providerId="LiveId" clId="{9B2F7E9A-63B4-4BCD-8674-3E6046A93DD3}" dt="2023-12-11T14:31:52.743" v="465" actId="165"/>
          <ac:spMkLst>
            <pc:docMk/>
            <pc:sldMk cId="2852566979" sldId="412"/>
            <ac:spMk id="310" creationId="{123D9D84-85EE-8C60-65C3-623A3B5D4149}"/>
          </ac:spMkLst>
        </pc:spChg>
        <pc:spChg chg="mod">
          <ac:chgData name="H M" userId="84cd2103f36ef0dc" providerId="LiveId" clId="{9B2F7E9A-63B4-4BCD-8674-3E6046A93DD3}" dt="2023-12-11T14:31:52.743" v="465" actId="165"/>
          <ac:spMkLst>
            <pc:docMk/>
            <pc:sldMk cId="2852566979" sldId="412"/>
            <ac:spMk id="311" creationId="{8F9F1A06-3711-CD15-4503-31B0D6EA4D4E}"/>
          </ac:spMkLst>
        </pc:spChg>
        <pc:spChg chg="mod">
          <ac:chgData name="H M" userId="84cd2103f36ef0dc" providerId="LiveId" clId="{9B2F7E9A-63B4-4BCD-8674-3E6046A93DD3}" dt="2023-12-11T14:31:52.743" v="465" actId="165"/>
          <ac:spMkLst>
            <pc:docMk/>
            <pc:sldMk cId="2852566979" sldId="412"/>
            <ac:spMk id="312" creationId="{D9EAA4B0-6AD8-8FCA-DD2A-699611FAD0AA}"/>
          </ac:spMkLst>
        </pc:spChg>
        <pc:spChg chg="mod">
          <ac:chgData name="H M" userId="84cd2103f36ef0dc" providerId="LiveId" clId="{9B2F7E9A-63B4-4BCD-8674-3E6046A93DD3}" dt="2023-12-11T14:31:52.743" v="465" actId="165"/>
          <ac:spMkLst>
            <pc:docMk/>
            <pc:sldMk cId="2852566979" sldId="412"/>
            <ac:spMk id="313" creationId="{37EAE7AD-0D8A-08A2-816E-AACE0530988D}"/>
          </ac:spMkLst>
        </pc:spChg>
        <pc:spChg chg="mod">
          <ac:chgData name="H M" userId="84cd2103f36ef0dc" providerId="LiveId" clId="{9B2F7E9A-63B4-4BCD-8674-3E6046A93DD3}" dt="2023-12-11T14:31:52.743" v="465" actId="165"/>
          <ac:spMkLst>
            <pc:docMk/>
            <pc:sldMk cId="2852566979" sldId="412"/>
            <ac:spMk id="314" creationId="{C9F59E40-43FE-EC27-85B3-0D01772B8BEE}"/>
          </ac:spMkLst>
        </pc:spChg>
        <pc:spChg chg="mod">
          <ac:chgData name="H M" userId="84cd2103f36ef0dc" providerId="LiveId" clId="{9B2F7E9A-63B4-4BCD-8674-3E6046A93DD3}" dt="2023-12-11T14:31:52.743" v="465" actId="165"/>
          <ac:spMkLst>
            <pc:docMk/>
            <pc:sldMk cId="2852566979" sldId="412"/>
            <ac:spMk id="315" creationId="{BA1C9291-17AF-5D98-FD30-345D5D930C50}"/>
          </ac:spMkLst>
        </pc:spChg>
        <pc:spChg chg="mod">
          <ac:chgData name="H M" userId="84cd2103f36ef0dc" providerId="LiveId" clId="{9B2F7E9A-63B4-4BCD-8674-3E6046A93DD3}" dt="2023-12-11T14:31:52.743" v="465" actId="165"/>
          <ac:spMkLst>
            <pc:docMk/>
            <pc:sldMk cId="2852566979" sldId="412"/>
            <ac:spMk id="316" creationId="{0DE1E5B4-637B-B343-67D8-AECF64CCE942}"/>
          </ac:spMkLst>
        </pc:spChg>
        <pc:spChg chg="mod">
          <ac:chgData name="H M" userId="84cd2103f36ef0dc" providerId="LiveId" clId="{9B2F7E9A-63B4-4BCD-8674-3E6046A93DD3}" dt="2023-12-11T14:31:52.743" v="465" actId="165"/>
          <ac:spMkLst>
            <pc:docMk/>
            <pc:sldMk cId="2852566979" sldId="412"/>
            <ac:spMk id="317" creationId="{14F49950-1B24-9ED4-9C16-9C030973C6E9}"/>
          </ac:spMkLst>
        </pc:spChg>
        <pc:spChg chg="mod">
          <ac:chgData name="H M" userId="84cd2103f36ef0dc" providerId="LiveId" clId="{9B2F7E9A-63B4-4BCD-8674-3E6046A93DD3}" dt="2023-12-11T14:31:52.743" v="465" actId="165"/>
          <ac:spMkLst>
            <pc:docMk/>
            <pc:sldMk cId="2852566979" sldId="412"/>
            <ac:spMk id="318" creationId="{C8CF1E9A-9408-99F0-76CE-376D02837C5F}"/>
          </ac:spMkLst>
        </pc:spChg>
        <pc:spChg chg="mod">
          <ac:chgData name="H M" userId="84cd2103f36ef0dc" providerId="LiveId" clId="{9B2F7E9A-63B4-4BCD-8674-3E6046A93DD3}" dt="2023-12-11T14:31:52.743" v="465" actId="165"/>
          <ac:spMkLst>
            <pc:docMk/>
            <pc:sldMk cId="2852566979" sldId="412"/>
            <ac:spMk id="319" creationId="{2F659B12-8034-01F8-BFBE-08A46D5B80DB}"/>
          </ac:spMkLst>
        </pc:spChg>
        <pc:spChg chg="mod">
          <ac:chgData name="H M" userId="84cd2103f36ef0dc" providerId="LiveId" clId="{9B2F7E9A-63B4-4BCD-8674-3E6046A93DD3}" dt="2023-12-11T14:31:52.743" v="465" actId="165"/>
          <ac:spMkLst>
            <pc:docMk/>
            <pc:sldMk cId="2852566979" sldId="412"/>
            <ac:spMk id="320" creationId="{DB9A0705-4908-02CF-8ADA-2A370B21B4BD}"/>
          </ac:spMkLst>
        </pc:spChg>
        <pc:spChg chg="mod">
          <ac:chgData name="H M" userId="84cd2103f36ef0dc" providerId="LiveId" clId="{9B2F7E9A-63B4-4BCD-8674-3E6046A93DD3}" dt="2023-12-11T14:31:52.743" v="465" actId="165"/>
          <ac:spMkLst>
            <pc:docMk/>
            <pc:sldMk cId="2852566979" sldId="412"/>
            <ac:spMk id="321" creationId="{1756F966-D146-1288-21D0-E554F749B3EB}"/>
          </ac:spMkLst>
        </pc:spChg>
        <pc:spChg chg="mod">
          <ac:chgData name="H M" userId="84cd2103f36ef0dc" providerId="LiveId" clId="{9B2F7E9A-63B4-4BCD-8674-3E6046A93DD3}" dt="2023-12-11T14:31:52.743" v="465" actId="165"/>
          <ac:spMkLst>
            <pc:docMk/>
            <pc:sldMk cId="2852566979" sldId="412"/>
            <ac:spMk id="322" creationId="{1861F557-0FD4-C643-E0BD-1C022254B64F}"/>
          </ac:spMkLst>
        </pc:spChg>
        <pc:spChg chg="mod">
          <ac:chgData name="H M" userId="84cd2103f36ef0dc" providerId="LiveId" clId="{9B2F7E9A-63B4-4BCD-8674-3E6046A93DD3}" dt="2023-12-11T14:31:52.743" v="465" actId="165"/>
          <ac:spMkLst>
            <pc:docMk/>
            <pc:sldMk cId="2852566979" sldId="412"/>
            <ac:spMk id="323" creationId="{46EE73A7-64FA-866D-B249-ADC11CA35D26}"/>
          </ac:spMkLst>
        </pc:spChg>
        <pc:spChg chg="mod">
          <ac:chgData name="H M" userId="84cd2103f36ef0dc" providerId="LiveId" clId="{9B2F7E9A-63B4-4BCD-8674-3E6046A93DD3}" dt="2023-12-11T14:31:52.743" v="465" actId="165"/>
          <ac:spMkLst>
            <pc:docMk/>
            <pc:sldMk cId="2852566979" sldId="412"/>
            <ac:spMk id="324" creationId="{9C1D21A7-70DB-B46E-2354-6F79C5666A70}"/>
          </ac:spMkLst>
        </pc:spChg>
        <pc:spChg chg="mod">
          <ac:chgData name="H M" userId="84cd2103f36ef0dc" providerId="LiveId" clId="{9B2F7E9A-63B4-4BCD-8674-3E6046A93DD3}" dt="2023-12-11T14:31:52.743" v="465" actId="165"/>
          <ac:spMkLst>
            <pc:docMk/>
            <pc:sldMk cId="2852566979" sldId="412"/>
            <ac:spMk id="325" creationId="{64F4F659-E4F9-8C8E-7CAC-1408A8C09B62}"/>
          </ac:spMkLst>
        </pc:spChg>
        <pc:spChg chg="mod">
          <ac:chgData name="H M" userId="84cd2103f36ef0dc" providerId="LiveId" clId="{9B2F7E9A-63B4-4BCD-8674-3E6046A93DD3}" dt="2023-12-11T14:31:52.743" v="465" actId="165"/>
          <ac:spMkLst>
            <pc:docMk/>
            <pc:sldMk cId="2852566979" sldId="412"/>
            <ac:spMk id="326" creationId="{8AECB051-C37D-9842-84F4-C20B091D17E2}"/>
          </ac:spMkLst>
        </pc:spChg>
        <pc:spChg chg="mod">
          <ac:chgData name="H M" userId="84cd2103f36ef0dc" providerId="LiveId" clId="{9B2F7E9A-63B4-4BCD-8674-3E6046A93DD3}" dt="2023-12-11T14:31:52.743" v="465" actId="165"/>
          <ac:spMkLst>
            <pc:docMk/>
            <pc:sldMk cId="2852566979" sldId="412"/>
            <ac:spMk id="327" creationId="{0B560EA1-8C58-1398-6BD6-DA147EAFC6A2}"/>
          </ac:spMkLst>
        </pc:spChg>
        <pc:spChg chg="mod">
          <ac:chgData name="H M" userId="84cd2103f36ef0dc" providerId="LiveId" clId="{9B2F7E9A-63B4-4BCD-8674-3E6046A93DD3}" dt="2023-12-11T14:31:52.743" v="465" actId="165"/>
          <ac:spMkLst>
            <pc:docMk/>
            <pc:sldMk cId="2852566979" sldId="412"/>
            <ac:spMk id="328" creationId="{A4540782-971F-344A-5913-ACF45E53F391}"/>
          </ac:spMkLst>
        </pc:spChg>
        <pc:spChg chg="mod">
          <ac:chgData name="H M" userId="84cd2103f36ef0dc" providerId="LiveId" clId="{9B2F7E9A-63B4-4BCD-8674-3E6046A93DD3}" dt="2023-12-11T14:31:52.743" v="465" actId="165"/>
          <ac:spMkLst>
            <pc:docMk/>
            <pc:sldMk cId="2852566979" sldId="412"/>
            <ac:spMk id="329" creationId="{66024BFE-C0BA-EFF1-3303-01D921D01EA5}"/>
          </ac:spMkLst>
        </pc:spChg>
        <pc:spChg chg="mod">
          <ac:chgData name="H M" userId="84cd2103f36ef0dc" providerId="LiveId" clId="{9B2F7E9A-63B4-4BCD-8674-3E6046A93DD3}" dt="2023-12-11T14:31:52.743" v="465" actId="165"/>
          <ac:spMkLst>
            <pc:docMk/>
            <pc:sldMk cId="2852566979" sldId="412"/>
            <ac:spMk id="330" creationId="{03251640-25CB-D09B-DFE1-E52DD07310DE}"/>
          </ac:spMkLst>
        </pc:spChg>
        <pc:spChg chg="mod">
          <ac:chgData name="H M" userId="84cd2103f36ef0dc" providerId="LiveId" clId="{9B2F7E9A-63B4-4BCD-8674-3E6046A93DD3}" dt="2023-12-11T14:31:52.743" v="465" actId="165"/>
          <ac:spMkLst>
            <pc:docMk/>
            <pc:sldMk cId="2852566979" sldId="412"/>
            <ac:spMk id="331" creationId="{9676CB3E-9930-0D2E-DA9C-65E637D0B184}"/>
          </ac:spMkLst>
        </pc:spChg>
        <pc:spChg chg="mod">
          <ac:chgData name="H M" userId="84cd2103f36ef0dc" providerId="LiveId" clId="{9B2F7E9A-63B4-4BCD-8674-3E6046A93DD3}" dt="2023-12-11T14:31:52.743" v="465" actId="165"/>
          <ac:spMkLst>
            <pc:docMk/>
            <pc:sldMk cId="2852566979" sldId="412"/>
            <ac:spMk id="332" creationId="{F29EC28E-F5F0-0607-6D0D-CBFE5B1952C9}"/>
          </ac:spMkLst>
        </pc:spChg>
        <pc:spChg chg="mod">
          <ac:chgData name="H M" userId="84cd2103f36ef0dc" providerId="LiveId" clId="{9B2F7E9A-63B4-4BCD-8674-3E6046A93DD3}" dt="2023-12-11T14:31:52.743" v="465" actId="165"/>
          <ac:spMkLst>
            <pc:docMk/>
            <pc:sldMk cId="2852566979" sldId="412"/>
            <ac:spMk id="333" creationId="{D09CEAF1-8092-A3E4-74FE-75F934828BC6}"/>
          </ac:spMkLst>
        </pc:spChg>
        <pc:spChg chg="mod">
          <ac:chgData name="H M" userId="84cd2103f36ef0dc" providerId="LiveId" clId="{9B2F7E9A-63B4-4BCD-8674-3E6046A93DD3}" dt="2023-12-11T14:31:52.743" v="465" actId="165"/>
          <ac:spMkLst>
            <pc:docMk/>
            <pc:sldMk cId="2852566979" sldId="412"/>
            <ac:spMk id="334" creationId="{74E347ED-B293-A608-7B19-92360C911027}"/>
          </ac:spMkLst>
        </pc:spChg>
        <pc:spChg chg="mod">
          <ac:chgData name="H M" userId="84cd2103f36ef0dc" providerId="LiveId" clId="{9B2F7E9A-63B4-4BCD-8674-3E6046A93DD3}" dt="2023-12-11T14:31:52.743" v="465" actId="165"/>
          <ac:spMkLst>
            <pc:docMk/>
            <pc:sldMk cId="2852566979" sldId="412"/>
            <ac:spMk id="335" creationId="{15B806DF-7D67-F1F2-EE75-95980935A7A0}"/>
          </ac:spMkLst>
        </pc:spChg>
        <pc:spChg chg="mod">
          <ac:chgData name="H M" userId="84cd2103f36ef0dc" providerId="LiveId" clId="{9B2F7E9A-63B4-4BCD-8674-3E6046A93DD3}" dt="2023-12-11T14:31:52.743" v="465" actId="165"/>
          <ac:spMkLst>
            <pc:docMk/>
            <pc:sldMk cId="2852566979" sldId="412"/>
            <ac:spMk id="336" creationId="{63BD0F35-61E5-0AE3-5C6B-6BCE582C72FA}"/>
          </ac:spMkLst>
        </pc:spChg>
        <pc:spChg chg="mod">
          <ac:chgData name="H M" userId="84cd2103f36ef0dc" providerId="LiveId" clId="{9B2F7E9A-63B4-4BCD-8674-3E6046A93DD3}" dt="2023-12-11T14:31:52.743" v="465" actId="165"/>
          <ac:spMkLst>
            <pc:docMk/>
            <pc:sldMk cId="2852566979" sldId="412"/>
            <ac:spMk id="337" creationId="{8B52CA5A-B5F5-711D-39FD-B81C42DE084B}"/>
          </ac:spMkLst>
        </pc:spChg>
        <pc:spChg chg="mod">
          <ac:chgData name="H M" userId="84cd2103f36ef0dc" providerId="LiveId" clId="{9B2F7E9A-63B4-4BCD-8674-3E6046A93DD3}" dt="2023-12-11T14:31:52.743" v="465" actId="165"/>
          <ac:spMkLst>
            <pc:docMk/>
            <pc:sldMk cId="2852566979" sldId="412"/>
            <ac:spMk id="338" creationId="{D1910C65-347E-29FB-35FD-88AF14E24023}"/>
          </ac:spMkLst>
        </pc:spChg>
        <pc:spChg chg="mod">
          <ac:chgData name="H M" userId="84cd2103f36ef0dc" providerId="LiveId" clId="{9B2F7E9A-63B4-4BCD-8674-3E6046A93DD3}" dt="2023-12-11T14:31:52.743" v="465" actId="165"/>
          <ac:spMkLst>
            <pc:docMk/>
            <pc:sldMk cId="2852566979" sldId="412"/>
            <ac:spMk id="339" creationId="{091189D9-65BA-22D0-A3D2-0E6C6539A1D4}"/>
          </ac:spMkLst>
        </pc:spChg>
        <pc:spChg chg="mod">
          <ac:chgData name="H M" userId="84cd2103f36ef0dc" providerId="LiveId" clId="{9B2F7E9A-63B4-4BCD-8674-3E6046A93DD3}" dt="2023-12-11T14:31:52.743" v="465" actId="165"/>
          <ac:spMkLst>
            <pc:docMk/>
            <pc:sldMk cId="2852566979" sldId="412"/>
            <ac:spMk id="340" creationId="{B43D4817-58EB-AF67-18E2-C4ABC70B2AAC}"/>
          </ac:spMkLst>
        </pc:spChg>
        <pc:spChg chg="mod">
          <ac:chgData name="H M" userId="84cd2103f36ef0dc" providerId="LiveId" clId="{9B2F7E9A-63B4-4BCD-8674-3E6046A93DD3}" dt="2023-12-11T14:31:52.743" v="465" actId="165"/>
          <ac:spMkLst>
            <pc:docMk/>
            <pc:sldMk cId="2852566979" sldId="412"/>
            <ac:spMk id="341" creationId="{C6522214-22EA-844D-A3E2-F083F5840F7E}"/>
          </ac:spMkLst>
        </pc:spChg>
        <pc:spChg chg="mod">
          <ac:chgData name="H M" userId="84cd2103f36ef0dc" providerId="LiveId" clId="{9B2F7E9A-63B4-4BCD-8674-3E6046A93DD3}" dt="2023-12-11T14:31:52.743" v="465" actId="165"/>
          <ac:spMkLst>
            <pc:docMk/>
            <pc:sldMk cId="2852566979" sldId="412"/>
            <ac:spMk id="342" creationId="{C0470A7C-B3E8-6CD0-CCC6-474199B08736}"/>
          </ac:spMkLst>
        </pc:spChg>
        <pc:spChg chg="mod">
          <ac:chgData name="H M" userId="84cd2103f36ef0dc" providerId="LiveId" clId="{9B2F7E9A-63B4-4BCD-8674-3E6046A93DD3}" dt="2023-12-11T14:31:52.743" v="465" actId="165"/>
          <ac:spMkLst>
            <pc:docMk/>
            <pc:sldMk cId="2852566979" sldId="412"/>
            <ac:spMk id="343" creationId="{2D52B007-F811-64D2-4DCC-A589FD01C0DA}"/>
          </ac:spMkLst>
        </pc:spChg>
        <pc:spChg chg="mod">
          <ac:chgData name="H M" userId="84cd2103f36ef0dc" providerId="LiveId" clId="{9B2F7E9A-63B4-4BCD-8674-3E6046A93DD3}" dt="2023-12-11T14:31:52.743" v="465" actId="165"/>
          <ac:spMkLst>
            <pc:docMk/>
            <pc:sldMk cId="2852566979" sldId="412"/>
            <ac:spMk id="344" creationId="{E98218B1-F45D-F3F9-BBA4-17C606848785}"/>
          </ac:spMkLst>
        </pc:spChg>
        <pc:spChg chg="mod">
          <ac:chgData name="H M" userId="84cd2103f36ef0dc" providerId="LiveId" clId="{9B2F7E9A-63B4-4BCD-8674-3E6046A93DD3}" dt="2023-12-11T14:31:52.743" v="465" actId="165"/>
          <ac:spMkLst>
            <pc:docMk/>
            <pc:sldMk cId="2852566979" sldId="412"/>
            <ac:spMk id="345" creationId="{3D0AA012-9CC3-06E3-61BF-804E00D0B16D}"/>
          </ac:spMkLst>
        </pc:spChg>
        <pc:spChg chg="mod">
          <ac:chgData name="H M" userId="84cd2103f36ef0dc" providerId="LiveId" clId="{9B2F7E9A-63B4-4BCD-8674-3E6046A93DD3}" dt="2023-12-11T14:31:52.743" v="465" actId="165"/>
          <ac:spMkLst>
            <pc:docMk/>
            <pc:sldMk cId="2852566979" sldId="412"/>
            <ac:spMk id="346" creationId="{189702EC-149A-E1A4-10A0-DB98009F69E9}"/>
          </ac:spMkLst>
        </pc:spChg>
        <pc:spChg chg="mod">
          <ac:chgData name="H M" userId="84cd2103f36ef0dc" providerId="LiveId" clId="{9B2F7E9A-63B4-4BCD-8674-3E6046A93DD3}" dt="2023-12-11T14:31:52.743" v="465" actId="165"/>
          <ac:spMkLst>
            <pc:docMk/>
            <pc:sldMk cId="2852566979" sldId="412"/>
            <ac:spMk id="347" creationId="{28C7F5DE-1DF9-0181-1D92-958A7FA4B059}"/>
          </ac:spMkLst>
        </pc:spChg>
        <pc:spChg chg="mod">
          <ac:chgData name="H M" userId="84cd2103f36ef0dc" providerId="LiveId" clId="{9B2F7E9A-63B4-4BCD-8674-3E6046A93DD3}" dt="2023-12-11T14:31:52.743" v="465" actId="165"/>
          <ac:spMkLst>
            <pc:docMk/>
            <pc:sldMk cId="2852566979" sldId="412"/>
            <ac:spMk id="348" creationId="{2B5E9EC9-E3D3-C94E-681A-0645B7181E9B}"/>
          </ac:spMkLst>
        </pc:spChg>
        <pc:spChg chg="mod">
          <ac:chgData name="H M" userId="84cd2103f36ef0dc" providerId="LiveId" clId="{9B2F7E9A-63B4-4BCD-8674-3E6046A93DD3}" dt="2023-12-11T14:31:52.743" v="465" actId="165"/>
          <ac:spMkLst>
            <pc:docMk/>
            <pc:sldMk cId="2852566979" sldId="412"/>
            <ac:spMk id="349" creationId="{DA1DC2BC-87B0-5218-C9E5-C34440836825}"/>
          </ac:spMkLst>
        </pc:spChg>
        <pc:spChg chg="mod">
          <ac:chgData name="H M" userId="84cd2103f36ef0dc" providerId="LiveId" clId="{9B2F7E9A-63B4-4BCD-8674-3E6046A93DD3}" dt="2023-12-11T14:31:52.743" v="465" actId="165"/>
          <ac:spMkLst>
            <pc:docMk/>
            <pc:sldMk cId="2852566979" sldId="412"/>
            <ac:spMk id="350" creationId="{E211EBA9-659A-0CE3-E45C-F8858923911D}"/>
          </ac:spMkLst>
        </pc:spChg>
        <pc:spChg chg="mod">
          <ac:chgData name="H M" userId="84cd2103f36ef0dc" providerId="LiveId" clId="{9B2F7E9A-63B4-4BCD-8674-3E6046A93DD3}" dt="2023-12-11T14:31:52.743" v="465" actId="165"/>
          <ac:spMkLst>
            <pc:docMk/>
            <pc:sldMk cId="2852566979" sldId="412"/>
            <ac:spMk id="351" creationId="{5E7DF48A-E5AE-4630-42AC-5811C4E7892F}"/>
          </ac:spMkLst>
        </pc:spChg>
        <pc:spChg chg="mod">
          <ac:chgData name="H M" userId="84cd2103f36ef0dc" providerId="LiveId" clId="{9B2F7E9A-63B4-4BCD-8674-3E6046A93DD3}" dt="2023-12-11T14:31:52.743" v="465" actId="165"/>
          <ac:spMkLst>
            <pc:docMk/>
            <pc:sldMk cId="2852566979" sldId="412"/>
            <ac:spMk id="352" creationId="{B36F74AC-B914-470E-662B-918EC9B00F16}"/>
          </ac:spMkLst>
        </pc:spChg>
        <pc:spChg chg="mod">
          <ac:chgData name="H M" userId="84cd2103f36ef0dc" providerId="LiveId" clId="{9B2F7E9A-63B4-4BCD-8674-3E6046A93DD3}" dt="2023-12-11T14:31:52.743" v="465" actId="165"/>
          <ac:spMkLst>
            <pc:docMk/>
            <pc:sldMk cId="2852566979" sldId="412"/>
            <ac:spMk id="353" creationId="{97781D84-27BC-7C1F-153B-2D3F74D0119C}"/>
          </ac:spMkLst>
        </pc:spChg>
        <pc:spChg chg="mod">
          <ac:chgData name="H M" userId="84cd2103f36ef0dc" providerId="LiveId" clId="{9B2F7E9A-63B4-4BCD-8674-3E6046A93DD3}" dt="2023-12-11T14:31:52.743" v="465" actId="165"/>
          <ac:spMkLst>
            <pc:docMk/>
            <pc:sldMk cId="2852566979" sldId="412"/>
            <ac:spMk id="354" creationId="{6736C109-31A5-5369-C851-60961168A3A6}"/>
          </ac:spMkLst>
        </pc:spChg>
        <pc:spChg chg="mod">
          <ac:chgData name="H M" userId="84cd2103f36ef0dc" providerId="LiveId" clId="{9B2F7E9A-63B4-4BCD-8674-3E6046A93DD3}" dt="2023-12-11T14:31:52.743" v="465" actId="165"/>
          <ac:spMkLst>
            <pc:docMk/>
            <pc:sldMk cId="2852566979" sldId="412"/>
            <ac:spMk id="355" creationId="{9B2EECAA-5DA3-C92B-AF9F-CA44386412D4}"/>
          </ac:spMkLst>
        </pc:spChg>
        <pc:spChg chg="mod">
          <ac:chgData name="H M" userId="84cd2103f36ef0dc" providerId="LiveId" clId="{9B2F7E9A-63B4-4BCD-8674-3E6046A93DD3}" dt="2023-12-11T14:31:52.743" v="465" actId="165"/>
          <ac:spMkLst>
            <pc:docMk/>
            <pc:sldMk cId="2852566979" sldId="412"/>
            <ac:spMk id="356" creationId="{4E68F76E-F8CE-DF97-5A23-574EAF9F5A1F}"/>
          </ac:spMkLst>
        </pc:spChg>
        <pc:spChg chg="mod">
          <ac:chgData name="H M" userId="84cd2103f36ef0dc" providerId="LiveId" clId="{9B2F7E9A-63B4-4BCD-8674-3E6046A93DD3}" dt="2023-12-11T14:31:52.743" v="465" actId="165"/>
          <ac:spMkLst>
            <pc:docMk/>
            <pc:sldMk cId="2852566979" sldId="412"/>
            <ac:spMk id="357" creationId="{D92005D3-1FDF-1129-0451-930D90FACF9C}"/>
          </ac:spMkLst>
        </pc:spChg>
        <pc:spChg chg="mod">
          <ac:chgData name="H M" userId="84cd2103f36ef0dc" providerId="LiveId" clId="{9B2F7E9A-63B4-4BCD-8674-3E6046A93DD3}" dt="2023-12-11T14:31:52.743" v="465" actId="165"/>
          <ac:spMkLst>
            <pc:docMk/>
            <pc:sldMk cId="2852566979" sldId="412"/>
            <ac:spMk id="358" creationId="{B645D5DA-D761-BB61-4E7F-04DE9151DDF1}"/>
          </ac:spMkLst>
        </pc:spChg>
        <pc:spChg chg="mod">
          <ac:chgData name="H M" userId="84cd2103f36ef0dc" providerId="LiveId" clId="{9B2F7E9A-63B4-4BCD-8674-3E6046A93DD3}" dt="2023-12-11T14:31:52.743" v="465" actId="165"/>
          <ac:spMkLst>
            <pc:docMk/>
            <pc:sldMk cId="2852566979" sldId="412"/>
            <ac:spMk id="359" creationId="{C1EADC19-6B9A-B8D2-B77C-29A03A2554A8}"/>
          </ac:spMkLst>
        </pc:spChg>
        <pc:spChg chg="mod">
          <ac:chgData name="H M" userId="84cd2103f36ef0dc" providerId="LiveId" clId="{9B2F7E9A-63B4-4BCD-8674-3E6046A93DD3}" dt="2023-12-11T14:31:52.743" v="465" actId="165"/>
          <ac:spMkLst>
            <pc:docMk/>
            <pc:sldMk cId="2852566979" sldId="412"/>
            <ac:spMk id="360" creationId="{7CF2AC7E-8141-3559-63DB-43C5B792B288}"/>
          </ac:spMkLst>
        </pc:spChg>
        <pc:spChg chg="mod">
          <ac:chgData name="H M" userId="84cd2103f36ef0dc" providerId="LiveId" clId="{9B2F7E9A-63B4-4BCD-8674-3E6046A93DD3}" dt="2023-12-11T14:31:52.743" v="465" actId="165"/>
          <ac:spMkLst>
            <pc:docMk/>
            <pc:sldMk cId="2852566979" sldId="412"/>
            <ac:spMk id="361" creationId="{E8AA49DF-53EE-DFF9-ADB6-2E88CF5C85E8}"/>
          </ac:spMkLst>
        </pc:spChg>
        <pc:spChg chg="mod">
          <ac:chgData name="H M" userId="84cd2103f36ef0dc" providerId="LiveId" clId="{9B2F7E9A-63B4-4BCD-8674-3E6046A93DD3}" dt="2023-12-11T14:31:52.743" v="465" actId="165"/>
          <ac:spMkLst>
            <pc:docMk/>
            <pc:sldMk cId="2852566979" sldId="412"/>
            <ac:spMk id="362" creationId="{C850764C-EB38-F5BB-832A-F0826A6AFBF3}"/>
          </ac:spMkLst>
        </pc:spChg>
        <pc:spChg chg="mod">
          <ac:chgData name="H M" userId="84cd2103f36ef0dc" providerId="LiveId" clId="{9B2F7E9A-63B4-4BCD-8674-3E6046A93DD3}" dt="2023-12-11T14:31:52.743" v="465" actId="165"/>
          <ac:spMkLst>
            <pc:docMk/>
            <pc:sldMk cId="2852566979" sldId="412"/>
            <ac:spMk id="363" creationId="{8AAB62DE-DF4A-8341-0CFA-19F1DBFA260B}"/>
          </ac:spMkLst>
        </pc:spChg>
        <pc:spChg chg="mod">
          <ac:chgData name="H M" userId="84cd2103f36ef0dc" providerId="LiveId" clId="{9B2F7E9A-63B4-4BCD-8674-3E6046A93DD3}" dt="2023-12-11T14:31:52.743" v="465" actId="165"/>
          <ac:spMkLst>
            <pc:docMk/>
            <pc:sldMk cId="2852566979" sldId="412"/>
            <ac:spMk id="364" creationId="{5551FFC9-690A-F886-B623-440BD96E76DA}"/>
          </ac:spMkLst>
        </pc:spChg>
        <pc:spChg chg="mod">
          <ac:chgData name="H M" userId="84cd2103f36ef0dc" providerId="LiveId" clId="{9B2F7E9A-63B4-4BCD-8674-3E6046A93DD3}" dt="2023-12-11T14:31:52.743" v="465" actId="165"/>
          <ac:spMkLst>
            <pc:docMk/>
            <pc:sldMk cId="2852566979" sldId="412"/>
            <ac:spMk id="365" creationId="{8F3294EE-DF79-CF39-BEF0-88F4C67AAF9A}"/>
          </ac:spMkLst>
        </pc:spChg>
        <pc:spChg chg="mod">
          <ac:chgData name="H M" userId="84cd2103f36ef0dc" providerId="LiveId" clId="{9B2F7E9A-63B4-4BCD-8674-3E6046A93DD3}" dt="2023-12-11T14:31:52.743" v="465" actId="165"/>
          <ac:spMkLst>
            <pc:docMk/>
            <pc:sldMk cId="2852566979" sldId="412"/>
            <ac:spMk id="366" creationId="{9B422A81-2140-5414-DDCD-42B8CBB75CA8}"/>
          </ac:spMkLst>
        </pc:spChg>
        <pc:spChg chg="mod">
          <ac:chgData name="H M" userId="84cd2103f36ef0dc" providerId="LiveId" clId="{9B2F7E9A-63B4-4BCD-8674-3E6046A93DD3}" dt="2023-12-11T14:31:52.743" v="465" actId="165"/>
          <ac:spMkLst>
            <pc:docMk/>
            <pc:sldMk cId="2852566979" sldId="412"/>
            <ac:spMk id="367" creationId="{FA901380-DD6E-6160-806B-02DD63F66885}"/>
          </ac:spMkLst>
        </pc:spChg>
        <pc:spChg chg="mod">
          <ac:chgData name="H M" userId="84cd2103f36ef0dc" providerId="LiveId" clId="{9B2F7E9A-63B4-4BCD-8674-3E6046A93DD3}" dt="2023-12-11T14:31:52.743" v="465" actId="165"/>
          <ac:spMkLst>
            <pc:docMk/>
            <pc:sldMk cId="2852566979" sldId="412"/>
            <ac:spMk id="368" creationId="{35BC99AA-9BC3-F3EE-CE60-FE9E2D15EB16}"/>
          </ac:spMkLst>
        </pc:spChg>
        <pc:spChg chg="mod">
          <ac:chgData name="H M" userId="84cd2103f36ef0dc" providerId="LiveId" clId="{9B2F7E9A-63B4-4BCD-8674-3E6046A93DD3}" dt="2023-12-11T14:31:52.743" v="465" actId="165"/>
          <ac:spMkLst>
            <pc:docMk/>
            <pc:sldMk cId="2852566979" sldId="412"/>
            <ac:spMk id="369" creationId="{457917B5-DB42-7E64-737E-F658E23D5502}"/>
          </ac:spMkLst>
        </pc:spChg>
        <pc:spChg chg="mod">
          <ac:chgData name="H M" userId="84cd2103f36ef0dc" providerId="LiveId" clId="{9B2F7E9A-63B4-4BCD-8674-3E6046A93DD3}" dt="2023-12-11T14:31:52.743" v="465" actId="165"/>
          <ac:spMkLst>
            <pc:docMk/>
            <pc:sldMk cId="2852566979" sldId="412"/>
            <ac:spMk id="370" creationId="{53449E74-D2A5-0657-781B-8C550CBD97E4}"/>
          </ac:spMkLst>
        </pc:spChg>
        <pc:spChg chg="mod">
          <ac:chgData name="H M" userId="84cd2103f36ef0dc" providerId="LiveId" clId="{9B2F7E9A-63B4-4BCD-8674-3E6046A93DD3}" dt="2023-12-11T14:31:52.743" v="465" actId="165"/>
          <ac:spMkLst>
            <pc:docMk/>
            <pc:sldMk cId="2852566979" sldId="412"/>
            <ac:spMk id="371" creationId="{8848CC61-15C4-2EA1-E5BD-6A967BB59A0C}"/>
          </ac:spMkLst>
        </pc:spChg>
        <pc:spChg chg="mod">
          <ac:chgData name="H M" userId="84cd2103f36ef0dc" providerId="LiveId" clId="{9B2F7E9A-63B4-4BCD-8674-3E6046A93DD3}" dt="2023-12-11T14:31:52.743" v="465" actId="165"/>
          <ac:spMkLst>
            <pc:docMk/>
            <pc:sldMk cId="2852566979" sldId="412"/>
            <ac:spMk id="372" creationId="{02FDD1B6-7DB4-4D08-EF3A-6A637D3A9835}"/>
          </ac:spMkLst>
        </pc:spChg>
        <pc:spChg chg="mod">
          <ac:chgData name="H M" userId="84cd2103f36ef0dc" providerId="LiveId" clId="{9B2F7E9A-63B4-4BCD-8674-3E6046A93DD3}" dt="2023-12-11T14:31:52.743" v="465" actId="165"/>
          <ac:spMkLst>
            <pc:docMk/>
            <pc:sldMk cId="2852566979" sldId="412"/>
            <ac:spMk id="373" creationId="{31DF6687-343F-F195-D348-429BA613974B}"/>
          </ac:spMkLst>
        </pc:spChg>
        <pc:spChg chg="mod">
          <ac:chgData name="H M" userId="84cd2103f36ef0dc" providerId="LiveId" clId="{9B2F7E9A-63B4-4BCD-8674-3E6046A93DD3}" dt="2023-12-11T14:31:52.743" v="465" actId="165"/>
          <ac:spMkLst>
            <pc:docMk/>
            <pc:sldMk cId="2852566979" sldId="412"/>
            <ac:spMk id="374" creationId="{0A922A1C-280E-3E18-61F3-B2BE019FEBDD}"/>
          </ac:spMkLst>
        </pc:spChg>
        <pc:spChg chg="mod">
          <ac:chgData name="H M" userId="84cd2103f36ef0dc" providerId="LiveId" clId="{9B2F7E9A-63B4-4BCD-8674-3E6046A93DD3}" dt="2023-12-11T14:31:52.743" v="465" actId="165"/>
          <ac:spMkLst>
            <pc:docMk/>
            <pc:sldMk cId="2852566979" sldId="412"/>
            <ac:spMk id="375" creationId="{0458E445-5440-57C9-A67E-424906BC862F}"/>
          </ac:spMkLst>
        </pc:spChg>
        <pc:spChg chg="mod">
          <ac:chgData name="H M" userId="84cd2103f36ef0dc" providerId="LiveId" clId="{9B2F7E9A-63B4-4BCD-8674-3E6046A93DD3}" dt="2023-12-11T14:31:52.743" v="465" actId="165"/>
          <ac:spMkLst>
            <pc:docMk/>
            <pc:sldMk cId="2852566979" sldId="412"/>
            <ac:spMk id="376" creationId="{B87F4EE9-77C0-5102-F49D-A69E890669D5}"/>
          </ac:spMkLst>
        </pc:spChg>
        <pc:spChg chg="mod">
          <ac:chgData name="H M" userId="84cd2103f36ef0dc" providerId="LiveId" clId="{9B2F7E9A-63B4-4BCD-8674-3E6046A93DD3}" dt="2023-12-11T14:31:52.743" v="465" actId="165"/>
          <ac:spMkLst>
            <pc:docMk/>
            <pc:sldMk cId="2852566979" sldId="412"/>
            <ac:spMk id="377" creationId="{66B80203-08E9-251C-6E64-52C44714B7F6}"/>
          </ac:spMkLst>
        </pc:spChg>
        <pc:spChg chg="mod">
          <ac:chgData name="H M" userId="84cd2103f36ef0dc" providerId="LiveId" clId="{9B2F7E9A-63B4-4BCD-8674-3E6046A93DD3}" dt="2023-12-11T14:31:52.743" v="465" actId="165"/>
          <ac:spMkLst>
            <pc:docMk/>
            <pc:sldMk cId="2852566979" sldId="412"/>
            <ac:spMk id="378" creationId="{F4304E16-5C5E-542D-2084-032E370AE8F1}"/>
          </ac:spMkLst>
        </pc:spChg>
        <pc:spChg chg="mod">
          <ac:chgData name="H M" userId="84cd2103f36ef0dc" providerId="LiveId" clId="{9B2F7E9A-63B4-4BCD-8674-3E6046A93DD3}" dt="2023-12-11T14:31:52.743" v="465" actId="165"/>
          <ac:spMkLst>
            <pc:docMk/>
            <pc:sldMk cId="2852566979" sldId="412"/>
            <ac:spMk id="379" creationId="{062702F9-DF72-74B6-3F3C-19FAD1086CD8}"/>
          </ac:spMkLst>
        </pc:spChg>
        <pc:spChg chg="mod">
          <ac:chgData name="H M" userId="84cd2103f36ef0dc" providerId="LiveId" clId="{9B2F7E9A-63B4-4BCD-8674-3E6046A93DD3}" dt="2023-12-11T14:31:52.743" v="465" actId="165"/>
          <ac:spMkLst>
            <pc:docMk/>
            <pc:sldMk cId="2852566979" sldId="412"/>
            <ac:spMk id="380" creationId="{4BA0921F-696C-66AE-593C-4769DF7EA97C}"/>
          </ac:spMkLst>
        </pc:spChg>
        <pc:spChg chg="mod">
          <ac:chgData name="H M" userId="84cd2103f36ef0dc" providerId="LiveId" clId="{9B2F7E9A-63B4-4BCD-8674-3E6046A93DD3}" dt="2023-12-11T14:31:52.743" v="465" actId="165"/>
          <ac:spMkLst>
            <pc:docMk/>
            <pc:sldMk cId="2852566979" sldId="412"/>
            <ac:spMk id="381" creationId="{3DAC1613-7E9C-CE61-D312-29DE30F22768}"/>
          </ac:spMkLst>
        </pc:spChg>
        <pc:spChg chg="mod">
          <ac:chgData name="H M" userId="84cd2103f36ef0dc" providerId="LiveId" clId="{9B2F7E9A-63B4-4BCD-8674-3E6046A93DD3}" dt="2023-12-11T14:31:52.743" v="465" actId="165"/>
          <ac:spMkLst>
            <pc:docMk/>
            <pc:sldMk cId="2852566979" sldId="412"/>
            <ac:spMk id="382" creationId="{08A2E797-8F5F-7180-7131-B7A7B22CF7CB}"/>
          </ac:spMkLst>
        </pc:spChg>
        <pc:spChg chg="mod">
          <ac:chgData name="H M" userId="84cd2103f36ef0dc" providerId="LiveId" clId="{9B2F7E9A-63B4-4BCD-8674-3E6046A93DD3}" dt="2023-12-11T14:31:52.743" v="465" actId="165"/>
          <ac:spMkLst>
            <pc:docMk/>
            <pc:sldMk cId="2852566979" sldId="412"/>
            <ac:spMk id="383" creationId="{5E556880-1F58-EF03-A17C-7319867712BE}"/>
          </ac:spMkLst>
        </pc:spChg>
        <pc:spChg chg="mod">
          <ac:chgData name="H M" userId="84cd2103f36ef0dc" providerId="LiveId" clId="{9B2F7E9A-63B4-4BCD-8674-3E6046A93DD3}" dt="2023-12-11T14:31:52.743" v="465" actId="165"/>
          <ac:spMkLst>
            <pc:docMk/>
            <pc:sldMk cId="2852566979" sldId="412"/>
            <ac:spMk id="384" creationId="{81D3F4BE-9D91-6F97-70B6-A7AAC0655346}"/>
          </ac:spMkLst>
        </pc:spChg>
        <pc:spChg chg="mod">
          <ac:chgData name="H M" userId="84cd2103f36ef0dc" providerId="LiveId" clId="{9B2F7E9A-63B4-4BCD-8674-3E6046A93DD3}" dt="2023-12-11T14:31:52.743" v="465" actId="165"/>
          <ac:spMkLst>
            <pc:docMk/>
            <pc:sldMk cId="2852566979" sldId="412"/>
            <ac:spMk id="385" creationId="{ED398F93-7542-7374-12CC-34CC2C610441}"/>
          </ac:spMkLst>
        </pc:spChg>
        <pc:spChg chg="mod">
          <ac:chgData name="H M" userId="84cd2103f36ef0dc" providerId="LiveId" clId="{9B2F7E9A-63B4-4BCD-8674-3E6046A93DD3}" dt="2023-12-11T14:31:52.743" v="465" actId="165"/>
          <ac:spMkLst>
            <pc:docMk/>
            <pc:sldMk cId="2852566979" sldId="412"/>
            <ac:spMk id="386" creationId="{0AD4DE88-83CD-FEC5-94B7-8CF7B7241213}"/>
          </ac:spMkLst>
        </pc:spChg>
        <pc:spChg chg="mod">
          <ac:chgData name="H M" userId="84cd2103f36ef0dc" providerId="LiveId" clId="{9B2F7E9A-63B4-4BCD-8674-3E6046A93DD3}" dt="2023-12-11T14:31:52.743" v="465" actId="165"/>
          <ac:spMkLst>
            <pc:docMk/>
            <pc:sldMk cId="2852566979" sldId="412"/>
            <ac:spMk id="387" creationId="{08D05CD8-14DA-3AEB-E447-8277801E3B03}"/>
          </ac:spMkLst>
        </pc:spChg>
        <pc:spChg chg="mod">
          <ac:chgData name="H M" userId="84cd2103f36ef0dc" providerId="LiveId" clId="{9B2F7E9A-63B4-4BCD-8674-3E6046A93DD3}" dt="2023-12-11T14:31:52.743" v="465" actId="165"/>
          <ac:spMkLst>
            <pc:docMk/>
            <pc:sldMk cId="2852566979" sldId="412"/>
            <ac:spMk id="388" creationId="{84CD2058-3495-C701-9C95-6F0B64733D63}"/>
          </ac:spMkLst>
        </pc:spChg>
        <pc:spChg chg="mod">
          <ac:chgData name="H M" userId="84cd2103f36ef0dc" providerId="LiveId" clId="{9B2F7E9A-63B4-4BCD-8674-3E6046A93DD3}" dt="2023-12-11T14:31:52.743" v="465" actId="165"/>
          <ac:spMkLst>
            <pc:docMk/>
            <pc:sldMk cId="2852566979" sldId="412"/>
            <ac:spMk id="389" creationId="{DA4C9C70-FB20-2320-76A9-342D1693DE81}"/>
          </ac:spMkLst>
        </pc:spChg>
        <pc:spChg chg="mod">
          <ac:chgData name="H M" userId="84cd2103f36ef0dc" providerId="LiveId" clId="{9B2F7E9A-63B4-4BCD-8674-3E6046A93DD3}" dt="2023-12-11T14:31:52.743" v="465" actId="165"/>
          <ac:spMkLst>
            <pc:docMk/>
            <pc:sldMk cId="2852566979" sldId="412"/>
            <ac:spMk id="390" creationId="{5A3257BA-CA90-F0CF-189E-2CB4CCC75DF1}"/>
          </ac:spMkLst>
        </pc:spChg>
        <pc:spChg chg="mod">
          <ac:chgData name="H M" userId="84cd2103f36ef0dc" providerId="LiveId" clId="{9B2F7E9A-63B4-4BCD-8674-3E6046A93DD3}" dt="2023-12-11T14:31:52.743" v="465" actId="165"/>
          <ac:spMkLst>
            <pc:docMk/>
            <pc:sldMk cId="2852566979" sldId="412"/>
            <ac:spMk id="391" creationId="{99FB99CA-79A8-C474-8956-CAF6F67CD50E}"/>
          </ac:spMkLst>
        </pc:spChg>
        <pc:spChg chg="mod">
          <ac:chgData name="H M" userId="84cd2103f36ef0dc" providerId="LiveId" clId="{9B2F7E9A-63B4-4BCD-8674-3E6046A93DD3}" dt="2023-12-11T14:31:52.743" v="465" actId="165"/>
          <ac:spMkLst>
            <pc:docMk/>
            <pc:sldMk cId="2852566979" sldId="412"/>
            <ac:spMk id="392" creationId="{E8DB40C6-56E7-341C-519B-AC87871F9228}"/>
          </ac:spMkLst>
        </pc:spChg>
        <pc:spChg chg="mod">
          <ac:chgData name="H M" userId="84cd2103f36ef0dc" providerId="LiveId" clId="{9B2F7E9A-63B4-4BCD-8674-3E6046A93DD3}" dt="2023-12-11T14:31:52.743" v="465" actId="165"/>
          <ac:spMkLst>
            <pc:docMk/>
            <pc:sldMk cId="2852566979" sldId="412"/>
            <ac:spMk id="393" creationId="{14BE897D-33A0-6DB5-7197-665DE92B9B34}"/>
          </ac:spMkLst>
        </pc:spChg>
        <pc:spChg chg="mod">
          <ac:chgData name="H M" userId="84cd2103f36ef0dc" providerId="LiveId" clId="{9B2F7E9A-63B4-4BCD-8674-3E6046A93DD3}" dt="2023-12-11T14:31:52.743" v="465" actId="165"/>
          <ac:spMkLst>
            <pc:docMk/>
            <pc:sldMk cId="2852566979" sldId="412"/>
            <ac:spMk id="394" creationId="{94083D97-71F6-5FEA-09F2-7B1933BC0990}"/>
          </ac:spMkLst>
        </pc:spChg>
        <pc:spChg chg="mod">
          <ac:chgData name="H M" userId="84cd2103f36ef0dc" providerId="LiveId" clId="{9B2F7E9A-63B4-4BCD-8674-3E6046A93DD3}" dt="2023-12-11T14:31:52.743" v="465" actId="165"/>
          <ac:spMkLst>
            <pc:docMk/>
            <pc:sldMk cId="2852566979" sldId="412"/>
            <ac:spMk id="395" creationId="{D4227F16-9856-A7A4-7F37-E0EB1D9151DF}"/>
          </ac:spMkLst>
        </pc:spChg>
        <pc:spChg chg="mod">
          <ac:chgData name="H M" userId="84cd2103f36ef0dc" providerId="LiveId" clId="{9B2F7E9A-63B4-4BCD-8674-3E6046A93DD3}" dt="2023-12-11T14:31:52.743" v="465" actId="165"/>
          <ac:spMkLst>
            <pc:docMk/>
            <pc:sldMk cId="2852566979" sldId="412"/>
            <ac:spMk id="396" creationId="{57B11DF7-E1BF-C8D5-583A-E8D9846FB7FE}"/>
          </ac:spMkLst>
        </pc:spChg>
        <pc:spChg chg="mod">
          <ac:chgData name="H M" userId="84cd2103f36ef0dc" providerId="LiveId" clId="{9B2F7E9A-63B4-4BCD-8674-3E6046A93DD3}" dt="2023-12-11T14:31:52.743" v="465" actId="165"/>
          <ac:spMkLst>
            <pc:docMk/>
            <pc:sldMk cId="2852566979" sldId="412"/>
            <ac:spMk id="397" creationId="{2E21F1A8-FBAA-AFFE-C8EA-5A36BEED0AD8}"/>
          </ac:spMkLst>
        </pc:spChg>
        <pc:grpChg chg="add mod topLvl">
          <ac:chgData name="H M" userId="84cd2103f36ef0dc" providerId="LiveId" clId="{9B2F7E9A-63B4-4BCD-8674-3E6046A93DD3}" dt="2023-12-11T14:32:02.898" v="469" actId="1076"/>
          <ac:grpSpMkLst>
            <pc:docMk/>
            <pc:sldMk cId="2852566979" sldId="412"/>
            <ac:grpSpMk id="2" creationId="{88369991-4457-E2EC-31D0-BAB5CA83D0AA}"/>
          </ac:grpSpMkLst>
        </pc:grpChg>
        <pc:grpChg chg="add mod topLvl">
          <ac:chgData name="H M" userId="84cd2103f36ef0dc" providerId="LiveId" clId="{9B2F7E9A-63B4-4BCD-8674-3E6046A93DD3}" dt="2023-12-11T14:31:58.749" v="467" actId="1076"/>
          <ac:grpSpMkLst>
            <pc:docMk/>
            <pc:sldMk cId="2852566979" sldId="412"/>
            <ac:grpSpMk id="24" creationId="{1C548EEE-8DAD-DC97-C892-486CA716F543}"/>
          </ac:grpSpMkLst>
        </pc:grpChg>
        <pc:grpChg chg="add mod topLvl">
          <ac:chgData name="H M" userId="84cd2103f36ef0dc" providerId="LiveId" clId="{9B2F7E9A-63B4-4BCD-8674-3E6046A93DD3}" dt="2023-12-11T14:32:00.489" v="468" actId="1076"/>
          <ac:grpSpMkLst>
            <pc:docMk/>
            <pc:sldMk cId="2852566979" sldId="412"/>
            <ac:grpSpMk id="37" creationId="{A4A36A73-2E0C-00D0-186C-3F8B4049293B}"/>
          </ac:grpSpMkLst>
        </pc:grpChg>
        <pc:grpChg chg="add mod topLvl">
          <ac:chgData name="H M" userId="84cd2103f36ef0dc" providerId="LiveId" clId="{9B2F7E9A-63B4-4BCD-8674-3E6046A93DD3}" dt="2023-12-11T14:32:12.139" v="474" actId="1076"/>
          <ac:grpSpMkLst>
            <pc:docMk/>
            <pc:sldMk cId="2852566979" sldId="412"/>
            <ac:grpSpMk id="122" creationId="{2EC092AA-B534-70E1-8AD1-A330DABC67C0}"/>
          </ac:grpSpMkLst>
        </pc:grpChg>
        <pc:grpChg chg="add mod topLvl">
          <ac:chgData name="H M" userId="84cd2103f36ef0dc" providerId="LiveId" clId="{9B2F7E9A-63B4-4BCD-8674-3E6046A93DD3}" dt="2023-12-11T14:31:56.998" v="466" actId="1076"/>
          <ac:grpSpMkLst>
            <pc:docMk/>
            <pc:sldMk cId="2852566979" sldId="412"/>
            <ac:grpSpMk id="160" creationId="{BEB1B04A-34AF-9F9B-167A-16935281D95A}"/>
          </ac:grpSpMkLst>
        </pc:grpChg>
        <pc:grpChg chg="add mod topLvl">
          <ac:chgData name="H M" userId="84cd2103f36ef0dc" providerId="LiveId" clId="{9B2F7E9A-63B4-4BCD-8674-3E6046A93DD3}" dt="2023-12-11T14:32:13.368" v="475" actId="1076"/>
          <ac:grpSpMkLst>
            <pc:docMk/>
            <pc:sldMk cId="2852566979" sldId="412"/>
            <ac:grpSpMk id="254" creationId="{31801D05-E10B-5A69-DF34-19FE32A28A8B}"/>
          </ac:grpSpMkLst>
        </pc:grpChg>
        <pc:grpChg chg="mod">
          <ac:chgData name="H M" userId="84cd2103f36ef0dc" providerId="LiveId" clId="{9B2F7E9A-63B4-4BCD-8674-3E6046A93DD3}" dt="2023-12-11T14:31:52.743" v="465" actId="165"/>
          <ac:grpSpMkLst>
            <pc:docMk/>
            <pc:sldMk cId="2852566979" sldId="412"/>
            <ac:grpSpMk id="256" creationId="{DD2E1DE3-AAE7-E360-6CDA-B28A7695B2BB}"/>
          </ac:grpSpMkLst>
        </pc:grpChg>
        <pc:grpChg chg="add mod topLvl">
          <ac:chgData name="H M" userId="84cd2103f36ef0dc" providerId="LiveId" clId="{9B2F7E9A-63B4-4BCD-8674-3E6046A93DD3}" dt="2023-12-11T14:32:07.062" v="472" actId="164"/>
          <ac:grpSpMkLst>
            <pc:docMk/>
            <pc:sldMk cId="2852566979" sldId="412"/>
            <ac:grpSpMk id="261" creationId="{75EE51F7-033B-A8B3-AEF1-1ACEE2DC3AD5}"/>
          </ac:grpSpMkLst>
        </pc:grpChg>
        <pc:grpChg chg="add mod topLvl">
          <ac:chgData name="H M" userId="84cd2103f36ef0dc" providerId="LiveId" clId="{9B2F7E9A-63B4-4BCD-8674-3E6046A93DD3}" dt="2023-12-11T14:32:14.764" v="476" actId="1076"/>
          <ac:grpSpMkLst>
            <pc:docMk/>
            <pc:sldMk cId="2852566979" sldId="412"/>
            <ac:grpSpMk id="264" creationId="{2364ABE4-3234-B6D1-D489-29FB39B73F67}"/>
          </ac:grpSpMkLst>
        </pc:grpChg>
        <pc:grpChg chg="add del mod">
          <ac:chgData name="H M" userId="84cd2103f36ef0dc" providerId="LiveId" clId="{9B2F7E9A-63B4-4BCD-8674-3E6046A93DD3}" dt="2023-12-11T14:31:52.743" v="465" actId="165"/>
          <ac:grpSpMkLst>
            <pc:docMk/>
            <pc:sldMk cId="2852566979" sldId="412"/>
            <ac:grpSpMk id="398" creationId="{99AB17A6-4230-F9C8-792C-35960074A32D}"/>
          </ac:grpSpMkLst>
        </pc:grpChg>
        <pc:grpChg chg="add mod">
          <ac:chgData name="H M" userId="84cd2103f36ef0dc" providerId="LiveId" clId="{9B2F7E9A-63B4-4BCD-8674-3E6046A93DD3}" dt="2023-12-11T14:32:08.919" v="473" actId="1076"/>
          <ac:grpSpMkLst>
            <pc:docMk/>
            <pc:sldMk cId="2852566979" sldId="412"/>
            <ac:grpSpMk id="399" creationId="{2A125884-7C3C-CDEB-E69A-D90419F71607}"/>
          </ac:grpSpMkLst>
        </pc:grpChg>
      </pc:sldChg>
      <pc:sldChg chg="addSp delSp modSp mod">
        <pc:chgData name="H M" userId="84cd2103f36ef0dc" providerId="LiveId" clId="{9B2F7E9A-63B4-4BCD-8674-3E6046A93DD3}" dt="2023-12-11T18:19:58.314" v="478" actId="782"/>
        <pc:sldMkLst>
          <pc:docMk/>
          <pc:sldMk cId="3165081508" sldId="471"/>
        </pc:sldMkLst>
        <pc:spChg chg="add mod">
          <ac:chgData name="H M" userId="84cd2103f36ef0dc" providerId="LiveId" clId="{9B2F7E9A-63B4-4BCD-8674-3E6046A93DD3}" dt="2023-12-11T18:19:58.314" v="478" actId="782"/>
          <ac:spMkLst>
            <pc:docMk/>
            <pc:sldMk cId="3165081508" sldId="471"/>
            <ac:spMk id="3" creationId="{C9A54590-3353-7270-7C9B-1FFD37E9718F}"/>
          </ac:spMkLst>
        </pc:spChg>
        <pc:spChg chg="add del mod">
          <ac:chgData name="H M" userId="84cd2103f36ef0dc" providerId="LiveId" clId="{9B2F7E9A-63B4-4BCD-8674-3E6046A93DD3}" dt="2023-12-11T13:01:39.720" v="15" actId="478"/>
          <ac:spMkLst>
            <pc:docMk/>
            <pc:sldMk cId="3165081508" sldId="471"/>
            <ac:spMk id="6" creationId="{52B91A87-2513-4E6C-0B36-A5947C12E655}"/>
          </ac:spMkLst>
        </pc:spChg>
        <pc:spChg chg="add mod">
          <ac:chgData name="H M" userId="84cd2103f36ef0dc" providerId="LiveId" clId="{9B2F7E9A-63B4-4BCD-8674-3E6046A93DD3}" dt="2023-12-11T18:19:58.314" v="478" actId="782"/>
          <ac:spMkLst>
            <pc:docMk/>
            <pc:sldMk cId="3165081508" sldId="471"/>
            <ac:spMk id="6" creationId="{6FFFAF12-0292-F466-C173-FEDD3A3265AD}"/>
          </ac:spMkLst>
        </pc:spChg>
        <pc:spChg chg="add del mod">
          <ac:chgData name="H M" userId="84cd2103f36ef0dc" providerId="LiveId" clId="{9B2F7E9A-63B4-4BCD-8674-3E6046A93DD3}" dt="2023-12-11T13:01:39.720" v="15" actId="478"/>
          <ac:spMkLst>
            <pc:docMk/>
            <pc:sldMk cId="3165081508" sldId="471"/>
            <ac:spMk id="7" creationId="{5BBAF624-943A-24FE-3E4E-F8D0AB98DC00}"/>
          </ac:spMkLst>
        </pc:spChg>
        <pc:spChg chg="add mod">
          <ac:chgData name="H M" userId="84cd2103f36ef0dc" providerId="LiveId" clId="{9B2F7E9A-63B4-4BCD-8674-3E6046A93DD3}" dt="2023-12-11T18:19:58.314" v="478" actId="782"/>
          <ac:spMkLst>
            <pc:docMk/>
            <pc:sldMk cId="3165081508" sldId="471"/>
            <ac:spMk id="7" creationId="{E78920A7-8773-B9AA-9DBB-1B24A00B26C6}"/>
          </ac:spMkLst>
        </pc:spChg>
        <pc:spChg chg="add del mod">
          <ac:chgData name="H M" userId="84cd2103f36ef0dc" providerId="LiveId" clId="{9B2F7E9A-63B4-4BCD-8674-3E6046A93DD3}" dt="2023-12-11T13:01:39.720" v="15" actId="478"/>
          <ac:spMkLst>
            <pc:docMk/>
            <pc:sldMk cId="3165081508" sldId="471"/>
            <ac:spMk id="8" creationId="{D5E509E9-0E75-DAA9-A9C4-5947C88D9DE4}"/>
          </ac:spMkLst>
        </pc:spChg>
        <pc:spChg chg="mod">
          <ac:chgData name="H M" userId="84cd2103f36ef0dc" providerId="LiveId" clId="{9B2F7E9A-63B4-4BCD-8674-3E6046A93DD3}" dt="2023-12-11T13:02:51.155" v="25"/>
          <ac:spMkLst>
            <pc:docMk/>
            <pc:sldMk cId="3165081508" sldId="471"/>
            <ac:spMk id="10" creationId="{2C04464F-9BD6-F204-D8D7-6863C2A57643}"/>
          </ac:spMkLst>
        </pc:spChg>
        <pc:spChg chg="mod">
          <ac:chgData name="H M" userId="84cd2103f36ef0dc" providerId="LiveId" clId="{9B2F7E9A-63B4-4BCD-8674-3E6046A93DD3}" dt="2023-12-11T13:02:51.155" v="25"/>
          <ac:spMkLst>
            <pc:docMk/>
            <pc:sldMk cId="3165081508" sldId="471"/>
            <ac:spMk id="11" creationId="{AC8F8DB1-7131-3947-8E26-C9E8A9949FA4}"/>
          </ac:spMkLst>
        </pc:spChg>
        <pc:spChg chg="mod">
          <ac:chgData name="H M" userId="84cd2103f36ef0dc" providerId="LiveId" clId="{9B2F7E9A-63B4-4BCD-8674-3E6046A93DD3}" dt="2023-12-11T18:19:58.314" v="478" actId="782"/>
          <ac:spMkLst>
            <pc:docMk/>
            <pc:sldMk cId="3165081508" sldId="471"/>
            <ac:spMk id="12" creationId="{DB3E85C3-E491-0B74-5880-9B66DBD04995}"/>
          </ac:spMkLst>
        </pc:spChg>
        <pc:spChg chg="mod">
          <ac:chgData name="H M" userId="84cd2103f36ef0dc" providerId="LiveId" clId="{9B2F7E9A-63B4-4BCD-8674-3E6046A93DD3}" dt="2023-12-11T13:02:51.155" v="25"/>
          <ac:spMkLst>
            <pc:docMk/>
            <pc:sldMk cId="3165081508" sldId="471"/>
            <ac:spMk id="13" creationId="{9D9063B0-8FA6-2148-BFFB-5B80E639F8CD}"/>
          </ac:spMkLst>
        </pc:spChg>
        <pc:spChg chg="mod">
          <ac:chgData name="H M" userId="84cd2103f36ef0dc" providerId="LiveId" clId="{9B2F7E9A-63B4-4BCD-8674-3E6046A93DD3}" dt="2023-12-11T13:02:51.155" v="25"/>
          <ac:spMkLst>
            <pc:docMk/>
            <pc:sldMk cId="3165081508" sldId="471"/>
            <ac:spMk id="14" creationId="{49C2CEB2-6C0A-0E2D-9477-84D8952FD65D}"/>
          </ac:spMkLst>
        </pc:spChg>
        <pc:spChg chg="mod">
          <ac:chgData name="H M" userId="84cd2103f36ef0dc" providerId="LiveId" clId="{9B2F7E9A-63B4-4BCD-8674-3E6046A93DD3}" dt="2023-12-11T13:02:51.155" v="25"/>
          <ac:spMkLst>
            <pc:docMk/>
            <pc:sldMk cId="3165081508" sldId="471"/>
            <ac:spMk id="15" creationId="{56A9F7A2-98AD-B502-A459-38A2E12B3AFA}"/>
          </ac:spMkLst>
        </pc:spChg>
        <pc:spChg chg="mod">
          <ac:chgData name="H M" userId="84cd2103f36ef0dc" providerId="LiveId" clId="{9B2F7E9A-63B4-4BCD-8674-3E6046A93DD3}" dt="2023-12-11T13:02:51.155" v="25"/>
          <ac:spMkLst>
            <pc:docMk/>
            <pc:sldMk cId="3165081508" sldId="471"/>
            <ac:spMk id="16" creationId="{6B45F1C7-B29D-A078-53C1-C166E4F1E754}"/>
          </ac:spMkLst>
        </pc:spChg>
        <pc:spChg chg="mod">
          <ac:chgData name="H M" userId="84cd2103f36ef0dc" providerId="LiveId" clId="{9B2F7E9A-63B4-4BCD-8674-3E6046A93DD3}" dt="2023-12-11T13:02:51.155" v="25"/>
          <ac:spMkLst>
            <pc:docMk/>
            <pc:sldMk cId="3165081508" sldId="471"/>
            <ac:spMk id="17" creationId="{B2E6AA76-9F38-9569-A99C-9F74B96EAFE2}"/>
          </ac:spMkLst>
        </pc:spChg>
        <pc:spChg chg="mod">
          <ac:chgData name="H M" userId="84cd2103f36ef0dc" providerId="LiveId" clId="{9B2F7E9A-63B4-4BCD-8674-3E6046A93DD3}" dt="2023-12-11T13:02:51.155" v="25"/>
          <ac:spMkLst>
            <pc:docMk/>
            <pc:sldMk cId="3165081508" sldId="471"/>
            <ac:spMk id="18" creationId="{F52CDD70-94A9-8058-F28D-9CBDF08BFEDA}"/>
          </ac:spMkLst>
        </pc:spChg>
        <pc:spChg chg="mod">
          <ac:chgData name="H M" userId="84cd2103f36ef0dc" providerId="LiveId" clId="{9B2F7E9A-63B4-4BCD-8674-3E6046A93DD3}" dt="2023-12-11T13:02:51.155" v="25"/>
          <ac:spMkLst>
            <pc:docMk/>
            <pc:sldMk cId="3165081508" sldId="471"/>
            <ac:spMk id="19" creationId="{90B79463-1274-0B8E-7B16-A1CA2559843F}"/>
          </ac:spMkLst>
        </pc:spChg>
        <pc:spChg chg="mod">
          <ac:chgData name="H M" userId="84cd2103f36ef0dc" providerId="LiveId" clId="{9B2F7E9A-63B4-4BCD-8674-3E6046A93DD3}" dt="2023-12-11T13:02:51.155" v="25"/>
          <ac:spMkLst>
            <pc:docMk/>
            <pc:sldMk cId="3165081508" sldId="471"/>
            <ac:spMk id="20" creationId="{C4812354-D5BF-3269-73C6-04A0DAA3BB9C}"/>
          </ac:spMkLst>
        </pc:spChg>
        <pc:spChg chg="mod">
          <ac:chgData name="H M" userId="84cd2103f36ef0dc" providerId="LiveId" clId="{9B2F7E9A-63B4-4BCD-8674-3E6046A93DD3}" dt="2023-12-11T13:02:51.155" v="25"/>
          <ac:spMkLst>
            <pc:docMk/>
            <pc:sldMk cId="3165081508" sldId="471"/>
            <ac:spMk id="21" creationId="{02592D6E-B1B7-BC5D-E334-6418630A4D45}"/>
          </ac:spMkLst>
        </pc:spChg>
        <pc:spChg chg="mod">
          <ac:chgData name="H M" userId="84cd2103f36ef0dc" providerId="LiveId" clId="{9B2F7E9A-63B4-4BCD-8674-3E6046A93DD3}" dt="2023-12-11T13:02:51.155" v="25"/>
          <ac:spMkLst>
            <pc:docMk/>
            <pc:sldMk cId="3165081508" sldId="471"/>
            <ac:spMk id="22" creationId="{06AF2CAA-49E4-C403-DCAD-9E1F9FA3D63D}"/>
          </ac:spMkLst>
        </pc:spChg>
        <pc:spChg chg="mod">
          <ac:chgData name="H M" userId="84cd2103f36ef0dc" providerId="LiveId" clId="{9B2F7E9A-63B4-4BCD-8674-3E6046A93DD3}" dt="2023-12-11T13:02:51.155" v="25"/>
          <ac:spMkLst>
            <pc:docMk/>
            <pc:sldMk cId="3165081508" sldId="471"/>
            <ac:spMk id="23" creationId="{E9D65878-40E2-9B67-4B71-F5EAAED168DD}"/>
          </ac:spMkLst>
        </pc:spChg>
        <pc:spChg chg="mod">
          <ac:chgData name="H M" userId="84cd2103f36ef0dc" providerId="LiveId" clId="{9B2F7E9A-63B4-4BCD-8674-3E6046A93DD3}" dt="2023-12-11T13:02:51.155" v="25"/>
          <ac:spMkLst>
            <pc:docMk/>
            <pc:sldMk cId="3165081508" sldId="471"/>
            <ac:spMk id="24" creationId="{3446899F-1986-2715-7CD5-935B0D2DBC55}"/>
          </ac:spMkLst>
        </pc:spChg>
        <pc:spChg chg="mod">
          <ac:chgData name="H M" userId="84cd2103f36ef0dc" providerId="LiveId" clId="{9B2F7E9A-63B4-4BCD-8674-3E6046A93DD3}" dt="2023-12-11T13:02:51.155" v="25"/>
          <ac:spMkLst>
            <pc:docMk/>
            <pc:sldMk cId="3165081508" sldId="471"/>
            <ac:spMk id="25" creationId="{FD9C31A8-26C5-7796-6935-4ECDEFAD0CC8}"/>
          </ac:spMkLst>
        </pc:spChg>
        <pc:spChg chg="mod">
          <ac:chgData name="H M" userId="84cd2103f36ef0dc" providerId="LiveId" clId="{9B2F7E9A-63B4-4BCD-8674-3E6046A93DD3}" dt="2023-12-11T18:19:58.314" v="478" actId="782"/>
          <ac:spMkLst>
            <pc:docMk/>
            <pc:sldMk cId="3165081508" sldId="471"/>
            <ac:spMk id="26" creationId="{AA10B143-CA1A-83F8-E65B-A07CD594B0B2}"/>
          </ac:spMkLst>
        </pc:spChg>
        <pc:spChg chg="mod">
          <ac:chgData name="H M" userId="84cd2103f36ef0dc" providerId="LiveId" clId="{9B2F7E9A-63B4-4BCD-8674-3E6046A93DD3}" dt="2023-12-11T18:19:58.314" v="478" actId="782"/>
          <ac:spMkLst>
            <pc:docMk/>
            <pc:sldMk cId="3165081508" sldId="471"/>
            <ac:spMk id="27" creationId="{8505E859-7AAF-0F73-F630-1EB1BE317AF9}"/>
          </ac:spMkLst>
        </pc:spChg>
        <pc:spChg chg="mod">
          <ac:chgData name="H M" userId="84cd2103f36ef0dc" providerId="LiveId" clId="{9B2F7E9A-63B4-4BCD-8674-3E6046A93DD3}" dt="2023-12-11T13:02:51.155" v="25"/>
          <ac:spMkLst>
            <pc:docMk/>
            <pc:sldMk cId="3165081508" sldId="471"/>
            <ac:spMk id="28" creationId="{39AFEA51-5737-C91D-42DB-1ABDFE051944}"/>
          </ac:spMkLst>
        </pc:spChg>
        <pc:spChg chg="mod">
          <ac:chgData name="H M" userId="84cd2103f36ef0dc" providerId="LiveId" clId="{9B2F7E9A-63B4-4BCD-8674-3E6046A93DD3}" dt="2023-12-11T13:02:51.155" v="25"/>
          <ac:spMkLst>
            <pc:docMk/>
            <pc:sldMk cId="3165081508" sldId="471"/>
            <ac:spMk id="29" creationId="{678A9DFE-5E51-C14C-2F1A-1BEB3D33F0B6}"/>
          </ac:spMkLst>
        </pc:spChg>
        <pc:spChg chg="mod">
          <ac:chgData name="H M" userId="84cd2103f36ef0dc" providerId="LiveId" clId="{9B2F7E9A-63B4-4BCD-8674-3E6046A93DD3}" dt="2023-12-11T13:02:51.155" v="25"/>
          <ac:spMkLst>
            <pc:docMk/>
            <pc:sldMk cId="3165081508" sldId="471"/>
            <ac:spMk id="30" creationId="{2F8C60D6-8B4D-87BF-633D-C254BE4BC65A}"/>
          </ac:spMkLst>
        </pc:spChg>
        <pc:spChg chg="mod">
          <ac:chgData name="H M" userId="84cd2103f36ef0dc" providerId="LiveId" clId="{9B2F7E9A-63B4-4BCD-8674-3E6046A93DD3}" dt="2023-12-11T13:02:51.155" v="25"/>
          <ac:spMkLst>
            <pc:docMk/>
            <pc:sldMk cId="3165081508" sldId="471"/>
            <ac:spMk id="31" creationId="{A927D97E-761B-DAF4-A762-2E849FE502E5}"/>
          </ac:spMkLst>
        </pc:spChg>
        <pc:spChg chg="mod">
          <ac:chgData name="H M" userId="84cd2103f36ef0dc" providerId="LiveId" clId="{9B2F7E9A-63B4-4BCD-8674-3E6046A93DD3}" dt="2023-12-11T13:02:51.155" v="25"/>
          <ac:spMkLst>
            <pc:docMk/>
            <pc:sldMk cId="3165081508" sldId="471"/>
            <ac:spMk id="32" creationId="{447EE24C-88AA-1452-9868-A70FC223C23B}"/>
          </ac:spMkLst>
        </pc:spChg>
        <pc:spChg chg="mod">
          <ac:chgData name="H M" userId="84cd2103f36ef0dc" providerId="LiveId" clId="{9B2F7E9A-63B4-4BCD-8674-3E6046A93DD3}" dt="2023-12-11T13:02:51.155" v="25"/>
          <ac:spMkLst>
            <pc:docMk/>
            <pc:sldMk cId="3165081508" sldId="471"/>
            <ac:spMk id="33" creationId="{1E298CF0-AB64-8A71-02D0-2A73488EBC2F}"/>
          </ac:spMkLst>
        </pc:spChg>
        <pc:spChg chg="mod">
          <ac:chgData name="H M" userId="84cd2103f36ef0dc" providerId="LiveId" clId="{9B2F7E9A-63B4-4BCD-8674-3E6046A93DD3}" dt="2023-12-11T13:02:51.155" v="25"/>
          <ac:spMkLst>
            <pc:docMk/>
            <pc:sldMk cId="3165081508" sldId="471"/>
            <ac:spMk id="34" creationId="{CD59AAD8-242F-38AC-E5C8-15279FAD4B92}"/>
          </ac:spMkLst>
        </pc:spChg>
        <pc:spChg chg="mod">
          <ac:chgData name="H M" userId="84cd2103f36ef0dc" providerId="LiveId" clId="{9B2F7E9A-63B4-4BCD-8674-3E6046A93DD3}" dt="2023-12-11T13:02:51.155" v="25"/>
          <ac:spMkLst>
            <pc:docMk/>
            <pc:sldMk cId="3165081508" sldId="471"/>
            <ac:spMk id="35" creationId="{480E4975-4D79-1174-040D-D6BE63FE5101}"/>
          </ac:spMkLst>
        </pc:spChg>
        <pc:spChg chg="mod">
          <ac:chgData name="H M" userId="84cd2103f36ef0dc" providerId="LiveId" clId="{9B2F7E9A-63B4-4BCD-8674-3E6046A93DD3}" dt="2023-12-11T13:02:51.155" v="25"/>
          <ac:spMkLst>
            <pc:docMk/>
            <pc:sldMk cId="3165081508" sldId="471"/>
            <ac:spMk id="36" creationId="{2BAD5CED-6077-A002-4B48-C67B84C133F4}"/>
          </ac:spMkLst>
        </pc:spChg>
        <pc:spChg chg="mod">
          <ac:chgData name="H M" userId="84cd2103f36ef0dc" providerId="LiveId" clId="{9B2F7E9A-63B4-4BCD-8674-3E6046A93DD3}" dt="2023-12-11T13:02:51.155" v="25"/>
          <ac:spMkLst>
            <pc:docMk/>
            <pc:sldMk cId="3165081508" sldId="471"/>
            <ac:spMk id="37" creationId="{9125F9D8-AA15-2E0F-4333-18619F271F3E}"/>
          </ac:spMkLst>
        </pc:spChg>
        <pc:spChg chg="mod">
          <ac:chgData name="H M" userId="84cd2103f36ef0dc" providerId="LiveId" clId="{9B2F7E9A-63B4-4BCD-8674-3E6046A93DD3}" dt="2023-12-11T13:02:51.155" v="25"/>
          <ac:spMkLst>
            <pc:docMk/>
            <pc:sldMk cId="3165081508" sldId="471"/>
            <ac:spMk id="38" creationId="{9ED64429-7220-0540-FDB8-BDBB44AF0C28}"/>
          </ac:spMkLst>
        </pc:spChg>
        <pc:spChg chg="mod">
          <ac:chgData name="H M" userId="84cd2103f36ef0dc" providerId="LiveId" clId="{9B2F7E9A-63B4-4BCD-8674-3E6046A93DD3}" dt="2023-12-11T13:02:51.155" v="25"/>
          <ac:spMkLst>
            <pc:docMk/>
            <pc:sldMk cId="3165081508" sldId="471"/>
            <ac:spMk id="39" creationId="{02E704D7-3C3C-17BF-48BD-8A3C93A74FF8}"/>
          </ac:spMkLst>
        </pc:spChg>
        <pc:spChg chg="mod">
          <ac:chgData name="H M" userId="84cd2103f36ef0dc" providerId="LiveId" clId="{9B2F7E9A-63B4-4BCD-8674-3E6046A93DD3}" dt="2023-12-11T13:02:51.155" v="25"/>
          <ac:spMkLst>
            <pc:docMk/>
            <pc:sldMk cId="3165081508" sldId="471"/>
            <ac:spMk id="40" creationId="{A39FB2D0-4F5A-2F08-F4FB-6C620E6C3C0D}"/>
          </ac:spMkLst>
        </pc:spChg>
        <pc:spChg chg="mod">
          <ac:chgData name="H M" userId="84cd2103f36ef0dc" providerId="LiveId" clId="{9B2F7E9A-63B4-4BCD-8674-3E6046A93DD3}" dt="2023-12-11T13:02:51.155" v="25"/>
          <ac:spMkLst>
            <pc:docMk/>
            <pc:sldMk cId="3165081508" sldId="471"/>
            <ac:spMk id="41" creationId="{4CF38C5A-F67B-606F-13B9-691EDF282C14}"/>
          </ac:spMkLst>
        </pc:spChg>
        <pc:spChg chg="mod">
          <ac:chgData name="H M" userId="84cd2103f36ef0dc" providerId="LiveId" clId="{9B2F7E9A-63B4-4BCD-8674-3E6046A93DD3}" dt="2023-12-11T13:02:51.155" v="25"/>
          <ac:spMkLst>
            <pc:docMk/>
            <pc:sldMk cId="3165081508" sldId="471"/>
            <ac:spMk id="42" creationId="{176A1A05-2141-7C8D-26AF-3CC28E71E217}"/>
          </ac:spMkLst>
        </pc:spChg>
        <pc:spChg chg="mod">
          <ac:chgData name="H M" userId="84cd2103f36ef0dc" providerId="LiveId" clId="{9B2F7E9A-63B4-4BCD-8674-3E6046A93DD3}" dt="2023-12-11T13:02:51.155" v="25"/>
          <ac:spMkLst>
            <pc:docMk/>
            <pc:sldMk cId="3165081508" sldId="471"/>
            <ac:spMk id="43" creationId="{5E60EB41-121B-C6B2-4C23-A3CFB5821AC6}"/>
          </ac:spMkLst>
        </pc:spChg>
        <pc:spChg chg="mod">
          <ac:chgData name="H M" userId="84cd2103f36ef0dc" providerId="LiveId" clId="{9B2F7E9A-63B4-4BCD-8674-3E6046A93DD3}" dt="2023-12-11T13:02:51.155" v="25"/>
          <ac:spMkLst>
            <pc:docMk/>
            <pc:sldMk cId="3165081508" sldId="471"/>
            <ac:spMk id="44" creationId="{0EF96E7F-BD64-1B62-BCAC-C539E0AA0532}"/>
          </ac:spMkLst>
        </pc:spChg>
        <pc:spChg chg="mod">
          <ac:chgData name="H M" userId="84cd2103f36ef0dc" providerId="LiveId" clId="{9B2F7E9A-63B4-4BCD-8674-3E6046A93DD3}" dt="2023-12-11T13:02:51.155" v="25"/>
          <ac:spMkLst>
            <pc:docMk/>
            <pc:sldMk cId="3165081508" sldId="471"/>
            <ac:spMk id="45" creationId="{B9249F46-A20B-F287-EC84-17EAEEB36711}"/>
          </ac:spMkLst>
        </pc:spChg>
        <pc:spChg chg="mod">
          <ac:chgData name="H M" userId="84cd2103f36ef0dc" providerId="LiveId" clId="{9B2F7E9A-63B4-4BCD-8674-3E6046A93DD3}" dt="2023-12-11T13:02:51.155" v="25"/>
          <ac:spMkLst>
            <pc:docMk/>
            <pc:sldMk cId="3165081508" sldId="471"/>
            <ac:spMk id="46" creationId="{B662568D-6296-E1E5-DD7E-6B5E4FB182F5}"/>
          </ac:spMkLst>
        </pc:spChg>
        <pc:spChg chg="add mod">
          <ac:chgData name="H M" userId="84cd2103f36ef0dc" providerId="LiveId" clId="{9B2F7E9A-63B4-4BCD-8674-3E6046A93DD3}" dt="2023-12-11T18:19:58.314" v="478" actId="782"/>
          <ac:spMkLst>
            <pc:docMk/>
            <pc:sldMk cId="3165081508" sldId="471"/>
            <ac:spMk id="47" creationId="{D1614FFF-D331-C6AF-34AA-BC8B4DC7B9BE}"/>
          </ac:spMkLst>
        </pc:spChg>
        <pc:spChg chg="add mod">
          <ac:chgData name="H M" userId="84cd2103f36ef0dc" providerId="LiveId" clId="{9B2F7E9A-63B4-4BCD-8674-3E6046A93DD3}" dt="2023-12-11T18:19:58.314" v="478" actId="782"/>
          <ac:spMkLst>
            <pc:docMk/>
            <pc:sldMk cId="3165081508" sldId="471"/>
            <ac:spMk id="48" creationId="{05A980C3-6500-6DA8-43EF-3F37B60F80CC}"/>
          </ac:spMkLst>
        </pc:spChg>
        <pc:spChg chg="add mod">
          <ac:chgData name="H M" userId="84cd2103f36ef0dc" providerId="LiveId" clId="{9B2F7E9A-63B4-4BCD-8674-3E6046A93DD3}" dt="2023-12-11T18:19:58.314" v="478" actId="782"/>
          <ac:spMkLst>
            <pc:docMk/>
            <pc:sldMk cId="3165081508" sldId="471"/>
            <ac:spMk id="49" creationId="{A4A7C414-BB01-2BC7-BA29-DE93F8256B42}"/>
          </ac:spMkLst>
        </pc:spChg>
        <pc:spChg chg="add mod">
          <ac:chgData name="H M" userId="84cd2103f36ef0dc" providerId="LiveId" clId="{9B2F7E9A-63B4-4BCD-8674-3E6046A93DD3}" dt="2023-12-11T18:19:58.314" v="478" actId="782"/>
          <ac:spMkLst>
            <pc:docMk/>
            <pc:sldMk cId="3165081508" sldId="471"/>
            <ac:spMk id="50" creationId="{705012BF-D9F1-847E-2B42-CD60C2DB3FA3}"/>
          </ac:spMkLst>
        </pc:spChg>
        <pc:spChg chg="add mod">
          <ac:chgData name="H M" userId="84cd2103f36ef0dc" providerId="LiveId" clId="{9B2F7E9A-63B4-4BCD-8674-3E6046A93DD3}" dt="2023-12-11T18:19:58.314" v="478" actId="782"/>
          <ac:spMkLst>
            <pc:docMk/>
            <pc:sldMk cId="3165081508" sldId="471"/>
            <ac:spMk id="51" creationId="{E11CA4FD-19C7-CB30-404B-06A195B439E6}"/>
          </ac:spMkLst>
        </pc:spChg>
        <pc:spChg chg="add del mod">
          <ac:chgData name="H M" userId="84cd2103f36ef0dc" providerId="LiveId" clId="{9B2F7E9A-63B4-4BCD-8674-3E6046A93DD3}" dt="2023-12-11T14:20:54.889" v="350" actId="478"/>
          <ac:spMkLst>
            <pc:docMk/>
            <pc:sldMk cId="3165081508" sldId="471"/>
            <ac:spMk id="52" creationId="{385F8188-539E-B720-83B3-93DC01B710C2}"/>
          </ac:spMkLst>
        </pc:spChg>
        <pc:spChg chg="add mod">
          <ac:chgData name="H M" userId="84cd2103f36ef0dc" providerId="LiveId" clId="{9B2F7E9A-63B4-4BCD-8674-3E6046A93DD3}" dt="2023-12-11T14:23:25.929" v="388" actId="164"/>
          <ac:spMkLst>
            <pc:docMk/>
            <pc:sldMk cId="3165081508" sldId="471"/>
            <ac:spMk id="53" creationId="{4C89F839-8A79-7F8A-FDBF-7AFFEFBAE07F}"/>
          </ac:spMkLst>
        </pc:spChg>
        <pc:spChg chg="add mod">
          <ac:chgData name="H M" userId="84cd2103f36ef0dc" providerId="LiveId" clId="{9B2F7E9A-63B4-4BCD-8674-3E6046A93DD3}" dt="2023-12-11T18:19:58.314" v="478" actId="782"/>
          <ac:spMkLst>
            <pc:docMk/>
            <pc:sldMk cId="3165081508" sldId="471"/>
            <ac:spMk id="54" creationId="{4C9A10BB-348A-D20D-FD73-EE0633DBDA9D}"/>
          </ac:spMkLst>
        </pc:spChg>
        <pc:spChg chg="add mod">
          <ac:chgData name="H M" userId="84cd2103f36ef0dc" providerId="LiveId" clId="{9B2F7E9A-63B4-4BCD-8674-3E6046A93DD3}" dt="2023-12-11T18:19:58.314" v="478" actId="782"/>
          <ac:spMkLst>
            <pc:docMk/>
            <pc:sldMk cId="3165081508" sldId="471"/>
            <ac:spMk id="55" creationId="{C7A4FA17-5F69-7944-E539-24B86271DA17}"/>
          </ac:spMkLst>
        </pc:spChg>
        <pc:spChg chg="add mod">
          <ac:chgData name="H M" userId="84cd2103f36ef0dc" providerId="LiveId" clId="{9B2F7E9A-63B4-4BCD-8674-3E6046A93DD3}" dt="2023-12-11T18:19:58.314" v="478" actId="782"/>
          <ac:spMkLst>
            <pc:docMk/>
            <pc:sldMk cId="3165081508" sldId="471"/>
            <ac:spMk id="56" creationId="{6565C9F4-A70F-472B-438E-40C900D732A0}"/>
          </ac:spMkLst>
        </pc:spChg>
        <pc:spChg chg="add mod">
          <ac:chgData name="H M" userId="84cd2103f36ef0dc" providerId="LiveId" clId="{9B2F7E9A-63B4-4BCD-8674-3E6046A93DD3}" dt="2023-12-11T18:19:58.314" v="478" actId="782"/>
          <ac:spMkLst>
            <pc:docMk/>
            <pc:sldMk cId="3165081508" sldId="471"/>
            <ac:spMk id="57" creationId="{5666537B-32CB-802E-C871-DF4730EE95EB}"/>
          </ac:spMkLst>
        </pc:spChg>
        <pc:spChg chg="add mod">
          <ac:chgData name="H M" userId="84cd2103f36ef0dc" providerId="LiveId" clId="{9B2F7E9A-63B4-4BCD-8674-3E6046A93DD3}" dt="2023-12-11T18:19:58.314" v="478" actId="782"/>
          <ac:spMkLst>
            <pc:docMk/>
            <pc:sldMk cId="3165081508" sldId="471"/>
            <ac:spMk id="58" creationId="{495816E1-F942-4FBC-81AE-A76865EE1AD5}"/>
          </ac:spMkLst>
        </pc:spChg>
        <pc:spChg chg="add mod">
          <ac:chgData name="H M" userId="84cd2103f36ef0dc" providerId="LiveId" clId="{9B2F7E9A-63B4-4BCD-8674-3E6046A93DD3}" dt="2023-12-11T18:19:58.314" v="478" actId="782"/>
          <ac:spMkLst>
            <pc:docMk/>
            <pc:sldMk cId="3165081508" sldId="471"/>
            <ac:spMk id="59" creationId="{2C07E44C-0AE7-B6FD-24E4-4ABBC740F74B}"/>
          </ac:spMkLst>
        </pc:spChg>
        <pc:spChg chg="add mod">
          <ac:chgData name="H M" userId="84cd2103f36ef0dc" providerId="LiveId" clId="{9B2F7E9A-63B4-4BCD-8674-3E6046A93DD3}" dt="2023-12-11T18:19:58.314" v="478" actId="782"/>
          <ac:spMkLst>
            <pc:docMk/>
            <pc:sldMk cId="3165081508" sldId="471"/>
            <ac:spMk id="60" creationId="{8001678E-8C22-7DC0-603B-462EDD9E74B7}"/>
          </ac:spMkLst>
        </pc:spChg>
        <pc:spChg chg="add mod">
          <ac:chgData name="H M" userId="84cd2103f36ef0dc" providerId="LiveId" clId="{9B2F7E9A-63B4-4BCD-8674-3E6046A93DD3}" dt="2023-12-11T18:19:58.314" v="478" actId="782"/>
          <ac:spMkLst>
            <pc:docMk/>
            <pc:sldMk cId="3165081508" sldId="471"/>
            <ac:spMk id="61" creationId="{C8EB30CB-324B-39A1-3FCC-74150B2578D4}"/>
          </ac:spMkLst>
        </pc:spChg>
        <pc:spChg chg="add mod">
          <ac:chgData name="H M" userId="84cd2103f36ef0dc" providerId="LiveId" clId="{9B2F7E9A-63B4-4BCD-8674-3E6046A93DD3}" dt="2023-12-11T18:19:58.314" v="478" actId="782"/>
          <ac:spMkLst>
            <pc:docMk/>
            <pc:sldMk cId="3165081508" sldId="471"/>
            <ac:spMk id="62" creationId="{A147E4E6-B49C-F336-F492-093089418E5C}"/>
          </ac:spMkLst>
        </pc:spChg>
        <pc:spChg chg="add mod">
          <ac:chgData name="H M" userId="84cd2103f36ef0dc" providerId="LiveId" clId="{9B2F7E9A-63B4-4BCD-8674-3E6046A93DD3}" dt="2023-12-11T18:19:58.314" v="478" actId="782"/>
          <ac:spMkLst>
            <pc:docMk/>
            <pc:sldMk cId="3165081508" sldId="471"/>
            <ac:spMk id="63" creationId="{50696277-CC23-C6FD-2518-F76EC4231EFE}"/>
          </ac:spMkLst>
        </pc:spChg>
        <pc:spChg chg="add mod">
          <ac:chgData name="H M" userId="84cd2103f36ef0dc" providerId="LiveId" clId="{9B2F7E9A-63B4-4BCD-8674-3E6046A93DD3}" dt="2023-12-11T18:19:58.314" v="478" actId="782"/>
          <ac:spMkLst>
            <pc:docMk/>
            <pc:sldMk cId="3165081508" sldId="471"/>
            <ac:spMk id="64" creationId="{FCAA715A-A8B9-9D81-3937-66D1092145F3}"/>
          </ac:spMkLst>
        </pc:spChg>
        <pc:spChg chg="add mod">
          <ac:chgData name="H M" userId="84cd2103f36ef0dc" providerId="LiveId" clId="{9B2F7E9A-63B4-4BCD-8674-3E6046A93DD3}" dt="2023-12-11T18:19:58.314" v="478" actId="782"/>
          <ac:spMkLst>
            <pc:docMk/>
            <pc:sldMk cId="3165081508" sldId="471"/>
            <ac:spMk id="65" creationId="{3486CF72-FB72-567B-1CF7-5E6C305A3CD9}"/>
          </ac:spMkLst>
        </pc:spChg>
        <pc:spChg chg="add mod">
          <ac:chgData name="H M" userId="84cd2103f36ef0dc" providerId="LiveId" clId="{9B2F7E9A-63B4-4BCD-8674-3E6046A93DD3}" dt="2023-12-11T18:19:58.314" v="478" actId="782"/>
          <ac:spMkLst>
            <pc:docMk/>
            <pc:sldMk cId="3165081508" sldId="471"/>
            <ac:spMk id="66" creationId="{B025565E-1CD5-D8CE-91B2-20E3AC8191DC}"/>
          </ac:spMkLst>
        </pc:spChg>
        <pc:spChg chg="add mod">
          <ac:chgData name="H M" userId="84cd2103f36ef0dc" providerId="LiveId" clId="{9B2F7E9A-63B4-4BCD-8674-3E6046A93DD3}" dt="2023-12-11T18:19:58.314" v="478" actId="782"/>
          <ac:spMkLst>
            <pc:docMk/>
            <pc:sldMk cId="3165081508" sldId="471"/>
            <ac:spMk id="67" creationId="{157392E2-17C3-012B-A5F8-766082EA2D5C}"/>
          </ac:spMkLst>
        </pc:spChg>
        <pc:spChg chg="add mod">
          <ac:chgData name="H M" userId="84cd2103f36ef0dc" providerId="LiveId" clId="{9B2F7E9A-63B4-4BCD-8674-3E6046A93DD3}" dt="2023-12-11T18:19:58.314" v="478" actId="782"/>
          <ac:spMkLst>
            <pc:docMk/>
            <pc:sldMk cId="3165081508" sldId="471"/>
            <ac:spMk id="69" creationId="{08706745-8946-7896-1BD6-F89354B0BCB8}"/>
          </ac:spMkLst>
        </pc:spChg>
        <pc:spChg chg="add mod">
          <ac:chgData name="H M" userId="84cd2103f36ef0dc" providerId="LiveId" clId="{9B2F7E9A-63B4-4BCD-8674-3E6046A93DD3}" dt="2023-12-11T18:19:58.314" v="478" actId="782"/>
          <ac:spMkLst>
            <pc:docMk/>
            <pc:sldMk cId="3165081508" sldId="471"/>
            <ac:spMk id="70" creationId="{9CC30CAD-B568-3288-2187-88FBA5E23344}"/>
          </ac:spMkLst>
        </pc:spChg>
        <pc:spChg chg="mod">
          <ac:chgData name="H M" userId="84cd2103f36ef0dc" providerId="LiveId" clId="{9B2F7E9A-63B4-4BCD-8674-3E6046A93DD3}" dt="2023-12-11T13:04:40.043" v="46"/>
          <ac:spMkLst>
            <pc:docMk/>
            <pc:sldMk cId="3165081508" sldId="471"/>
            <ac:spMk id="72" creationId="{D8820B1D-CFDD-EFFA-F729-7B5524AA77EA}"/>
          </ac:spMkLst>
        </pc:spChg>
        <pc:spChg chg="mod">
          <ac:chgData name="H M" userId="84cd2103f36ef0dc" providerId="LiveId" clId="{9B2F7E9A-63B4-4BCD-8674-3E6046A93DD3}" dt="2023-12-11T13:04:40.043" v="46"/>
          <ac:spMkLst>
            <pc:docMk/>
            <pc:sldMk cId="3165081508" sldId="471"/>
            <ac:spMk id="74" creationId="{439F8D55-909B-1454-1733-8C89601C826B}"/>
          </ac:spMkLst>
        </pc:spChg>
        <pc:spChg chg="mod">
          <ac:chgData name="H M" userId="84cd2103f36ef0dc" providerId="LiveId" clId="{9B2F7E9A-63B4-4BCD-8674-3E6046A93DD3}" dt="2023-12-11T13:04:40.043" v="46"/>
          <ac:spMkLst>
            <pc:docMk/>
            <pc:sldMk cId="3165081508" sldId="471"/>
            <ac:spMk id="76" creationId="{4E9083A7-0A9A-8219-0EFF-A29B4CBF09A5}"/>
          </ac:spMkLst>
        </pc:spChg>
        <pc:spChg chg="mod">
          <ac:chgData name="H M" userId="84cd2103f36ef0dc" providerId="LiveId" clId="{9B2F7E9A-63B4-4BCD-8674-3E6046A93DD3}" dt="2023-12-11T13:04:40.043" v="46"/>
          <ac:spMkLst>
            <pc:docMk/>
            <pc:sldMk cId="3165081508" sldId="471"/>
            <ac:spMk id="77" creationId="{BC2911B8-AF5A-CD42-820E-64ADCD78FD3F}"/>
          </ac:spMkLst>
        </pc:spChg>
        <pc:spChg chg="mod">
          <ac:chgData name="H M" userId="84cd2103f36ef0dc" providerId="LiveId" clId="{9B2F7E9A-63B4-4BCD-8674-3E6046A93DD3}" dt="2023-12-11T13:04:40.043" v="46"/>
          <ac:spMkLst>
            <pc:docMk/>
            <pc:sldMk cId="3165081508" sldId="471"/>
            <ac:spMk id="78" creationId="{E5606169-F0C6-C086-E0BB-F736B4FB716B}"/>
          </ac:spMkLst>
        </pc:spChg>
        <pc:spChg chg="mod">
          <ac:chgData name="H M" userId="84cd2103f36ef0dc" providerId="LiveId" clId="{9B2F7E9A-63B4-4BCD-8674-3E6046A93DD3}" dt="2023-12-11T13:04:40.043" v="46"/>
          <ac:spMkLst>
            <pc:docMk/>
            <pc:sldMk cId="3165081508" sldId="471"/>
            <ac:spMk id="79" creationId="{19F09E2A-03F7-E89D-F1E4-AA600465D670}"/>
          </ac:spMkLst>
        </pc:spChg>
        <pc:spChg chg="mod">
          <ac:chgData name="H M" userId="84cd2103f36ef0dc" providerId="LiveId" clId="{9B2F7E9A-63B4-4BCD-8674-3E6046A93DD3}" dt="2023-12-11T13:04:40.043" v="46"/>
          <ac:spMkLst>
            <pc:docMk/>
            <pc:sldMk cId="3165081508" sldId="471"/>
            <ac:spMk id="80" creationId="{B71298BD-E6CC-22A0-234F-0C44602136FF}"/>
          </ac:spMkLst>
        </pc:spChg>
        <pc:spChg chg="mod">
          <ac:chgData name="H M" userId="84cd2103f36ef0dc" providerId="LiveId" clId="{9B2F7E9A-63B4-4BCD-8674-3E6046A93DD3}" dt="2023-12-11T13:04:40.043" v="46"/>
          <ac:spMkLst>
            <pc:docMk/>
            <pc:sldMk cId="3165081508" sldId="471"/>
            <ac:spMk id="81" creationId="{87227538-9667-5E6F-DC70-C4F2940FF443}"/>
          </ac:spMkLst>
        </pc:spChg>
        <pc:spChg chg="mod">
          <ac:chgData name="H M" userId="84cd2103f36ef0dc" providerId="LiveId" clId="{9B2F7E9A-63B4-4BCD-8674-3E6046A93DD3}" dt="2023-12-11T13:04:40.043" v="46"/>
          <ac:spMkLst>
            <pc:docMk/>
            <pc:sldMk cId="3165081508" sldId="471"/>
            <ac:spMk id="82" creationId="{BF1AA3A7-5EE5-13D7-6C91-D7BBCD88F258}"/>
          </ac:spMkLst>
        </pc:spChg>
        <pc:spChg chg="mod">
          <ac:chgData name="H M" userId="84cd2103f36ef0dc" providerId="LiveId" clId="{9B2F7E9A-63B4-4BCD-8674-3E6046A93DD3}" dt="2023-12-11T13:04:40.043" v="46"/>
          <ac:spMkLst>
            <pc:docMk/>
            <pc:sldMk cId="3165081508" sldId="471"/>
            <ac:spMk id="83" creationId="{93C2215A-9288-D40F-BCC8-F5A68CD56B2C}"/>
          </ac:spMkLst>
        </pc:spChg>
        <pc:spChg chg="mod">
          <ac:chgData name="H M" userId="84cd2103f36ef0dc" providerId="LiveId" clId="{9B2F7E9A-63B4-4BCD-8674-3E6046A93DD3}" dt="2023-12-11T13:04:40.043" v="46"/>
          <ac:spMkLst>
            <pc:docMk/>
            <pc:sldMk cId="3165081508" sldId="471"/>
            <ac:spMk id="84" creationId="{5FB9DF5D-29DA-7888-90A7-7D38A8144869}"/>
          </ac:spMkLst>
        </pc:spChg>
        <pc:spChg chg="mod">
          <ac:chgData name="H M" userId="84cd2103f36ef0dc" providerId="LiveId" clId="{9B2F7E9A-63B4-4BCD-8674-3E6046A93DD3}" dt="2023-12-11T13:04:40.043" v="46"/>
          <ac:spMkLst>
            <pc:docMk/>
            <pc:sldMk cId="3165081508" sldId="471"/>
            <ac:spMk id="85" creationId="{BB319753-F7E4-153B-FB09-C09FF3194301}"/>
          </ac:spMkLst>
        </pc:spChg>
        <pc:spChg chg="mod">
          <ac:chgData name="H M" userId="84cd2103f36ef0dc" providerId="LiveId" clId="{9B2F7E9A-63B4-4BCD-8674-3E6046A93DD3}" dt="2023-12-11T13:04:40.043" v="46"/>
          <ac:spMkLst>
            <pc:docMk/>
            <pc:sldMk cId="3165081508" sldId="471"/>
            <ac:spMk id="86" creationId="{7F4EB6B0-F5E0-BAFF-05D5-BD36F05D64B2}"/>
          </ac:spMkLst>
        </pc:spChg>
        <pc:spChg chg="mod">
          <ac:chgData name="H M" userId="84cd2103f36ef0dc" providerId="LiveId" clId="{9B2F7E9A-63B4-4BCD-8674-3E6046A93DD3}" dt="2023-12-11T13:04:40.043" v="46"/>
          <ac:spMkLst>
            <pc:docMk/>
            <pc:sldMk cId="3165081508" sldId="471"/>
            <ac:spMk id="87" creationId="{FADAAA9C-467A-899D-A447-7530A74033B0}"/>
          </ac:spMkLst>
        </pc:spChg>
        <pc:spChg chg="add mod">
          <ac:chgData name="H M" userId="84cd2103f36ef0dc" providerId="LiveId" clId="{9B2F7E9A-63B4-4BCD-8674-3E6046A93DD3}" dt="2023-12-11T18:19:58.314" v="478" actId="782"/>
          <ac:spMkLst>
            <pc:docMk/>
            <pc:sldMk cId="3165081508" sldId="471"/>
            <ac:spMk id="89" creationId="{623F279D-A9A5-A810-39D2-C61F558F3063}"/>
          </ac:spMkLst>
        </pc:spChg>
        <pc:spChg chg="add mod">
          <ac:chgData name="H M" userId="84cd2103f36ef0dc" providerId="LiveId" clId="{9B2F7E9A-63B4-4BCD-8674-3E6046A93DD3}" dt="2023-12-11T18:19:58.314" v="478" actId="782"/>
          <ac:spMkLst>
            <pc:docMk/>
            <pc:sldMk cId="3165081508" sldId="471"/>
            <ac:spMk id="90" creationId="{ECE4EE56-C64B-7AF5-D593-4EBBB55B9953}"/>
          </ac:spMkLst>
        </pc:spChg>
        <pc:spChg chg="mod">
          <ac:chgData name="H M" userId="84cd2103f36ef0dc" providerId="LiveId" clId="{9B2F7E9A-63B4-4BCD-8674-3E6046A93DD3}" dt="2023-12-11T18:19:58.314" v="478" actId="782"/>
          <ac:spMkLst>
            <pc:docMk/>
            <pc:sldMk cId="3165081508" sldId="471"/>
            <ac:spMk id="92" creationId="{286E399A-1D15-8CF7-2AAC-C8CA31574F9E}"/>
          </ac:spMkLst>
        </pc:spChg>
        <pc:spChg chg="mod">
          <ac:chgData name="H M" userId="84cd2103f36ef0dc" providerId="LiveId" clId="{9B2F7E9A-63B4-4BCD-8674-3E6046A93DD3}" dt="2023-12-11T18:19:58.314" v="478" actId="782"/>
          <ac:spMkLst>
            <pc:docMk/>
            <pc:sldMk cId="3165081508" sldId="471"/>
            <ac:spMk id="93" creationId="{D5C4CB69-CAD6-33E2-FB70-94447468F6FD}"/>
          </ac:spMkLst>
        </pc:spChg>
        <pc:spChg chg="mod">
          <ac:chgData name="H M" userId="84cd2103f36ef0dc" providerId="LiveId" clId="{9B2F7E9A-63B4-4BCD-8674-3E6046A93DD3}" dt="2023-12-11T18:19:58.314" v="478" actId="782"/>
          <ac:spMkLst>
            <pc:docMk/>
            <pc:sldMk cId="3165081508" sldId="471"/>
            <ac:spMk id="94" creationId="{641A03C9-0673-6622-3081-7F02CCC7EA46}"/>
          </ac:spMkLst>
        </pc:spChg>
        <pc:spChg chg="mod">
          <ac:chgData name="H M" userId="84cd2103f36ef0dc" providerId="LiveId" clId="{9B2F7E9A-63B4-4BCD-8674-3E6046A93DD3}" dt="2023-12-11T18:19:58.314" v="478" actId="782"/>
          <ac:spMkLst>
            <pc:docMk/>
            <pc:sldMk cId="3165081508" sldId="471"/>
            <ac:spMk id="95" creationId="{BD13146D-8979-1203-96EE-7711767BC4D3}"/>
          </ac:spMkLst>
        </pc:spChg>
        <pc:spChg chg="mod">
          <ac:chgData name="H M" userId="84cd2103f36ef0dc" providerId="LiveId" clId="{9B2F7E9A-63B4-4BCD-8674-3E6046A93DD3}" dt="2023-12-11T18:19:58.314" v="478" actId="782"/>
          <ac:spMkLst>
            <pc:docMk/>
            <pc:sldMk cId="3165081508" sldId="471"/>
            <ac:spMk id="96" creationId="{471B0CEF-88AF-9772-4AAB-97BBAD4B4CCD}"/>
          </ac:spMkLst>
        </pc:spChg>
        <pc:spChg chg="mod">
          <ac:chgData name="H M" userId="84cd2103f36ef0dc" providerId="LiveId" clId="{9B2F7E9A-63B4-4BCD-8674-3E6046A93DD3}" dt="2023-12-11T18:19:58.314" v="478" actId="782"/>
          <ac:spMkLst>
            <pc:docMk/>
            <pc:sldMk cId="3165081508" sldId="471"/>
            <ac:spMk id="97" creationId="{555BA110-BB4F-85DA-895D-4735971C4B8F}"/>
          </ac:spMkLst>
        </pc:spChg>
        <pc:spChg chg="mod">
          <ac:chgData name="H M" userId="84cd2103f36ef0dc" providerId="LiveId" clId="{9B2F7E9A-63B4-4BCD-8674-3E6046A93DD3}" dt="2023-12-11T18:19:58.314" v="478" actId="782"/>
          <ac:spMkLst>
            <pc:docMk/>
            <pc:sldMk cId="3165081508" sldId="471"/>
            <ac:spMk id="98" creationId="{AF076C29-2500-F4B5-7990-9686B47E5F93}"/>
          </ac:spMkLst>
        </pc:spChg>
        <pc:spChg chg="mod">
          <ac:chgData name="H M" userId="84cd2103f36ef0dc" providerId="LiveId" clId="{9B2F7E9A-63B4-4BCD-8674-3E6046A93DD3}" dt="2023-12-11T18:19:58.314" v="478" actId="782"/>
          <ac:spMkLst>
            <pc:docMk/>
            <pc:sldMk cId="3165081508" sldId="471"/>
            <ac:spMk id="99" creationId="{186D623C-C48A-003F-749F-38E16A48B3A9}"/>
          </ac:spMkLst>
        </pc:spChg>
        <pc:spChg chg="mod">
          <ac:chgData name="H M" userId="84cd2103f36ef0dc" providerId="LiveId" clId="{9B2F7E9A-63B4-4BCD-8674-3E6046A93DD3}" dt="2023-12-11T18:19:58.314" v="478" actId="782"/>
          <ac:spMkLst>
            <pc:docMk/>
            <pc:sldMk cId="3165081508" sldId="471"/>
            <ac:spMk id="100" creationId="{68C087A3-3DE9-7357-FB56-668AAD866BC0}"/>
          </ac:spMkLst>
        </pc:spChg>
        <pc:spChg chg="mod">
          <ac:chgData name="H M" userId="84cd2103f36ef0dc" providerId="LiveId" clId="{9B2F7E9A-63B4-4BCD-8674-3E6046A93DD3}" dt="2023-12-11T18:19:58.314" v="478" actId="782"/>
          <ac:spMkLst>
            <pc:docMk/>
            <pc:sldMk cId="3165081508" sldId="471"/>
            <ac:spMk id="101" creationId="{B1AC36B8-0B40-7D71-9F76-0626580B6066}"/>
          </ac:spMkLst>
        </pc:spChg>
        <pc:spChg chg="mod">
          <ac:chgData name="H M" userId="84cd2103f36ef0dc" providerId="LiveId" clId="{9B2F7E9A-63B4-4BCD-8674-3E6046A93DD3}" dt="2023-12-11T18:19:58.314" v="478" actId="782"/>
          <ac:spMkLst>
            <pc:docMk/>
            <pc:sldMk cId="3165081508" sldId="471"/>
            <ac:spMk id="102" creationId="{C4BE2B73-1EED-ACFE-DC64-A690DCF76C8E}"/>
          </ac:spMkLst>
        </pc:spChg>
        <pc:spChg chg="mod">
          <ac:chgData name="H M" userId="84cd2103f36ef0dc" providerId="LiveId" clId="{9B2F7E9A-63B4-4BCD-8674-3E6046A93DD3}" dt="2023-12-11T18:19:58.314" v="478" actId="782"/>
          <ac:spMkLst>
            <pc:docMk/>
            <pc:sldMk cId="3165081508" sldId="471"/>
            <ac:spMk id="103" creationId="{E9452CC5-D446-3921-AAC7-C09FA08D0A22}"/>
          </ac:spMkLst>
        </pc:spChg>
        <pc:spChg chg="mod">
          <ac:chgData name="H M" userId="84cd2103f36ef0dc" providerId="LiveId" clId="{9B2F7E9A-63B4-4BCD-8674-3E6046A93DD3}" dt="2023-12-11T18:19:58.314" v="478" actId="782"/>
          <ac:spMkLst>
            <pc:docMk/>
            <pc:sldMk cId="3165081508" sldId="471"/>
            <ac:spMk id="104" creationId="{8654590B-5E2B-5CBC-8ABF-067C07F7F233}"/>
          </ac:spMkLst>
        </pc:spChg>
        <pc:spChg chg="mod">
          <ac:chgData name="H M" userId="84cd2103f36ef0dc" providerId="LiveId" clId="{9B2F7E9A-63B4-4BCD-8674-3E6046A93DD3}" dt="2023-12-11T18:19:58.314" v="478" actId="782"/>
          <ac:spMkLst>
            <pc:docMk/>
            <pc:sldMk cId="3165081508" sldId="471"/>
            <ac:spMk id="105" creationId="{D8B188AE-EB79-AB13-4610-CC650B6B09A2}"/>
          </ac:spMkLst>
        </pc:spChg>
        <pc:spChg chg="mod">
          <ac:chgData name="H M" userId="84cd2103f36ef0dc" providerId="LiveId" clId="{9B2F7E9A-63B4-4BCD-8674-3E6046A93DD3}" dt="2023-12-11T18:19:58.314" v="478" actId="782"/>
          <ac:spMkLst>
            <pc:docMk/>
            <pc:sldMk cId="3165081508" sldId="471"/>
            <ac:spMk id="106" creationId="{DE0E9084-9CA8-A699-ABD7-343C2EC32581}"/>
          </ac:spMkLst>
        </pc:spChg>
        <pc:spChg chg="mod">
          <ac:chgData name="H M" userId="84cd2103f36ef0dc" providerId="LiveId" clId="{9B2F7E9A-63B4-4BCD-8674-3E6046A93DD3}" dt="2023-12-11T18:19:58.314" v="478" actId="782"/>
          <ac:spMkLst>
            <pc:docMk/>
            <pc:sldMk cId="3165081508" sldId="471"/>
            <ac:spMk id="107" creationId="{267E88C1-034E-CEAD-A608-9A9002DCC7FB}"/>
          </ac:spMkLst>
        </pc:spChg>
        <pc:spChg chg="mod">
          <ac:chgData name="H M" userId="84cd2103f36ef0dc" providerId="LiveId" clId="{9B2F7E9A-63B4-4BCD-8674-3E6046A93DD3}" dt="2023-12-11T18:19:58.314" v="478" actId="782"/>
          <ac:spMkLst>
            <pc:docMk/>
            <pc:sldMk cId="3165081508" sldId="471"/>
            <ac:spMk id="108" creationId="{6D48C231-ED82-4544-EB0F-CAF4245CF450}"/>
          </ac:spMkLst>
        </pc:spChg>
        <pc:spChg chg="mod">
          <ac:chgData name="H M" userId="84cd2103f36ef0dc" providerId="LiveId" clId="{9B2F7E9A-63B4-4BCD-8674-3E6046A93DD3}" dt="2023-12-11T18:19:58.314" v="478" actId="782"/>
          <ac:spMkLst>
            <pc:docMk/>
            <pc:sldMk cId="3165081508" sldId="471"/>
            <ac:spMk id="109" creationId="{4BF83674-8E67-B130-B8C1-959A4C323978}"/>
          </ac:spMkLst>
        </pc:spChg>
        <pc:spChg chg="mod">
          <ac:chgData name="H M" userId="84cd2103f36ef0dc" providerId="LiveId" clId="{9B2F7E9A-63B4-4BCD-8674-3E6046A93DD3}" dt="2023-12-11T18:19:58.314" v="478" actId="782"/>
          <ac:spMkLst>
            <pc:docMk/>
            <pc:sldMk cId="3165081508" sldId="471"/>
            <ac:spMk id="110" creationId="{3380F019-057A-5DA5-94A4-FBE843C43FFE}"/>
          </ac:spMkLst>
        </pc:spChg>
        <pc:spChg chg="mod">
          <ac:chgData name="H M" userId="84cd2103f36ef0dc" providerId="LiveId" clId="{9B2F7E9A-63B4-4BCD-8674-3E6046A93DD3}" dt="2023-12-11T18:19:58.314" v="478" actId="782"/>
          <ac:spMkLst>
            <pc:docMk/>
            <pc:sldMk cId="3165081508" sldId="471"/>
            <ac:spMk id="111" creationId="{046EEE06-28B6-967C-8CE9-049F2A00A125}"/>
          </ac:spMkLst>
        </pc:spChg>
        <pc:spChg chg="mod">
          <ac:chgData name="H M" userId="84cd2103f36ef0dc" providerId="LiveId" clId="{9B2F7E9A-63B4-4BCD-8674-3E6046A93DD3}" dt="2023-12-11T18:19:58.314" v="478" actId="782"/>
          <ac:spMkLst>
            <pc:docMk/>
            <pc:sldMk cId="3165081508" sldId="471"/>
            <ac:spMk id="112" creationId="{3F44B6A7-95D8-3D13-4650-3CC1AC157C1E}"/>
          </ac:spMkLst>
        </pc:spChg>
        <pc:spChg chg="mod">
          <ac:chgData name="H M" userId="84cd2103f36ef0dc" providerId="LiveId" clId="{9B2F7E9A-63B4-4BCD-8674-3E6046A93DD3}" dt="2023-12-11T18:19:58.314" v="478" actId="782"/>
          <ac:spMkLst>
            <pc:docMk/>
            <pc:sldMk cId="3165081508" sldId="471"/>
            <ac:spMk id="113" creationId="{23CF2EBE-15B3-4FBE-5F2C-D77581D05CF1}"/>
          </ac:spMkLst>
        </pc:spChg>
        <pc:spChg chg="mod">
          <ac:chgData name="H M" userId="84cd2103f36ef0dc" providerId="LiveId" clId="{9B2F7E9A-63B4-4BCD-8674-3E6046A93DD3}" dt="2023-12-11T18:19:58.314" v="478" actId="782"/>
          <ac:spMkLst>
            <pc:docMk/>
            <pc:sldMk cId="3165081508" sldId="471"/>
            <ac:spMk id="114" creationId="{0D5FA9ED-3D40-B4B2-D789-B7A14835AEB6}"/>
          </ac:spMkLst>
        </pc:spChg>
        <pc:spChg chg="mod">
          <ac:chgData name="H M" userId="84cd2103f36ef0dc" providerId="LiveId" clId="{9B2F7E9A-63B4-4BCD-8674-3E6046A93DD3}" dt="2023-12-11T18:19:58.314" v="478" actId="782"/>
          <ac:spMkLst>
            <pc:docMk/>
            <pc:sldMk cId="3165081508" sldId="471"/>
            <ac:spMk id="115" creationId="{29D2B344-7888-104D-FCF5-4CB0CDA30237}"/>
          </ac:spMkLst>
        </pc:spChg>
        <pc:spChg chg="mod">
          <ac:chgData name="H M" userId="84cd2103f36ef0dc" providerId="LiveId" clId="{9B2F7E9A-63B4-4BCD-8674-3E6046A93DD3}" dt="2023-12-11T18:19:58.314" v="478" actId="782"/>
          <ac:spMkLst>
            <pc:docMk/>
            <pc:sldMk cId="3165081508" sldId="471"/>
            <ac:spMk id="116" creationId="{89A4BA67-8A00-1B62-A268-A897186C0111}"/>
          </ac:spMkLst>
        </pc:spChg>
        <pc:spChg chg="mod">
          <ac:chgData name="H M" userId="84cd2103f36ef0dc" providerId="LiveId" clId="{9B2F7E9A-63B4-4BCD-8674-3E6046A93DD3}" dt="2023-12-11T18:19:58.314" v="478" actId="782"/>
          <ac:spMkLst>
            <pc:docMk/>
            <pc:sldMk cId="3165081508" sldId="471"/>
            <ac:spMk id="117" creationId="{B4DBDDA4-D94A-CD15-90DB-B563FB79C1BA}"/>
          </ac:spMkLst>
        </pc:spChg>
        <pc:spChg chg="mod">
          <ac:chgData name="H M" userId="84cd2103f36ef0dc" providerId="LiveId" clId="{9B2F7E9A-63B4-4BCD-8674-3E6046A93DD3}" dt="2023-12-11T18:19:58.314" v="478" actId="782"/>
          <ac:spMkLst>
            <pc:docMk/>
            <pc:sldMk cId="3165081508" sldId="471"/>
            <ac:spMk id="118" creationId="{6C3DCC90-097D-B7D2-C4EC-28092107F163}"/>
          </ac:spMkLst>
        </pc:spChg>
        <pc:spChg chg="mod">
          <ac:chgData name="H M" userId="84cd2103f36ef0dc" providerId="LiveId" clId="{9B2F7E9A-63B4-4BCD-8674-3E6046A93DD3}" dt="2023-12-11T18:19:58.314" v="478" actId="782"/>
          <ac:spMkLst>
            <pc:docMk/>
            <pc:sldMk cId="3165081508" sldId="471"/>
            <ac:spMk id="119" creationId="{C7175FA9-76F3-BB8B-8E1D-CE3762C12FFB}"/>
          </ac:spMkLst>
        </pc:spChg>
        <pc:spChg chg="mod">
          <ac:chgData name="H M" userId="84cd2103f36ef0dc" providerId="LiveId" clId="{9B2F7E9A-63B4-4BCD-8674-3E6046A93DD3}" dt="2023-12-11T18:19:58.314" v="478" actId="782"/>
          <ac:spMkLst>
            <pc:docMk/>
            <pc:sldMk cId="3165081508" sldId="471"/>
            <ac:spMk id="120" creationId="{BF3EDF5E-423D-A83B-FF27-BE68F660237A}"/>
          </ac:spMkLst>
        </pc:spChg>
        <pc:spChg chg="mod">
          <ac:chgData name="H M" userId="84cd2103f36ef0dc" providerId="LiveId" clId="{9B2F7E9A-63B4-4BCD-8674-3E6046A93DD3}" dt="2023-12-11T18:19:58.314" v="478" actId="782"/>
          <ac:spMkLst>
            <pc:docMk/>
            <pc:sldMk cId="3165081508" sldId="471"/>
            <ac:spMk id="121" creationId="{6CD9452C-4540-7680-892F-36025DF3A449}"/>
          </ac:spMkLst>
        </pc:spChg>
        <pc:spChg chg="mod">
          <ac:chgData name="H M" userId="84cd2103f36ef0dc" providerId="LiveId" clId="{9B2F7E9A-63B4-4BCD-8674-3E6046A93DD3}" dt="2023-12-11T18:19:58.314" v="478" actId="782"/>
          <ac:spMkLst>
            <pc:docMk/>
            <pc:sldMk cId="3165081508" sldId="471"/>
            <ac:spMk id="122" creationId="{60B254D6-A51C-66D4-1D48-6EC87BADE62F}"/>
          </ac:spMkLst>
        </pc:spChg>
        <pc:spChg chg="mod">
          <ac:chgData name="H M" userId="84cd2103f36ef0dc" providerId="LiveId" clId="{9B2F7E9A-63B4-4BCD-8674-3E6046A93DD3}" dt="2023-12-11T18:19:58.314" v="478" actId="782"/>
          <ac:spMkLst>
            <pc:docMk/>
            <pc:sldMk cId="3165081508" sldId="471"/>
            <ac:spMk id="123" creationId="{19EA4E72-0F33-D246-076D-10DD63C646B4}"/>
          </ac:spMkLst>
        </pc:spChg>
        <pc:spChg chg="mod">
          <ac:chgData name="H M" userId="84cd2103f36ef0dc" providerId="LiveId" clId="{9B2F7E9A-63B4-4BCD-8674-3E6046A93DD3}" dt="2023-12-11T18:19:58.314" v="478" actId="782"/>
          <ac:spMkLst>
            <pc:docMk/>
            <pc:sldMk cId="3165081508" sldId="471"/>
            <ac:spMk id="124" creationId="{4DA08304-A364-9836-8802-127EA30489D9}"/>
          </ac:spMkLst>
        </pc:spChg>
        <pc:spChg chg="mod">
          <ac:chgData name="H M" userId="84cd2103f36ef0dc" providerId="LiveId" clId="{9B2F7E9A-63B4-4BCD-8674-3E6046A93DD3}" dt="2023-12-11T18:19:58.314" v="478" actId="782"/>
          <ac:spMkLst>
            <pc:docMk/>
            <pc:sldMk cId="3165081508" sldId="471"/>
            <ac:spMk id="125" creationId="{C667FB1D-B623-0E68-48B9-5CC59C794D90}"/>
          </ac:spMkLst>
        </pc:spChg>
        <pc:spChg chg="mod">
          <ac:chgData name="H M" userId="84cd2103f36ef0dc" providerId="LiveId" clId="{9B2F7E9A-63B4-4BCD-8674-3E6046A93DD3}" dt="2023-12-11T18:19:58.314" v="478" actId="782"/>
          <ac:spMkLst>
            <pc:docMk/>
            <pc:sldMk cId="3165081508" sldId="471"/>
            <ac:spMk id="126" creationId="{F14F65AB-F7B8-0A46-1294-5EAB33D136F9}"/>
          </ac:spMkLst>
        </pc:spChg>
        <pc:spChg chg="mod">
          <ac:chgData name="H M" userId="84cd2103f36ef0dc" providerId="LiveId" clId="{9B2F7E9A-63B4-4BCD-8674-3E6046A93DD3}" dt="2023-12-11T18:19:58.314" v="478" actId="782"/>
          <ac:spMkLst>
            <pc:docMk/>
            <pc:sldMk cId="3165081508" sldId="471"/>
            <ac:spMk id="127" creationId="{52155448-72A6-66B5-B915-B1DF3109719B}"/>
          </ac:spMkLst>
        </pc:spChg>
        <pc:spChg chg="mod">
          <ac:chgData name="H M" userId="84cd2103f36ef0dc" providerId="LiveId" clId="{9B2F7E9A-63B4-4BCD-8674-3E6046A93DD3}" dt="2023-12-11T18:19:58.314" v="478" actId="782"/>
          <ac:spMkLst>
            <pc:docMk/>
            <pc:sldMk cId="3165081508" sldId="471"/>
            <ac:spMk id="128" creationId="{D5CEC9ED-436A-3EA9-84D6-98E792BB195F}"/>
          </ac:spMkLst>
        </pc:spChg>
        <pc:spChg chg="mod">
          <ac:chgData name="H M" userId="84cd2103f36ef0dc" providerId="LiveId" clId="{9B2F7E9A-63B4-4BCD-8674-3E6046A93DD3}" dt="2023-12-11T18:19:58.314" v="478" actId="782"/>
          <ac:spMkLst>
            <pc:docMk/>
            <pc:sldMk cId="3165081508" sldId="471"/>
            <ac:spMk id="129" creationId="{E1EC1FA6-0192-44C8-B50B-657341F6C6B7}"/>
          </ac:spMkLst>
        </pc:spChg>
        <pc:spChg chg="mod">
          <ac:chgData name="H M" userId="84cd2103f36ef0dc" providerId="LiveId" clId="{9B2F7E9A-63B4-4BCD-8674-3E6046A93DD3}" dt="2023-12-11T18:19:58.314" v="478" actId="782"/>
          <ac:spMkLst>
            <pc:docMk/>
            <pc:sldMk cId="3165081508" sldId="471"/>
            <ac:spMk id="130" creationId="{B3B4CEA9-B65A-401F-9946-CBE543C9F1AD}"/>
          </ac:spMkLst>
        </pc:spChg>
        <pc:spChg chg="mod">
          <ac:chgData name="H M" userId="84cd2103f36ef0dc" providerId="LiveId" clId="{9B2F7E9A-63B4-4BCD-8674-3E6046A93DD3}" dt="2023-12-11T18:19:58.314" v="478" actId="782"/>
          <ac:spMkLst>
            <pc:docMk/>
            <pc:sldMk cId="3165081508" sldId="471"/>
            <ac:spMk id="131" creationId="{DBF2963F-7B3F-B276-FD5A-F1575253F83D}"/>
          </ac:spMkLst>
        </pc:spChg>
        <pc:spChg chg="mod">
          <ac:chgData name="H M" userId="84cd2103f36ef0dc" providerId="LiveId" clId="{9B2F7E9A-63B4-4BCD-8674-3E6046A93DD3}" dt="2023-12-11T18:19:58.314" v="478" actId="782"/>
          <ac:spMkLst>
            <pc:docMk/>
            <pc:sldMk cId="3165081508" sldId="471"/>
            <ac:spMk id="132" creationId="{727EC38E-1982-5D9E-3C3E-F52C260773AD}"/>
          </ac:spMkLst>
        </pc:spChg>
        <pc:spChg chg="mod">
          <ac:chgData name="H M" userId="84cd2103f36ef0dc" providerId="LiveId" clId="{9B2F7E9A-63B4-4BCD-8674-3E6046A93DD3}" dt="2023-12-11T18:19:58.314" v="478" actId="782"/>
          <ac:spMkLst>
            <pc:docMk/>
            <pc:sldMk cId="3165081508" sldId="471"/>
            <ac:spMk id="133" creationId="{39CB4890-7622-C8A7-3890-EF744C11F4E0}"/>
          </ac:spMkLst>
        </pc:spChg>
        <pc:spChg chg="mod">
          <ac:chgData name="H M" userId="84cd2103f36ef0dc" providerId="LiveId" clId="{9B2F7E9A-63B4-4BCD-8674-3E6046A93DD3}" dt="2023-12-11T18:19:58.314" v="478" actId="782"/>
          <ac:spMkLst>
            <pc:docMk/>
            <pc:sldMk cId="3165081508" sldId="471"/>
            <ac:spMk id="134" creationId="{3A735AA0-CA49-4A92-ABE7-A223E7B5856E}"/>
          </ac:spMkLst>
        </pc:spChg>
        <pc:spChg chg="mod">
          <ac:chgData name="H M" userId="84cd2103f36ef0dc" providerId="LiveId" clId="{9B2F7E9A-63B4-4BCD-8674-3E6046A93DD3}" dt="2023-12-11T18:19:58.314" v="478" actId="782"/>
          <ac:spMkLst>
            <pc:docMk/>
            <pc:sldMk cId="3165081508" sldId="471"/>
            <ac:spMk id="135" creationId="{FE4B811B-4488-A9E0-CA79-D2F41C69C831}"/>
          </ac:spMkLst>
        </pc:spChg>
        <pc:spChg chg="mod">
          <ac:chgData name="H M" userId="84cd2103f36ef0dc" providerId="LiveId" clId="{9B2F7E9A-63B4-4BCD-8674-3E6046A93DD3}" dt="2023-12-11T18:19:58.314" v="478" actId="782"/>
          <ac:spMkLst>
            <pc:docMk/>
            <pc:sldMk cId="3165081508" sldId="471"/>
            <ac:spMk id="136" creationId="{621F5418-EFF5-2C26-3015-4334C486CA43}"/>
          </ac:spMkLst>
        </pc:spChg>
        <pc:spChg chg="mod">
          <ac:chgData name="H M" userId="84cd2103f36ef0dc" providerId="LiveId" clId="{9B2F7E9A-63B4-4BCD-8674-3E6046A93DD3}" dt="2023-12-11T18:19:58.314" v="478" actId="782"/>
          <ac:spMkLst>
            <pc:docMk/>
            <pc:sldMk cId="3165081508" sldId="471"/>
            <ac:spMk id="137" creationId="{8456B986-66A3-F4AC-BC2B-57E4DA662807}"/>
          </ac:spMkLst>
        </pc:spChg>
        <pc:spChg chg="mod">
          <ac:chgData name="H M" userId="84cd2103f36ef0dc" providerId="LiveId" clId="{9B2F7E9A-63B4-4BCD-8674-3E6046A93DD3}" dt="2023-12-11T18:19:58.314" v="478" actId="782"/>
          <ac:spMkLst>
            <pc:docMk/>
            <pc:sldMk cId="3165081508" sldId="471"/>
            <ac:spMk id="138" creationId="{28A5B579-1946-F9A7-6DF0-20DEF699615D}"/>
          </ac:spMkLst>
        </pc:spChg>
        <pc:spChg chg="mod">
          <ac:chgData name="H M" userId="84cd2103f36ef0dc" providerId="LiveId" clId="{9B2F7E9A-63B4-4BCD-8674-3E6046A93DD3}" dt="2023-12-11T18:19:58.314" v="478" actId="782"/>
          <ac:spMkLst>
            <pc:docMk/>
            <pc:sldMk cId="3165081508" sldId="471"/>
            <ac:spMk id="139" creationId="{EC182D3B-EAEF-07FB-D02D-F030B4705633}"/>
          </ac:spMkLst>
        </pc:spChg>
        <pc:spChg chg="mod">
          <ac:chgData name="H M" userId="84cd2103f36ef0dc" providerId="LiveId" clId="{9B2F7E9A-63B4-4BCD-8674-3E6046A93DD3}" dt="2023-12-11T18:19:58.314" v="478" actId="782"/>
          <ac:spMkLst>
            <pc:docMk/>
            <pc:sldMk cId="3165081508" sldId="471"/>
            <ac:spMk id="140" creationId="{F036D15A-6C99-EA0E-C4F9-75346E9F7064}"/>
          </ac:spMkLst>
        </pc:spChg>
        <pc:spChg chg="mod">
          <ac:chgData name="H M" userId="84cd2103f36ef0dc" providerId="LiveId" clId="{9B2F7E9A-63B4-4BCD-8674-3E6046A93DD3}" dt="2023-12-11T18:19:58.314" v="478" actId="782"/>
          <ac:spMkLst>
            <pc:docMk/>
            <pc:sldMk cId="3165081508" sldId="471"/>
            <ac:spMk id="141" creationId="{AD684426-ED53-CEBB-7730-8DF34A027724}"/>
          </ac:spMkLst>
        </pc:spChg>
        <pc:spChg chg="mod">
          <ac:chgData name="H M" userId="84cd2103f36ef0dc" providerId="LiveId" clId="{9B2F7E9A-63B4-4BCD-8674-3E6046A93DD3}" dt="2023-12-11T18:19:58.314" v="478" actId="782"/>
          <ac:spMkLst>
            <pc:docMk/>
            <pc:sldMk cId="3165081508" sldId="471"/>
            <ac:spMk id="142" creationId="{2D22FB77-7F9E-7223-2D55-807CEDF9B7DA}"/>
          </ac:spMkLst>
        </pc:spChg>
        <pc:spChg chg="mod">
          <ac:chgData name="H M" userId="84cd2103f36ef0dc" providerId="LiveId" clId="{9B2F7E9A-63B4-4BCD-8674-3E6046A93DD3}" dt="2023-12-11T18:19:58.314" v="478" actId="782"/>
          <ac:spMkLst>
            <pc:docMk/>
            <pc:sldMk cId="3165081508" sldId="471"/>
            <ac:spMk id="143" creationId="{37F57095-4AB0-C611-C784-D4E05DDF2A9F}"/>
          </ac:spMkLst>
        </pc:spChg>
        <pc:spChg chg="mod">
          <ac:chgData name="H M" userId="84cd2103f36ef0dc" providerId="LiveId" clId="{9B2F7E9A-63B4-4BCD-8674-3E6046A93DD3}" dt="2023-12-11T18:19:58.314" v="478" actId="782"/>
          <ac:spMkLst>
            <pc:docMk/>
            <pc:sldMk cId="3165081508" sldId="471"/>
            <ac:spMk id="144" creationId="{F49B58F5-4E25-5D1F-FC91-78DA2FBF7C9B}"/>
          </ac:spMkLst>
        </pc:spChg>
        <pc:spChg chg="mod">
          <ac:chgData name="H M" userId="84cd2103f36ef0dc" providerId="LiveId" clId="{9B2F7E9A-63B4-4BCD-8674-3E6046A93DD3}" dt="2023-12-11T18:19:58.314" v="478" actId="782"/>
          <ac:spMkLst>
            <pc:docMk/>
            <pc:sldMk cId="3165081508" sldId="471"/>
            <ac:spMk id="145" creationId="{1A71297E-0E6D-8BE5-04E4-B27C1A7B7FD9}"/>
          </ac:spMkLst>
        </pc:spChg>
        <pc:spChg chg="mod">
          <ac:chgData name="H M" userId="84cd2103f36ef0dc" providerId="LiveId" clId="{9B2F7E9A-63B4-4BCD-8674-3E6046A93DD3}" dt="2023-12-11T18:19:58.314" v="478" actId="782"/>
          <ac:spMkLst>
            <pc:docMk/>
            <pc:sldMk cId="3165081508" sldId="471"/>
            <ac:spMk id="146" creationId="{CDCC1921-6248-BF62-0C52-B12456A1029F}"/>
          </ac:spMkLst>
        </pc:spChg>
        <pc:spChg chg="mod">
          <ac:chgData name="H M" userId="84cd2103f36ef0dc" providerId="LiveId" clId="{9B2F7E9A-63B4-4BCD-8674-3E6046A93DD3}" dt="2023-12-11T18:19:58.314" v="478" actId="782"/>
          <ac:spMkLst>
            <pc:docMk/>
            <pc:sldMk cId="3165081508" sldId="471"/>
            <ac:spMk id="147" creationId="{2D9AA434-3C5B-94EE-C471-3804273427CC}"/>
          </ac:spMkLst>
        </pc:spChg>
        <pc:spChg chg="mod">
          <ac:chgData name="H M" userId="84cd2103f36ef0dc" providerId="LiveId" clId="{9B2F7E9A-63B4-4BCD-8674-3E6046A93DD3}" dt="2023-12-11T18:19:58.314" v="478" actId="782"/>
          <ac:spMkLst>
            <pc:docMk/>
            <pc:sldMk cId="3165081508" sldId="471"/>
            <ac:spMk id="148" creationId="{514DDD2F-2D99-4181-BAEC-7CE61145DB93}"/>
          </ac:spMkLst>
        </pc:spChg>
        <pc:spChg chg="mod">
          <ac:chgData name="H M" userId="84cd2103f36ef0dc" providerId="LiveId" clId="{9B2F7E9A-63B4-4BCD-8674-3E6046A93DD3}" dt="2023-12-11T18:19:58.314" v="478" actId="782"/>
          <ac:spMkLst>
            <pc:docMk/>
            <pc:sldMk cId="3165081508" sldId="471"/>
            <ac:spMk id="149" creationId="{E6A66C2A-0A37-296B-0973-6B81A0379A05}"/>
          </ac:spMkLst>
        </pc:spChg>
        <pc:spChg chg="mod">
          <ac:chgData name="H M" userId="84cd2103f36ef0dc" providerId="LiveId" clId="{9B2F7E9A-63B4-4BCD-8674-3E6046A93DD3}" dt="2023-12-11T18:19:58.314" v="478" actId="782"/>
          <ac:spMkLst>
            <pc:docMk/>
            <pc:sldMk cId="3165081508" sldId="471"/>
            <ac:spMk id="150" creationId="{B36CF9AC-BCB1-423F-F2C9-16680CBB235F}"/>
          </ac:spMkLst>
        </pc:spChg>
        <pc:spChg chg="mod">
          <ac:chgData name="H M" userId="84cd2103f36ef0dc" providerId="LiveId" clId="{9B2F7E9A-63B4-4BCD-8674-3E6046A93DD3}" dt="2023-12-11T18:19:58.314" v="478" actId="782"/>
          <ac:spMkLst>
            <pc:docMk/>
            <pc:sldMk cId="3165081508" sldId="471"/>
            <ac:spMk id="151" creationId="{BB43FD24-6392-4DD1-E9CC-894807916F6D}"/>
          </ac:spMkLst>
        </pc:spChg>
        <pc:spChg chg="mod">
          <ac:chgData name="H M" userId="84cd2103f36ef0dc" providerId="LiveId" clId="{9B2F7E9A-63B4-4BCD-8674-3E6046A93DD3}" dt="2023-12-11T18:19:58.314" v="478" actId="782"/>
          <ac:spMkLst>
            <pc:docMk/>
            <pc:sldMk cId="3165081508" sldId="471"/>
            <ac:spMk id="152" creationId="{6742A7E1-3979-4B62-6891-A99D67F1F335}"/>
          </ac:spMkLst>
        </pc:spChg>
        <pc:spChg chg="mod">
          <ac:chgData name="H M" userId="84cd2103f36ef0dc" providerId="LiveId" clId="{9B2F7E9A-63B4-4BCD-8674-3E6046A93DD3}" dt="2023-12-11T18:19:58.314" v="478" actId="782"/>
          <ac:spMkLst>
            <pc:docMk/>
            <pc:sldMk cId="3165081508" sldId="471"/>
            <ac:spMk id="153" creationId="{D6F65666-E007-17C6-7FCD-6387A57BFB9F}"/>
          </ac:spMkLst>
        </pc:spChg>
        <pc:spChg chg="mod">
          <ac:chgData name="H M" userId="84cd2103f36ef0dc" providerId="LiveId" clId="{9B2F7E9A-63B4-4BCD-8674-3E6046A93DD3}" dt="2023-12-11T18:19:58.314" v="478" actId="782"/>
          <ac:spMkLst>
            <pc:docMk/>
            <pc:sldMk cId="3165081508" sldId="471"/>
            <ac:spMk id="154" creationId="{6D6BB57F-E351-AC54-B791-00B793804C56}"/>
          </ac:spMkLst>
        </pc:spChg>
        <pc:spChg chg="mod">
          <ac:chgData name="H M" userId="84cd2103f36ef0dc" providerId="LiveId" clId="{9B2F7E9A-63B4-4BCD-8674-3E6046A93DD3}" dt="2023-12-11T18:19:58.314" v="478" actId="782"/>
          <ac:spMkLst>
            <pc:docMk/>
            <pc:sldMk cId="3165081508" sldId="471"/>
            <ac:spMk id="155" creationId="{0C82564A-D688-7A9E-39F2-FFE63FCF5CE1}"/>
          </ac:spMkLst>
        </pc:spChg>
        <pc:spChg chg="mod">
          <ac:chgData name="H M" userId="84cd2103f36ef0dc" providerId="LiveId" clId="{9B2F7E9A-63B4-4BCD-8674-3E6046A93DD3}" dt="2023-12-11T18:19:58.314" v="478" actId="782"/>
          <ac:spMkLst>
            <pc:docMk/>
            <pc:sldMk cId="3165081508" sldId="471"/>
            <ac:spMk id="156" creationId="{4DBCE53C-8FB2-2AE4-8AD6-D18B817A26A0}"/>
          </ac:spMkLst>
        </pc:spChg>
        <pc:spChg chg="mod">
          <ac:chgData name="H M" userId="84cd2103f36ef0dc" providerId="LiveId" clId="{9B2F7E9A-63B4-4BCD-8674-3E6046A93DD3}" dt="2023-12-11T18:19:58.314" v="478" actId="782"/>
          <ac:spMkLst>
            <pc:docMk/>
            <pc:sldMk cId="3165081508" sldId="471"/>
            <ac:spMk id="157" creationId="{B03928FA-D5E6-ED26-7EAF-706C2F804A0E}"/>
          </ac:spMkLst>
        </pc:spChg>
        <pc:spChg chg="mod">
          <ac:chgData name="H M" userId="84cd2103f36ef0dc" providerId="LiveId" clId="{9B2F7E9A-63B4-4BCD-8674-3E6046A93DD3}" dt="2023-12-11T18:19:58.314" v="478" actId="782"/>
          <ac:spMkLst>
            <pc:docMk/>
            <pc:sldMk cId="3165081508" sldId="471"/>
            <ac:spMk id="158" creationId="{259548CA-37BA-E0F4-299C-B9112CF4A5C9}"/>
          </ac:spMkLst>
        </pc:spChg>
        <pc:spChg chg="mod">
          <ac:chgData name="H M" userId="84cd2103f36ef0dc" providerId="LiveId" clId="{9B2F7E9A-63B4-4BCD-8674-3E6046A93DD3}" dt="2023-12-11T18:19:58.314" v="478" actId="782"/>
          <ac:spMkLst>
            <pc:docMk/>
            <pc:sldMk cId="3165081508" sldId="471"/>
            <ac:spMk id="159" creationId="{0C221715-3AF2-A702-76D8-ACA9823C0336}"/>
          </ac:spMkLst>
        </pc:spChg>
        <pc:spChg chg="mod">
          <ac:chgData name="H M" userId="84cd2103f36ef0dc" providerId="LiveId" clId="{9B2F7E9A-63B4-4BCD-8674-3E6046A93DD3}" dt="2023-12-11T18:19:58.314" v="478" actId="782"/>
          <ac:spMkLst>
            <pc:docMk/>
            <pc:sldMk cId="3165081508" sldId="471"/>
            <ac:spMk id="160" creationId="{2143479F-CDD9-98E0-BB48-C8E2405EF928}"/>
          </ac:spMkLst>
        </pc:spChg>
        <pc:spChg chg="mod">
          <ac:chgData name="H M" userId="84cd2103f36ef0dc" providerId="LiveId" clId="{9B2F7E9A-63B4-4BCD-8674-3E6046A93DD3}" dt="2023-12-11T18:19:58.314" v="478" actId="782"/>
          <ac:spMkLst>
            <pc:docMk/>
            <pc:sldMk cId="3165081508" sldId="471"/>
            <ac:spMk id="161" creationId="{8A71035B-879B-ED8A-FFB4-7904A2797D33}"/>
          </ac:spMkLst>
        </pc:spChg>
        <pc:spChg chg="mod">
          <ac:chgData name="H M" userId="84cd2103f36ef0dc" providerId="LiveId" clId="{9B2F7E9A-63B4-4BCD-8674-3E6046A93DD3}" dt="2023-12-11T18:19:58.314" v="478" actId="782"/>
          <ac:spMkLst>
            <pc:docMk/>
            <pc:sldMk cId="3165081508" sldId="471"/>
            <ac:spMk id="162" creationId="{D2E4599A-7E78-ABBA-7B8A-D5427FC85ABC}"/>
          </ac:spMkLst>
        </pc:spChg>
        <pc:spChg chg="mod">
          <ac:chgData name="H M" userId="84cd2103f36ef0dc" providerId="LiveId" clId="{9B2F7E9A-63B4-4BCD-8674-3E6046A93DD3}" dt="2023-12-11T18:19:58.314" v="478" actId="782"/>
          <ac:spMkLst>
            <pc:docMk/>
            <pc:sldMk cId="3165081508" sldId="471"/>
            <ac:spMk id="163" creationId="{3981648A-A4A7-BA35-7355-648CC956408D}"/>
          </ac:spMkLst>
        </pc:spChg>
        <pc:spChg chg="mod">
          <ac:chgData name="H M" userId="84cd2103f36ef0dc" providerId="LiveId" clId="{9B2F7E9A-63B4-4BCD-8674-3E6046A93DD3}" dt="2023-12-11T18:19:58.314" v="478" actId="782"/>
          <ac:spMkLst>
            <pc:docMk/>
            <pc:sldMk cId="3165081508" sldId="471"/>
            <ac:spMk id="164" creationId="{BA58897D-7EEB-E65B-2D26-36F23FF256E0}"/>
          </ac:spMkLst>
        </pc:spChg>
        <pc:spChg chg="mod">
          <ac:chgData name="H M" userId="84cd2103f36ef0dc" providerId="LiveId" clId="{9B2F7E9A-63B4-4BCD-8674-3E6046A93DD3}" dt="2023-12-11T18:19:58.314" v="478" actId="782"/>
          <ac:spMkLst>
            <pc:docMk/>
            <pc:sldMk cId="3165081508" sldId="471"/>
            <ac:spMk id="165" creationId="{05FDB829-8C32-3387-A74E-B985A032AD15}"/>
          </ac:spMkLst>
        </pc:spChg>
        <pc:spChg chg="mod">
          <ac:chgData name="H M" userId="84cd2103f36ef0dc" providerId="LiveId" clId="{9B2F7E9A-63B4-4BCD-8674-3E6046A93DD3}" dt="2023-12-11T18:19:58.314" v="478" actId="782"/>
          <ac:spMkLst>
            <pc:docMk/>
            <pc:sldMk cId="3165081508" sldId="471"/>
            <ac:spMk id="166" creationId="{20758DA2-204D-160E-01E8-9AB7A04ADE3A}"/>
          </ac:spMkLst>
        </pc:spChg>
        <pc:spChg chg="mod">
          <ac:chgData name="H M" userId="84cd2103f36ef0dc" providerId="LiveId" clId="{9B2F7E9A-63B4-4BCD-8674-3E6046A93DD3}" dt="2023-12-11T18:19:58.314" v="478" actId="782"/>
          <ac:spMkLst>
            <pc:docMk/>
            <pc:sldMk cId="3165081508" sldId="471"/>
            <ac:spMk id="167" creationId="{4A3742C9-CD23-954B-A07B-2448E792D55E}"/>
          </ac:spMkLst>
        </pc:spChg>
        <pc:spChg chg="mod">
          <ac:chgData name="H M" userId="84cd2103f36ef0dc" providerId="LiveId" clId="{9B2F7E9A-63B4-4BCD-8674-3E6046A93DD3}" dt="2023-12-11T18:19:58.314" v="478" actId="782"/>
          <ac:spMkLst>
            <pc:docMk/>
            <pc:sldMk cId="3165081508" sldId="471"/>
            <ac:spMk id="168" creationId="{8ABA6663-7B5A-1CEF-AF64-B6B7C40698E9}"/>
          </ac:spMkLst>
        </pc:spChg>
        <pc:spChg chg="mod">
          <ac:chgData name="H M" userId="84cd2103f36ef0dc" providerId="LiveId" clId="{9B2F7E9A-63B4-4BCD-8674-3E6046A93DD3}" dt="2023-12-11T18:19:58.314" v="478" actId="782"/>
          <ac:spMkLst>
            <pc:docMk/>
            <pc:sldMk cId="3165081508" sldId="471"/>
            <ac:spMk id="169" creationId="{43B5B83A-DB30-5537-1FF4-00DE6DB0C1B3}"/>
          </ac:spMkLst>
        </pc:spChg>
        <pc:spChg chg="mod">
          <ac:chgData name="H M" userId="84cd2103f36ef0dc" providerId="LiveId" clId="{9B2F7E9A-63B4-4BCD-8674-3E6046A93DD3}" dt="2023-12-11T18:19:58.314" v="478" actId="782"/>
          <ac:spMkLst>
            <pc:docMk/>
            <pc:sldMk cId="3165081508" sldId="471"/>
            <ac:spMk id="170" creationId="{F4B01695-868C-0D7A-9420-E8C4800AB4C8}"/>
          </ac:spMkLst>
        </pc:spChg>
        <pc:spChg chg="mod">
          <ac:chgData name="H M" userId="84cd2103f36ef0dc" providerId="LiveId" clId="{9B2F7E9A-63B4-4BCD-8674-3E6046A93DD3}" dt="2023-12-11T18:19:58.314" v="478" actId="782"/>
          <ac:spMkLst>
            <pc:docMk/>
            <pc:sldMk cId="3165081508" sldId="471"/>
            <ac:spMk id="171" creationId="{67BA2503-9A28-483D-9FF7-FC326DA69765}"/>
          </ac:spMkLst>
        </pc:spChg>
        <pc:spChg chg="mod">
          <ac:chgData name="H M" userId="84cd2103f36ef0dc" providerId="LiveId" clId="{9B2F7E9A-63B4-4BCD-8674-3E6046A93DD3}" dt="2023-12-11T18:19:58.314" v="478" actId="782"/>
          <ac:spMkLst>
            <pc:docMk/>
            <pc:sldMk cId="3165081508" sldId="471"/>
            <ac:spMk id="172" creationId="{692BCC6B-073A-FECF-75D8-1EC199513F40}"/>
          </ac:spMkLst>
        </pc:spChg>
        <pc:spChg chg="mod">
          <ac:chgData name="H M" userId="84cd2103f36ef0dc" providerId="LiveId" clId="{9B2F7E9A-63B4-4BCD-8674-3E6046A93DD3}" dt="2023-12-11T18:19:58.314" v="478" actId="782"/>
          <ac:spMkLst>
            <pc:docMk/>
            <pc:sldMk cId="3165081508" sldId="471"/>
            <ac:spMk id="173" creationId="{68BFFD81-8C47-3481-70C9-723194A9A225}"/>
          </ac:spMkLst>
        </pc:spChg>
        <pc:spChg chg="mod">
          <ac:chgData name="H M" userId="84cd2103f36ef0dc" providerId="LiveId" clId="{9B2F7E9A-63B4-4BCD-8674-3E6046A93DD3}" dt="2023-12-11T18:19:58.314" v="478" actId="782"/>
          <ac:spMkLst>
            <pc:docMk/>
            <pc:sldMk cId="3165081508" sldId="471"/>
            <ac:spMk id="174" creationId="{A67237CE-AFF8-67B4-8B2D-157A27371D52}"/>
          </ac:spMkLst>
        </pc:spChg>
        <pc:spChg chg="mod">
          <ac:chgData name="H M" userId="84cd2103f36ef0dc" providerId="LiveId" clId="{9B2F7E9A-63B4-4BCD-8674-3E6046A93DD3}" dt="2023-12-11T18:19:58.314" v="478" actId="782"/>
          <ac:spMkLst>
            <pc:docMk/>
            <pc:sldMk cId="3165081508" sldId="471"/>
            <ac:spMk id="175" creationId="{09B19602-B0C0-4767-E9FC-EFF3450ED727}"/>
          </ac:spMkLst>
        </pc:spChg>
        <pc:spChg chg="mod">
          <ac:chgData name="H M" userId="84cd2103f36ef0dc" providerId="LiveId" clId="{9B2F7E9A-63B4-4BCD-8674-3E6046A93DD3}" dt="2023-12-11T18:19:58.314" v="478" actId="782"/>
          <ac:spMkLst>
            <pc:docMk/>
            <pc:sldMk cId="3165081508" sldId="471"/>
            <ac:spMk id="176" creationId="{54A24B64-4B7F-6B44-2FCC-507C63E96BC8}"/>
          </ac:spMkLst>
        </pc:spChg>
        <pc:spChg chg="mod">
          <ac:chgData name="H M" userId="84cd2103f36ef0dc" providerId="LiveId" clId="{9B2F7E9A-63B4-4BCD-8674-3E6046A93DD3}" dt="2023-12-11T18:19:58.314" v="478" actId="782"/>
          <ac:spMkLst>
            <pc:docMk/>
            <pc:sldMk cId="3165081508" sldId="471"/>
            <ac:spMk id="177" creationId="{10C73E18-8EA7-AA62-E817-F859E5F72ED9}"/>
          </ac:spMkLst>
        </pc:spChg>
        <pc:spChg chg="mod">
          <ac:chgData name="H M" userId="84cd2103f36ef0dc" providerId="LiveId" clId="{9B2F7E9A-63B4-4BCD-8674-3E6046A93DD3}" dt="2023-12-11T18:19:58.314" v="478" actId="782"/>
          <ac:spMkLst>
            <pc:docMk/>
            <pc:sldMk cId="3165081508" sldId="471"/>
            <ac:spMk id="178" creationId="{73CABF4A-A249-0965-CE0D-79F3B1AF8AA6}"/>
          </ac:spMkLst>
        </pc:spChg>
        <pc:spChg chg="mod">
          <ac:chgData name="H M" userId="84cd2103f36ef0dc" providerId="LiveId" clId="{9B2F7E9A-63B4-4BCD-8674-3E6046A93DD3}" dt="2023-12-11T18:19:58.314" v="478" actId="782"/>
          <ac:spMkLst>
            <pc:docMk/>
            <pc:sldMk cId="3165081508" sldId="471"/>
            <ac:spMk id="179" creationId="{126DB284-FB60-9D6C-E097-B5D6130F91DF}"/>
          </ac:spMkLst>
        </pc:spChg>
        <pc:spChg chg="mod">
          <ac:chgData name="H M" userId="84cd2103f36ef0dc" providerId="LiveId" clId="{9B2F7E9A-63B4-4BCD-8674-3E6046A93DD3}" dt="2023-12-11T18:19:58.314" v="478" actId="782"/>
          <ac:spMkLst>
            <pc:docMk/>
            <pc:sldMk cId="3165081508" sldId="471"/>
            <ac:spMk id="180" creationId="{AE4EA8BB-3CF8-EBA4-3112-CE1469497E70}"/>
          </ac:spMkLst>
        </pc:spChg>
        <pc:spChg chg="mod">
          <ac:chgData name="H M" userId="84cd2103f36ef0dc" providerId="LiveId" clId="{9B2F7E9A-63B4-4BCD-8674-3E6046A93DD3}" dt="2023-12-11T18:19:58.314" v="478" actId="782"/>
          <ac:spMkLst>
            <pc:docMk/>
            <pc:sldMk cId="3165081508" sldId="471"/>
            <ac:spMk id="181" creationId="{702A375C-B8F3-A73A-59C8-2E24D8EB1B2B}"/>
          </ac:spMkLst>
        </pc:spChg>
        <pc:spChg chg="mod">
          <ac:chgData name="H M" userId="84cd2103f36ef0dc" providerId="LiveId" clId="{9B2F7E9A-63B4-4BCD-8674-3E6046A93DD3}" dt="2023-12-11T18:19:58.314" v="478" actId="782"/>
          <ac:spMkLst>
            <pc:docMk/>
            <pc:sldMk cId="3165081508" sldId="471"/>
            <ac:spMk id="182" creationId="{897D6597-922E-0821-286A-FD4093A4464D}"/>
          </ac:spMkLst>
        </pc:spChg>
        <pc:spChg chg="mod">
          <ac:chgData name="H M" userId="84cd2103f36ef0dc" providerId="LiveId" clId="{9B2F7E9A-63B4-4BCD-8674-3E6046A93DD3}" dt="2023-12-11T18:19:58.314" v="478" actId="782"/>
          <ac:spMkLst>
            <pc:docMk/>
            <pc:sldMk cId="3165081508" sldId="471"/>
            <ac:spMk id="183" creationId="{81844C56-6B74-4FBB-6688-FB4FD4938070}"/>
          </ac:spMkLst>
        </pc:spChg>
        <pc:spChg chg="mod">
          <ac:chgData name="H M" userId="84cd2103f36ef0dc" providerId="LiveId" clId="{9B2F7E9A-63B4-4BCD-8674-3E6046A93DD3}" dt="2023-12-11T18:19:58.314" v="478" actId="782"/>
          <ac:spMkLst>
            <pc:docMk/>
            <pc:sldMk cId="3165081508" sldId="471"/>
            <ac:spMk id="184" creationId="{92659DF5-599B-572E-9CEA-24CFB988ECFA}"/>
          </ac:spMkLst>
        </pc:spChg>
        <pc:spChg chg="mod">
          <ac:chgData name="H M" userId="84cd2103f36ef0dc" providerId="LiveId" clId="{9B2F7E9A-63B4-4BCD-8674-3E6046A93DD3}" dt="2023-12-11T18:19:58.314" v="478" actId="782"/>
          <ac:spMkLst>
            <pc:docMk/>
            <pc:sldMk cId="3165081508" sldId="471"/>
            <ac:spMk id="185" creationId="{CCA28FE9-4A06-3E4D-D44F-03F13C70D786}"/>
          </ac:spMkLst>
        </pc:spChg>
        <pc:spChg chg="mod">
          <ac:chgData name="H M" userId="84cd2103f36ef0dc" providerId="LiveId" clId="{9B2F7E9A-63B4-4BCD-8674-3E6046A93DD3}" dt="2023-12-11T18:19:58.314" v="478" actId="782"/>
          <ac:spMkLst>
            <pc:docMk/>
            <pc:sldMk cId="3165081508" sldId="471"/>
            <ac:spMk id="186" creationId="{0B3C720D-A20D-A32F-F94C-8ACAC7ED1E01}"/>
          </ac:spMkLst>
        </pc:spChg>
        <pc:spChg chg="mod">
          <ac:chgData name="H M" userId="84cd2103f36ef0dc" providerId="LiveId" clId="{9B2F7E9A-63B4-4BCD-8674-3E6046A93DD3}" dt="2023-12-11T18:19:58.314" v="478" actId="782"/>
          <ac:spMkLst>
            <pc:docMk/>
            <pc:sldMk cId="3165081508" sldId="471"/>
            <ac:spMk id="187" creationId="{6F5E8F94-BB33-FE4F-BB92-B044D4DC69A5}"/>
          </ac:spMkLst>
        </pc:spChg>
        <pc:spChg chg="mod">
          <ac:chgData name="H M" userId="84cd2103f36ef0dc" providerId="LiveId" clId="{9B2F7E9A-63B4-4BCD-8674-3E6046A93DD3}" dt="2023-12-11T18:19:58.314" v="478" actId="782"/>
          <ac:spMkLst>
            <pc:docMk/>
            <pc:sldMk cId="3165081508" sldId="471"/>
            <ac:spMk id="188" creationId="{5741436D-F1E0-A7D3-C5C4-C366DAD3A2D2}"/>
          </ac:spMkLst>
        </pc:spChg>
        <pc:spChg chg="mod">
          <ac:chgData name="H M" userId="84cd2103f36ef0dc" providerId="LiveId" clId="{9B2F7E9A-63B4-4BCD-8674-3E6046A93DD3}" dt="2023-12-11T18:19:58.314" v="478" actId="782"/>
          <ac:spMkLst>
            <pc:docMk/>
            <pc:sldMk cId="3165081508" sldId="471"/>
            <ac:spMk id="189" creationId="{95529B28-A574-33BD-978D-74A068A17D66}"/>
          </ac:spMkLst>
        </pc:spChg>
        <pc:spChg chg="mod">
          <ac:chgData name="H M" userId="84cd2103f36ef0dc" providerId="LiveId" clId="{9B2F7E9A-63B4-4BCD-8674-3E6046A93DD3}" dt="2023-12-11T18:19:58.314" v="478" actId="782"/>
          <ac:spMkLst>
            <pc:docMk/>
            <pc:sldMk cId="3165081508" sldId="471"/>
            <ac:spMk id="190" creationId="{EE5AFB01-D5DB-754C-23BC-14DA68B8D39C}"/>
          </ac:spMkLst>
        </pc:spChg>
        <pc:spChg chg="mod">
          <ac:chgData name="H M" userId="84cd2103f36ef0dc" providerId="LiveId" clId="{9B2F7E9A-63B4-4BCD-8674-3E6046A93DD3}" dt="2023-12-11T18:19:58.314" v="478" actId="782"/>
          <ac:spMkLst>
            <pc:docMk/>
            <pc:sldMk cId="3165081508" sldId="471"/>
            <ac:spMk id="191" creationId="{C55AFD16-BC1D-F8CA-C86B-0AA9C8EC9E9B}"/>
          </ac:spMkLst>
        </pc:spChg>
        <pc:spChg chg="mod">
          <ac:chgData name="H M" userId="84cd2103f36ef0dc" providerId="LiveId" clId="{9B2F7E9A-63B4-4BCD-8674-3E6046A93DD3}" dt="2023-12-11T18:19:58.314" v="478" actId="782"/>
          <ac:spMkLst>
            <pc:docMk/>
            <pc:sldMk cId="3165081508" sldId="471"/>
            <ac:spMk id="192" creationId="{3965626F-05A2-F729-FC44-F3B72F50D404}"/>
          </ac:spMkLst>
        </pc:spChg>
        <pc:spChg chg="mod">
          <ac:chgData name="H M" userId="84cd2103f36ef0dc" providerId="LiveId" clId="{9B2F7E9A-63B4-4BCD-8674-3E6046A93DD3}" dt="2023-12-11T18:19:58.314" v="478" actId="782"/>
          <ac:spMkLst>
            <pc:docMk/>
            <pc:sldMk cId="3165081508" sldId="471"/>
            <ac:spMk id="193" creationId="{08565097-4A47-2BBB-8874-B9789FE97838}"/>
          </ac:spMkLst>
        </pc:spChg>
        <pc:spChg chg="mod">
          <ac:chgData name="H M" userId="84cd2103f36ef0dc" providerId="LiveId" clId="{9B2F7E9A-63B4-4BCD-8674-3E6046A93DD3}" dt="2023-12-11T18:19:58.314" v="478" actId="782"/>
          <ac:spMkLst>
            <pc:docMk/>
            <pc:sldMk cId="3165081508" sldId="471"/>
            <ac:spMk id="194" creationId="{DE576DF5-DCF2-283E-878A-F8F97A8FCDC3}"/>
          </ac:spMkLst>
        </pc:spChg>
        <pc:spChg chg="mod">
          <ac:chgData name="H M" userId="84cd2103f36ef0dc" providerId="LiveId" clId="{9B2F7E9A-63B4-4BCD-8674-3E6046A93DD3}" dt="2023-12-11T18:19:58.314" v="478" actId="782"/>
          <ac:spMkLst>
            <pc:docMk/>
            <pc:sldMk cId="3165081508" sldId="471"/>
            <ac:spMk id="195" creationId="{89B1065C-01B4-F5F6-F670-1E4EDB378CBE}"/>
          </ac:spMkLst>
        </pc:spChg>
        <pc:spChg chg="mod">
          <ac:chgData name="H M" userId="84cd2103f36ef0dc" providerId="LiveId" clId="{9B2F7E9A-63B4-4BCD-8674-3E6046A93DD3}" dt="2023-12-11T18:19:58.314" v="478" actId="782"/>
          <ac:spMkLst>
            <pc:docMk/>
            <pc:sldMk cId="3165081508" sldId="471"/>
            <ac:spMk id="196" creationId="{C29F86E6-C85B-4851-CF99-B9D35BE05AD2}"/>
          </ac:spMkLst>
        </pc:spChg>
        <pc:spChg chg="mod">
          <ac:chgData name="H M" userId="84cd2103f36ef0dc" providerId="LiveId" clId="{9B2F7E9A-63B4-4BCD-8674-3E6046A93DD3}" dt="2023-12-11T18:19:58.314" v="478" actId="782"/>
          <ac:spMkLst>
            <pc:docMk/>
            <pc:sldMk cId="3165081508" sldId="471"/>
            <ac:spMk id="197" creationId="{650AC618-3081-86A0-8E43-34B0B318AB6B}"/>
          </ac:spMkLst>
        </pc:spChg>
        <pc:spChg chg="mod">
          <ac:chgData name="H M" userId="84cd2103f36ef0dc" providerId="LiveId" clId="{9B2F7E9A-63B4-4BCD-8674-3E6046A93DD3}" dt="2023-12-11T18:19:58.314" v="478" actId="782"/>
          <ac:spMkLst>
            <pc:docMk/>
            <pc:sldMk cId="3165081508" sldId="471"/>
            <ac:spMk id="198" creationId="{474E4413-07A1-E75C-D11B-52AECAEA0CF6}"/>
          </ac:spMkLst>
        </pc:spChg>
        <pc:spChg chg="mod">
          <ac:chgData name="H M" userId="84cd2103f36ef0dc" providerId="LiveId" clId="{9B2F7E9A-63B4-4BCD-8674-3E6046A93DD3}" dt="2023-12-11T18:19:58.314" v="478" actId="782"/>
          <ac:spMkLst>
            <pc:docMk/>
            <pc:sldMk cId="3165081508" sldId="471"/>
            <ac:spMk id="199" creationId="{D00412A1-DEE2-B5BA-A479-4C5A1BA2C8B5}"/>
          </ac:spMkLst>
        </pc:spChg>
        <pc:spChg chg="mod">
          <ac:chgData name="H M" userId="84cd2103f36ef0dc" providerId="LiveId" clId="{9B2F7E9A-63B4-4BCD-8674-3E6046A93DD3}" dt="2023-12-11T18:19:58.314" v="478" actId="782"/>
          <ac:spMkLst>
            <pc:docMk/>
            <pc:sldMk cId="3165081508" sldId="471"/>
            <ac:spMk id="200" creationId="{C147E1A9-A556-C7EC-4407-CFFD20507E1F}"/>
          </ac:spMkLst>
        </pc:spChg>
        <pc:spChg chg="mod">
          <ac:chgData name="H M" userId="84cd2103f36ef0dc" providerId="LiveId" clId="{9B2F7E9A-63B4-4BCD-8674-3E6046A93DD3}" dt="2023-12-11T18:19:58.314" v="478" actId="782"/>
          <ac:spMkLst>
            <pc:docMk/>
            <pc:sldMk cId="3165081508" sldId="471"/>
            <ac:spMk id="201" creationId="{8A779613-CA93-1595-B0B9-19E59639F798}"/>
          </ac:spMkLst>
        </pc:spChg>
        <pc:spChg chg="mod">
          <ac:chgData name="H M" userId="84cd2103f36ef0dc" providerId="LiveId" clId="{9B2F7E9A-63B4-4BCD-8674-3E6046A93DD3}" dt="2023-12-11T18:19:58.314" v="478" actId="782"/>
          <ac:spMkLst>
            <pc:docMk/>
            <pc:sldMk cId="3165081508" sldId="471"/>
            <ac:spMk id="202" creationId="{FF691F6B-FA8C-48E8-B398-150C8AB01991}"/>
          </ac:spMkLst>
        </pc:spChg>
        <pc:spChg chg="mod">
          <ac:chgData name="H M" userId="84cd2103f36ef0dc" providerId="LiveId" clId="{9B2F7E9A-63B4-4BCD-8674-3E6046A93DD3}" dt="2023-12-11T18:19:58.314" v="478" actId="782"/>
          <ac:spMkLst>
            <pc:docMk/>
            <pc:sldMk cId="3165081508" sldId="471"/>
            <ac:spMk id="203" creationId="{D9CE1802-AB18-6EB8-4813-95400B7F1A61}"/>
          </ac:spMkLst>
        </pc:spChg>
        <pc:spChg chg="mod">
          <ac:chgData name="H M" userId="84cd2103f36ef0dc" providerId="LiveId" clId="{9B2F7E9A-63B4-4BCD-8674-3E6046A93DD3}" dt="2023-12-11T18:19:58.314" v="478" actId="782"/>
          <ac:spMkLst>
            <pc:docMk/>
            <pc:sldMk cId="3165081508" sldId="471"/>
            <ac:spMk id="204" creationId="{009F6038-9FBD-7449-7B04-80700673DC60}"/>
          </ac:spMkLst>
        </pc:spChg>
        <pc:spChg chg="mod">
          <ac:chgData name="H M" userId="84cd2103f36ef0dc" providerId="LiveId" clId="{9B2F7E9A-63B4-4BCD-8674-3E6046A93DD3}" dt="2023-12-11T18:19:58.314" v="478" actId="782"/>
          <ac:spMkLst>
            <pc:docMk/>
            <pc:sldMk cId="3165081508" sldId="471"/>
            <ac:spMk id="205" creationId="{B45D6E2E-9248-611E-D0D2-95421E6A62A4}"/>
          </ac:spMkLst>
        </pc:spChg>
        <pc:spChg chg="mod">
          <ac:chgData name="H M" userId="84cd2103f36ef0dc" providerId="LiveId" clId="{9B2F7E9A-63B4-4BCD-8674-3E6046A93DD3}" dt="2023-12-11T18:19:58.314" v="478" actId="782"/>
          <ac:spMkLst>
            <pc:docMk/>
            <pc:sldMk cId="3165081508" sldId="471"/>
            <ac:spMk id="206" creationId="{8EB50263-98AD-0503-B55B-0B42330A5674}"/>
          </ac:spMkLst>
        </pc:spChg>
        <pc:spChg chg="mod">
          <ac:chgData name="H M" userId="84cd2103f36ef0dc" providerId="LiveId" clId="{9B2F7E9A-63B4-4BCD-8674-3E6046A93DD3}" dt="2023-12-11T18:19:58.314" v="478" actId="782"/>
          <ac:spMkLst>
            <pc:docMk/>
            <pc:sldMk cId="3165081508" sldId="471"/>
            <ac:spMk id="207" creationId="{2D64AC5F-BDAB-B2A3-1759-442A2D25A97D}"/>
          </ac:spMkLst>
        </pc:spChg>
        <pc:spChg chg="mod">
          <ac:chgData name="H M" userId="84cd2103f36ef0dc" providerId="LiveId" clId="{9B2F7E9A-63B4-4BCD-8674-3E6046A93DD3}" dt="2023-12-11T18:19:58.314" v="478" actId="782"/>
          <ac:spMkLst>
            <pc:docMk/>
            <pc:sldMk cId="3165081508" sldId="471"/>
            <ac:spMk id="208" creationId="{C4A7C9D6-C7CB-81EE-940E-3D16333A51E5}"/>
          </ac:spMkLst>
        </pc:spChg>
        <pc:spChg chg="mod">
          <ac:chgData name="H M" userId="84cd2103f36ef0dc" providerId="LiveId" clId="{9B2F7E9A-63B4-4BCD-8674-3E6046A93DD3}" dt="2023-12-11T18:19:58.314" v="478" actId="782"/>
          <ac:spMkLst>
            <pc:docMk/>
            <pc:sldMk cId="3165081508" sldId="471"/>
            <ac:spMk id="209" creationId="{BA2B27C6-4154-331C-B5F1-D3A3F91ECF72}"/>
          </ac:spMkLst>
        </pc:spChg>
        <pc:spChg chg="mod">
          <ac:chgData name="H M" userId="84cd2103f36ef0dc" providerId="LiveId" clId="{9B2F7E9A-63B4-4BCD-8674-3E6046A93DD3}" dt="2023-12-11T18:19:58.314" v="478" actId="782"/>
          <ac:spMkLst>
            <pc:docMk/>
            <pc:sldMk cId="3165081508" sldId="471"/>
            <ac:spMk id="210" creationId="{B0248037-3423-0A0B-0BF6-9970A7EA62A7}"/>
          </ac:spMkLst>
        </pc:spChg>
        <pc:spChg chg="mod">
          <ac:chgData name="H M" userId="84cd2103f36ef0dc" providerId="LiveId" clId="{9B2F7E9A-63B4-4BCD-8674-3E6046A93DD3}" dt="2023-12-11T18:19:58.314" v="478" actId="782"/>
          <ac:spMkLst>
            <pc:docMk/>
            <pc:sldMk cId="3165081508" sldId="471"/>
            <ac:spMk id="211" creationId="{103CFB4F-445E-F84C-E143-6BE62F51A31F}"/>
          </ac:spMkLst>
        </pc:spChg>
        <pc:spChg chg="mod">
          <ac:chgData name="H M" userId="84cd2103f36ef0dc" providerId="LiveId" clId="{9B2F7E9A-63B4-4BCD-8674-3E6046A93DD3}" dt="2023-12-11T18:19:58.314" v="478" actId="782"/>
          <ac:spMkLst>
            <pc:docMk/>
            <pc:sldMk cId="3165081508" sldId="471"/>
            <ac:spMk id="212" creationId="{C655A861-3F6C-96E0-C1ED-C90777A39D64}"/>
          </ac:spMkLst>
        </pc:spChg>
        <pc:spChg chg="mod">
          <ac:chgData name="H M" userId="84cd2103f36ef0dc" providerId="LiveId" clId="{9B2F7E9A-63B4-4BCD-8674-3E6046A93DD3}" dt="2023-12-11T18:19:58.314" v="478" actId="782"/>
          <ac:spMkLst>
            <pc:docMk/>
            <pc:sldMk cId="3165081508" sldId="471"/>
            <ac:spMk id="213" creationId="{C84D3A90-30BC-9A1A-3ABB-8CE335BD80A7}"/>
          </ac:spMkLst>
        </pc:spChg>
        <pc:spChg chg="mod">
          <ac:chgData name="H M" userId="84cd2103f36ef0dc" providerId="LiveId" clId="{9B2F7E9A-63B4-4BCD-8674-3E6046A93DD3}" dt="2023-12-11T18:19:58.314" v="478" actId="782"/>
          <ac:spMkLst>
            <pc:docMk/>
            <pc:sldMk cId="3165081508" sldId="471"/>
            <ac:spMk id="214" creationId="{B29D4431-BFF5-1B26-6D97-DC06BE046665}"/>
          </ac:spMkLst>
        </pc:spChg>
        <pc:spChg chg="mod">
          <ac:chgData name="H M" userId="84cd2103f36ef0dc" providerId="LiveId" clId="{9B2F7E9A-63B4-4BCD-8674-3E6046A93DD3}" dt="2023-12-11T18:19:58.314" v="478" actId="782"/>
          <ac:spMkLst>
            <pc:docMk/>
            <pc:sldMk cId="3165081508" sldId="471"/>
            <ac:spMk id="215" creationId="{A34F12B7-1C2B-5F83-24D5-159979C5D6B6}"/>
          </ac:spMkLst>
        </pc:spChg>
        <pc:spChg chg="mod">
          <ac:chgData name="H M" userId="84cd2103f36ef0dc" providerId="LiveId" clId="{9B2F7E9A-63B4-4BCD-8674-3E6046A93DD3}" dt="2023-12-11T18:19:58.314" v="478" actId="782"/>
          <ac:spMkLst>
            <pc:docMk/>
            <pc:sldMk cId="3165081508" sldId="471"/>
            <ac:spMk id="216" creationId="{880F758B-FFFF-75A4-985B-94E8CA66EC0B}"/>
          </ac:spMkLst>
        </pc:spChg>
        <pc:spChg chg="mod">
          <ac:chgData name="H M" userId="84cd2103f36ef0dc" providerId="LiveId" clId="{9B2F7E9A-63B4-4BCD-8674-3E6046A93DD3}" dt="2023-12-11T18:19:58.314" v="478" actId="782"/>
          <ac:spMkLst>
            <pc:docMk/>
            <pc:sldMk cId="3165081508" sldId="471"/>
            <ac:spMk id="217" creationId="{942E823E-6F29-174C-4975-8896E75E01B5}"/>
          </ac:spMkLst>
        </pc:spChg>
        <pc:spChg chg="mod">
          <ac:chgData name="H M" userId="84cd2103f36ef0dc" providerId="LiveId" clId="{9B2F7E9A-63B4-4BCD-8674-3E6046A93DD3}" dt="2023-12-11T18:19:58.314" v="478" actId="782"/>
          <ac:spMkLst>
            <pc:docMk/>
            <pc:sldMk cId="3165081508" sldId="471"/>
            <ac:spMk id="218" creationId="{D85BE44E-E8F2-6BAE-52C7-C39DF01CFA71}"/>
          </ac:spMkLst>
        </pc:spChg>
        <pc:spChg chg="mod">
          <ac:chgData name="H M" userId="84cd2103f36ef0dc" providerId="LiveId" clId="{9B2F7E9A-63B4-4BCD-8674-3E6046A93DD3}" dt="2023-12-11T18:19:58.314" v="478" actId="782"/>
          <ac:spMkLst>
            <pc:docMk/>
            <pc:sldMk cId="3165081508" sldId="471"/>
            <ac:spMk id="219" creationId="{BB3DA325-1528-3AB1-3307-9411A90F545D}"/>
          </ac:spMkLst>
        </pc:spChg>
        <pc:spChg chg="mod">
          <ac:chgData name="H M" userId="84cd2103f36ef0dc" providerId="LiveId" clId="{9B2F7E9A-63B4-4BCD-8674-3E6046A93DD3}" dt="2023-12-11T18:19:58.314" v="478" actId="782"/>
          <ac:spMkLst>
            <pc:docMk/>
            <pc:sldMk cId="3165081508" sldId="471"/>
            <ac:spMk id="220" creationId="{A0E74071-1D86-2834-7C65-F54ACA0315CC}"/>
          </ac:spMkLst>
        </pc:spChg>
        <pc:spChg chg="mod">
          <ac:chgData name="H M" userId="84cd2103f36ef0dc" providerId="LiveId" clId="{9B2F7E9A-63B4-4BCD-8674-3E6046A93DD3}" dt="2023-12-11T18:19:58.314" v="478" actId="782"/>
          <ac:spMkLst>
            <pc:docMk/>
            <pc:sldMk cId="3165081508" sldId="471"/>
            <ac:spMk id="221" creationId="{AEA182AD-E624-B7CF-0248-83CD9B986ACE}"/>
          </ac:spMkLst>
        </pc:spChg>
        <pc:spChg chg="mod">
          <ac:chgData name="H M" userId="84cd2103f36ef0dc" providerId="LiveId" clId="{9B2F7E9A-63B4-4BCD-8674-3E6046A93DD3}" dt="2023-12-11T18:19:58.314" v="478" actId="782"/>
          <ac:spMkLst>
            <pc:docMk/>
            <pc:sldMk cId="3165081508" sldId="471"/>
            <ac:spMk id="222" creationId="{25666D98-D5D0-C89D-9B83-7B26A99E1EE5}"/>
          </ac:spMkLst>
        </pc:spChg>
        <pc:spChg chg="mod">
          <ac:chgData name="H M" userId="84cd2103f36ef0dc" providerId="LiveId" clId="{9B2F7E9A-63B4-4BCD-8674-3E6046A93DD3}" dt="2023-12-11T18:19:58.314" v="478" actId="782"/>
          <ac:spMkLst>
            <pc:docMk/>
            <pc:sldMk cId="3165081508" sldId="471"/>
            <ac:spMk id="223" creationId="{1EF52C84-A531-001F-AF2F-132615C66E3C}"/>
          </ac:spMkLst>
        </pc:spChg>
        <pc:spChg chg="mod">
          <ac:chgData name="H M" userId="84cd2103f36ef0dc" providerId="LiveId" clId="{9B2F7E9A-63B4-4BCD-8674-3E6046A93DD3}" dt="2023-12-11T18:19:58.314" v="478" actId="782"/>
          <ac:spMkLst>
            <pc:docMk/>
            <pc:sldMk cId="3165081508" sldId="471"/>
            <ac:spMk id="224" creationId="{3559271F-4DA1-4BE3-3512-5619B782732A}"/>
          </ac:spMkLst>
        </pc:spChg>
        <pc:spChg chg="add mod">
          <ac:chgData name="H M" userId="84cd2103f36ef0dc" providerId="LiveId" clId="{9B2F7E9A-63B4-4BCD-8674-3E6046A93DD3}" dt="2023-12-11T18:19:58.314" v="478" actId="782"/>
          <ac:spMkLst>
            <pc:docMk/>
            <pc:sldMk cId="3165081508" sldId="471"/>
            <ac:spMk id="225" creationId="{2DAA04F7-900A-9C87-5DEB-DEB6B9D70404}"/>
          </ac:spMkLst>
        </pc:spChg>
        <pc:spChg chg="add mod">
          <ac:chgData name="H M" userId="84cd2103f36ef0dc" providerId="LiveId" clId="{9B2F7E9A-63B4-4BCD-8674-3E6046A93DD3}" dt="2023-12-11T18:19:58.314" v="478" actId="782"/>
          <ac:spMkLst>
            <pc:docMk/>
            <pc:sldMk cId="3165081508" sldId="471"/>
            <ac:spMk id="226" creationId="{F447E1BB-23E8-3846-05B0-36F3589A6F8B}"/>
          </ac:spMkLst>
        </pc:spChg>
        <pc:spChg chg="add mod">
          <ac:chgData name="H M" userId="84cd2103f36ef0dc" providerId="LiveId" clId="{9B2F7E9A-63B4-4BCD-8674-3E6046A93DD3}" dt="2023-12-11T18:19:58.314" v="478" actId="782"/>
          <ac:spMkLst>
            <pc:docMk/>
            <pc:sldMk cId="3165081508" sldId="471"/>
            <ac:spMk id="227" creationId="{EF11F11E-3D2B-478D-B587-8EE6A5DEB9EF}"/>
          </ac:spMkLst>
        </pc:spChg>
        <pc:spChg chg="add mod">
          <ac:chgData name="H M" userId="84cd2103f36ef0dc" providerId="LiveId" clId="{9B2F7E9A-63B4-4BCD-8674-3E6046A93DD3}" dt="2023-12-11T18:19:58.314" v="478" actId="782"/>
          <ac:spMkLst>
            <pc:docMk/>
            <pc:sldMk cId="3165081508" sldId="471"/>
            <ac:spMk id="228" creationId="{88F01ECB-D90F-C446-268D-86BD64A8F00C}"/>
          </ac:spMkLst>
        </pc:spChg>
        <pc:spChg chg="add mod">
          <ac:chgData name="H M" userId="84cd2103f36ef0dc" providerId="LiveId" clId="{9B2F7E9A-63B4-4BCD-8674-3E6046A93DD3}" dt="2023-12-11T18:19:58.314" v="478" actId="782"/>
          <ac:spMkLst>
            <pc:docMk/>
            <pc:sldMk cId="3165081508" sldId="471"/>
            <ac:spMk id="229" creationId="{08FEE074-8BC9-7EB7-2C2C-9F242ABB551B}"/>
          </ac:spMkLst>
        </pc:spChg>
        <pc:spChg chg="mod">
          <ac:chgData name="H M" userId="84cd2103f36ef0dc" providerId="LiveId" clId="{9B2F7E9A-63B4-4BCD-8674-3E6046A93DD3}" dt="2023-12-11T18:19:58.314" v="478" actId="782"/>
          <ac:spMkLst>
            <pc:docMk/>
            <pc:sldMk cId="3165081508" sldId="471"/>
            <ac:spMk id="231" creationId="{B321E246-B52D-86A0-86AB-7197B5FFCE5C}"/>
          </ac:spMkLst>
        </pc:spChg>
        <pc:spChg chg="mod">
          <ac:chgData name="H M" userId="84cd2103f36ef0dc" providerId="LiveId" clId="{9B2F7E9A-63B4-4BCD-8674-3E6046A93DD3}" dt="2023-12-11T18:19:58.314" v="478" actId="782"/>
          <ac:spMkLst>
            <pc:docMk/>
            <pc:sldMk cId="3165081508" sldId="471"/>
            <ac:spMk id="232" creationId="{A481449A-0CFC-F975-B75E-0B8B0A4657B3}"/>
          </ac:spMkLst>
        </pc:spChg>
        <pc:spChg chg="mod">
          <ac:chgData name="H M" userId="84cd2103f36ef0dc" providerId="LiveId" clId="{9B2F7E9A-63B4-4BCD-8674-3E6046A93DD3}" dt="2023-12-11T18:19:58.314" v="478" actId="782"/>
          <ac:spMkLst>
            <pc:docMk/>
            <pc:sldMk cId="3165081508" sldId="471"/>
            <ac:spMk id="233" creationId="{49D6C487-0D5C-1E05-7F70-58FB6F417F4D}"/>
          </ac:spMkLst>
        </pc:spChg>
        <pc:spChg chg="mod">
          <ac:chgData name="H M" userId="84cd2103f36ef0dc" providerId="LiveId" clId="{9B2F7E9A-63B4-4BCD-8674-3E6046A93DD3}" dt="2023-12-11T18:19:58.314" v="478" actId="782"/>
          <ac:spMkLst>
            <pc:docMk/>
            <pc:sldMk cId="3165081508" sldId="471"/>
            <ac:spMk id="234" creationId="{03E86629-6185-D210-D9AF-35FD6DE5C4CA}"/>
          </ac:spMkLst>
        </pc:spChg>
        <pc:spChg chg="mod">
          <ac:chgData name="H M" userId="84cd2103f36ef0dc" providerId="LiveId" clId="{9B2F7E9A-63B4-4BCD-8674-3E6046A93DD3}" dt="2023-12-11T18:19:58.314" v="478" actId="782"/>
          <ac:spMkLst>
            <pc:docMk/>
            <pc:sldMk cId="3165081508" sldId="471"/>
            <ac:spMk id="235" creationId="{4BD9E9BF-E713-0943-D446-D34561EF71DD}"/>
          </ac:spMkLst>
        </pc:spChg>
        <pc:spChg chg="mod">
          <ac:chgData name="H M" userId="84cd2103f36ef0dc" providerId="LiveId" clId="{9B2F7E9A-63B4-4BCD-8674-3E6046A93DD3}" dt="2023-12-11T18:19:58.314" v="478" actId="782"/>
          <ac:spMkLst>
            <pc:docMk/>
            <pc:sldMk cId="3165081508" sldId="471"/>
            <ac:spMk id="236" creationId="{267FD1C0-5406-B07C-7E52-5BA288D954A2}"/>
          </ac:spMkLst>
        </pc:spChg>
        <pc:spChg chg="mod">
          <ac:chgData name="H M" userId="84cd2103f36ef0dc" providerId="LiveId" clId="{9B2F7E9A-63B4-4BCD-8674-3E6046A93DD3}" dt="2023-12-11T18:19:58.314" v="478" actId="782"/>
          <ac:spMkLst>
            <pc:docMk/>
            <pc:sldMk cId="3165081508" sldId="471"/>
            <ac:spMk id="237" creationId="{CEF87A39-5AD3-0774-B4A8-8A3051188E14}"/>
          </ac:spMkLst>
        </pc:spChg>
        <pc:spChg chg="mod">
          <ac:chgData name="H M" userId="84cd2103f36ef0dc" providerId="LiveId" clId="{9B2F7E9A-63B4-4BCD-8674-3E6046A93DD3}" dt="2023-12-11T18:19:58.314" v="478" actId="782"/>
          <ac:spMkLst>
            <pc:docMk/>
            <pc:sldMk cId="3165081508" sldId="471"/>
            <ac:spMk id="238" creationId="{267B49D5-39FF-345A-D501-58EBB04BDF3C}"/>
          </ac:spMkLst>
        </pc:spChg>
        <pc:spChg chg="mod">
          <ac:chgData name="H M" userId="84cd2103f36ef0dc" providerId="LiveId" clId="{9B2F7E9A-63B4-4BCD-8674-3E6046A93DD3}" dt="2023-12-11T18:19:58.314" v="478" actId="782"/>
          <ac:spMkLst>
            <pc:docMk/>
            <pc:sldMk cId="3165081508" sldId="471"/>
            <ac:spMk id="239" creationId="{04706D98-4BC6-B778-DAB6-D423F086C534}"/>
          </ac:spMkLst>
        </pc:spChg>
        <pc:spChg chg="mod">
          <ac:chgData name="H M" userId="84cd2103f36ef0dc" providerId="LiveId" clId="{9B2F7E9A-63B4-4BCD-8674-3E6046A93DD3}" dt="2023-12-11T18:19:58.314" v="478" actId="782"/>
          <ac:spMkLst>
            <pc:docMk/>
            <pc:sldMk cId="3165081508" sldId="471"/>
            <ac:spMk id="240" creationId="{10E832DC-1451-939F-71E9-9CB8DF400AC6}"/>
          </ac:spMkLst>
        </pc:spChg>
        <pc:spChg chg="mod">
          <ac:chgData name="H M" userId="84cd2103f36ef0dc" providerId="LiveId" clId="{9B2F7E9A-63B4-4BCD-8674-3E6046A93DD3}" dt="2023-12-11T18:19:58.314" v="478" actId="782"/>
          <ac:spMkLst>
            <pc:docMk/>
            <pc:sldMk cId="3165081508" sldId="471"/>
            <ac:spMk id="241" creationId="{A8BE0AD1-C0E1-1507-8B4F-BD535C313028}"/>
          </ac:spMkLst>
        </pc:spChg>
        <pc:spChg chg="mod">
          <ac:chgData name="H M" userId="84cd2103f36ef0dc" providerId="LiveId" clId="{9B2F7E9A-63B4-4BCD-8674-3E6046A93DD3}" dt="2023-12-11T18:19:58.314" v="478" actId="782"/>
          <ac:spMkLst>
            <pc:docMk/>
            <pc:sldMk cId="3165081508" sldId="471"/>
            <ac:spMk id="242" creationId="{B9BC2C60-CE20-4323-9A2A-1747014C146A}"/>
          </ac:spMkLst>
        </pc:spChg>
        <pc:spChg chg="mod">
          <ac:chgData name="H M" userId="84cd2103f36ef0dc" providerId="LiveId" clId="{9B2F7E9A-63B4-4BCD-8674-3E6046A93DD3}" dt="2023-12-11T18:19:58.314" v="478" actId="782"/>
          <ac:spMkLst>
            <pc:docMk/>
            <pc:sldMk cId="3165081508" sldId="471"/>
            <ac:spMk id="243" creationId="{07F9D1B7-3CA8-22C8-B6F7-5EBF864FBCAE}"/>
          </ac:spMkLst>
        </pc:spChg>
        <pc:spChg chg="mod">
          <ac:chgData name="H M" userId="84cd2103f36ef0dc" providerId="LiveId" clId="{9B2F7E9A-63B4-4BCD-8674-3E6046A93DD3}" dt="2023-12-11T18:19:58.314" v="478" actId="782"/>
          <ac:spMkLst>
            <pc:docMk/>
            <pc:sldMk cId="3165081508" sldId="471"/>
            <ac:spMk id="244" creationId="{F7CD51B9-3DAB-C9B6-C141-EF0EDEC332B9}"/>
          </ac:spMkLst>
        </pc:spChg>
        <pc:spChg chg="mod">
          <ac:chgData name="H M" userId="84cd2103f36ef0dc" providerId="LiveId" clId="{9B2F7E9A-63B4-4BCD-8674-3E6046A93DD3}" dt="2023-12-11T18:19:58.314" v="478" actId="782"/>
          <ac:spMkLst>
            <pc:docMk/>
            <pc:sldMk cId="3165081508" sldId="471"/>
            <ac:spMk id="245" creationId="{385551B5-B477-F759-8F65-7DDFDA263C8F}"/>
          </ac:spMkLst>
        </pc:spChg>
        <pc:spChg chg="mod">
          <ac:chgData name="H M" userId="84cd2103f36ef0dc" providerId="LiveId" clId="{9B2F7E9A-63B4-4BCD-8674-3E6046A93DD3}" dt="2023-12-11T18:19:58.314" v="478" actId="782"/>
          <ac:spMkLst>
            <pc:docMk/>
            <pc:sldMk cId="3165081508" sldId="471"/>
            <ac:spMk id="246" creationId="{FEECF340-E2C4-186D-F12C-224F071590E7}"/>
          </ac:spMkLst>
        </pc:spChg>
        <pc:spChg chg="mod">
          <ac:chgData name="H M" userId="84cd2103f36ef0dc" providerId="LiveId" clId="{9B2F7E9A-63B4-4BCD-8674-3E6046A93DD3}" dt="2023-12-11T18:19:58.314" v="478" actId="782"/>
          <ac:spMkLst>
            <pc:docMk/>
            <pc:sldMk cId="3165081508" sldId="471"/>
            <ac:spMk id="247" creationId="{0279673E-3D30-1A11-222C-D12718B1DB5D}"/>
          </ac:spMkLst>
        </pc:spChg>
        <pc:spChg chg="mod">
          <ac:chgData name="H M" userId="84cd2103f36ef0dc" providerId="LiveId" clId="{9B2F7E9A-63B4-4BCD-8674-3E6046A93DD3}" dt="2023-12-11T18:19:58.314" v="478" actId="782"/>
          <ac:spMkLst>
            <pc:docMk/>
            <pc:sldMk cId="3165081508" sldId="471"/>
            <ac:spMk id="248" creationId="{67A5E8C5-B169-A71E-1500-6110D064777C}"/>
          </ac:spMkLst>
        </pc:spChg>
        <pc:spChg chg="mod">
          <ac:chgData name="H M" userId="84cd2103f36ef0dc" providerId="LiveId" clId="{9B2F7E9A-63B4-4BCD-8674-3E6046A93DD3}" dt="2023-12-11T18:19:58.314" v="478" actId="782"/>
          <ac:spMkLst>
            <pc:docMk/>
            <pc:sldMk cId="3165081508" sldId="471"/>
            <ac:spMk id="249" creationId="{8178178B-DD63-13D6-1DB8-AE10E7CC4D84}"/>
          </ac:spMkLst>
        </pc:spChg>
        <pc:spChg chg="mod">
          <ac:chgData name="H M" userId="84cd2103f36ef0dc" providerId="LiveId" clId="{9B2F7E9A-63B4-4BCD-8674-3E6046A93DD3}" dt="2023-12-11T18:19:58.314" v="478" actId="782"/>
          <ac:spMkLst>
            <pc:docMk/>
            <pc:sldMk cId="3165081508" sldId="471"/>
            <ac:spMk id="250" creationId="{28E501DD-FC13-661F-46AB-10092BB7A48B}"/>
          </ac:spMkLst>
        </pc:spChg>
        <pc:spChg chg="mod">
          <ac:chgData name="H M" userId="84cd2103f36ef0dc" providerId="LiveId" clId="{9B2F7E9A-63B4-4BCD-8674-3E6046A93DD3}" dt="2023-12-11T18:19:58.314" v="478" actId="782"/>
          <ac:spMkLst>
            <pc:docMk/>
            <pc:sldMk cId="3165081508" sldId="471"/>
            <ac:spMk id="251" creationId="{26EE9CFD-210B-1FFE-FC77-6407E25889B5}"/>
          </ac:spMkLst>
        </pc:spChg>
        <pc:spChg chg="mod">
          <ac:chgData name="H M" userId="84cd2103f36ef0dc" providerId="LiveId" clId="{9B2F7E9A-63B4-4BCD-8674-3E6046A93DD3}" dt="2023-12-11T18:19:58.314" v="478" actId="782"/>
          <ac:spMkLst>
            <pc:docMk/>
            <pc:sldMk cId="3165081508" sldId="471"/>
            <ac:spMk id="252" creationId="{8C78D52A-8B88-9055-CA6C-E29201A189F5}"/>
          </ac:spMkLst>
        </pc:spChg>
        <pc:spChg chg="mod">
          <ac:chgData name="H M" userId="84cd2103f36ef0dc" providerId="LiveId" clId="{9B2F7E9A-63B4-4BCD-8674-3E6046A93DD3}" dt="2023-12-11T18:19:58.314" v="478" actId="782"/>
          <ac:spMkLst>
            <pc:docMk/>
            <pc:sldMk cId="3165081508" sldId="471"/>
            <ac:spMk id="253" creationId="{9BFCC581-5362-8E4F-FB19-86E6BED14609}"/>
          </ac:spMkLst>
        </pc:spChg>
        <pc:spChg chg="mod">
          <ac:chgData name="H M" userId="84cd2103f36ef0dc" providerId="LiveId" clId="{9B2F7E9A-63B4-4BCD-8674-3E6046A93DD3}" dt="2023-12-11T18:19:58.314" v="478" actId="782"/>
          <ac:spMkLst>
            <pc:docMk/>
            <pc:sldMk cId="3165081508" sldId="471"/>
            <ac:spMk id="254" creationId="{5676842B-0D7B-C156-290B-F55E5834C76F}"/>
          </ac:spMkLst>
        </pc:spChg>
        <pc:spChg chg="mod">
          <ac:chgData name="H M" userId="84cd2103f36ef0dc" providerId="LiveId" clId="{9B2F7E9A-63B4-4BCD-8674-3E6046A93DD3}" dt="2023-12-11T18:19:58.314" v="478" actId="782"/>
          <ac:spMkLst>
            <pc:docMk/>
            <pc:sldMk cId="3165081508" sldId="471"/>
            <ac:spMk id="255" creationId="{19C17D34-02D8-73CA-FE35-1E414B103E28}"/>
          </ac:spMkLst>
        </pc:spChg>
        <pc:spChg chg="mod">
          <ac:chgData name="H M" userId="84cd2103f36ef0dc" providerId="LiveId" clId="{9B2F7E9A-63B4-4BCD-8674-3E6046A93DD3}" dt="2023-12-11T18:19:58.314" v="478" actId="782"/>
          <ac:spMkLst>
            <pc:docMk/>
            <pc:sldMk cId="3165081508" sldId="471"/>
            <ac:spMk id="256" creationId="{2CF9E9AA-6506-DBB0-5218-4A75CFA3E80E}"/>
          </ac:spMkLst>
        </pc:spChg>
        <pc:spChg chg="mod">
          <ac:chgData name="H M" userId="84cd2103f36ef0dc" providerId="LiveId" clId="{9B2F7E9A-63B4-4BCD-8674-3E6046A93DD3}" dt="2023-12-11T18:19:58.314" v="478" actId="782"/>
          <ac:spMkLst>
            <pc:docMk/>
            <pc:sldMk cId="3165081508" sldId="471"/>
            <ac:spMk id="257" creationId="{204CED6E-955C-E5EF-20EF-B1264D1E3B51}"/>
          </ac:spMkLst>
        </pc:spChg>
        <pc:spChg chg="mod">
          <ac:chgData name="H M" userId="84cd2103f36ef0dc" providerId="LiveId" clId="{9B2F7E9A-63B4-4BCD-8674-3E6046A93DD3}" dt="2023-12-11T18:19:58.314" v="478" actId="782"/>
          <ac:spMkLst>
            <pc:docMk/>
            <pc:sldMk cId="3165081508" sldId="471"/>
            <ac:spMk id="258" creationId="{4B419A82-513D-3E5E-8EA9-4B6C2D0B3057}"/>
          </ac:spMkLst>
        </pc:spChg>
        <pc:spChg chg="mod">
          <ac:chgData name="H M" userId="84cd2103f36ef0dc" providerId="LiveId" clId="{9B2F7E9A-63B4-4BCD-8674-3E6046A93DD3}" dt="2023-12-11T18:19:58.314" v="478" actId="782"/>
          <ac:spMkLst>
            <pc:docMk/>
            <pc:sldMk cId="3165081508" sldId="471"/>
            <ac:spMk id="259" creationId="{E5030C80-B707-4730-6270-45FE0275085D}"/>
          </ac:spMkLst>
        </pc:spChg>
        <pc:spChg chg="mod">
          <ac:chgData name="H M" userId="84cd2103f36ef0dc" providerId="LiveId" clId="{9B2F7E9A-63B4-4BCD-8674-3E6046A93DD3}" dt="2023-12-11T18:19:58.314" v="478" actId="782"/>
          <ac:spMkLst>
            <pc:docMk/>
            <pc:sldMk cId="3165081508" sldId="471"/>
            <ac:spMk id="260" creationId="{2001DBB6-A850-7D25-1E88-BB76EF27389A}"/>
          </ac:spMkLst>
        </pc:spChg>
        <pc:spChg chg="mod">
          <ac:chgData name="H M" userId="84cd2103f36ef0dc" providerId="LiveId" clId="{9B2F7E9A-63B4-4BCD-8674-3E6046A93DD3}" dt="2023-12-11T18:19:58.314" v="478" actId="782"/>
          <ac:spMkLst>
            <pc:docMk/>
            <pc:sldMk cId="3165081508" sldId="471"/>
            <ac:spMk id="261" creationId="{287BAEE4-150F-E644-A6F9-0091B907A1ED}"/>
          </ac:spMkLst>
        </pc:spChg>
        <pc:spChg chg="mod">
          <ac:chgData name="H M" userId="84cd2103f36ef0dc" providerId="LiveId" clId="{9B2F7E9A-63B4-4BCD-8674-3E6046A93DD3}" dt="2023-12-11T18:19:58.314" v="478" actId="782"/>
          <ac:spMkLst>
            <pc:docMk/>
            <pc:sldMk cId="3165081508" sldId="471"/>
            <ac:spMk id="262" creationId="{C47A378D-B368-656D-BC52-0BAEBC530A2A}"/>
          </ac:spMkLst>
        </pc:spChg>
        <pc:spChg chg="mod">
          <ac:chgData name="H M" userId="84cd2103f36ef0dc" providerId="LiveId" clId="{9B2F7E9A-63B4-4BCD-8674-3E6046A93DD3}" dt="2023-12-11T18:19:58.314" v="478" actId="782"/>
          <ac:spMkLst>
            <pc:docMk/>
            <pc:sldMk cId="3165081508" sldId="471"/>
            <ac:spMk id="263" creationId="{38E5486E-896B-7207-7C04-A0429CFFFED2}"/>
          </ac:spMkLst>
        </pc:spChg>
        <pc:spChg chg="mod">
          <ac:chgData name="H M" userId="84cd2103f36ef0dc" providerId="LiveId" clId="{9B2F7E9A-63B4-4BCD-8674-3E6046A93DD3}" dt="2023-12-11T18:19:58.314" v="478" actId="782"/>
          <ac:spMkLst>
            <pc:docMk/>
            <pc:sldMk cId="3165081508" sldId="471"/>
            <ac:spMk id="264" creationId="{A97B1C96-3061-9BD1-AE5E-55232657F504}"/>
          </ac:spMkLst>
        </pc:spChg>
        <pc:spChg chg="mod">
          <ac:chgData name="H M" userId="84cd2103f36ef0dc" providerId="LiveId" clId="{9B2F7E9A-63B4-4BCD-8674-3E6046A93DD3}" dt="2023-12-11T18:19:58.314" v="478" actId="782"/>
          <ac:spMkLst>
            <pc:docMk/>
            <pc:sldMk cId="3165081508" sldId="471"/>
            <ac:spMk id="265" creationId="{30C006B7-E152-9FBE-925C-C6647B067A00}"/>
          </ac:spMkLst>
        </pc:spChg>
        <pc:spChg chg="mod">
          <ac:chgData name="H M" userId="84cd2103f36ef0dc" providerId="LiveId" clId="{9B2F7E9A-63B4-4BCD-8674-3E6046A93DD3}" dt="2023-12-11T18:19:58.314" v="478" actId="782"/>
          <ac:spMkLst>
            <pc:docMk/>
            <pc:sldMk cId="3165081508" sldId="471"/>
            <ac:spMk id="266" creationId="{B049F50B-BC4A-E559-3133-88A9E70368F0}"/>
          </ac:spMkLst>
        </pc:spChg>
        <pc:spChg chg="mod">
          <ac:chgData name="H M" userId="84cd2103f36ef0dc" providerId="LiveId" clId="{9B2F7E9A-63B4-4BCD-8674-3E6046A93DD3}" dt="2023-12-11T18:19:58.314" v="478" actId="782"/>
          <ac:spMkLst>
            <pc:docMk/>
            <pc:sldMk cId="3165081508" sldId="471"/>
            <ac:spMk id="267" creationId="{3FB5CE63-EA59-6D36-90DB-9A3190A66448}"/>
          </ac:spMkLst>
        </pc:spChg>
        <pc:spChg chg="mod">
          <ac:chgData name="H M" userId="84cd2103f36ef0dc" providerId="LiveId" clId="{9B2F7E9A-63B4-4BCD-8674-3E6046A93DD3}" dt="2023-12-11T18:19:58.314" v="478" actId="782"/>
          <ac:spMkLst>
            <pc:docMk/>
            <pc:sldMk cId="3165081508" sldId="471"/>
            <ac:spMk id="268" creationId="{9A2D9345-1EB0-27C5-35C3-59BFE8525E9E}"/>
          </ac:spMkLst>
        </pc:spChg>
        <pc:spChg chg="mod">
          <ac:chgData name="H M" userId="84cd2103f36ef0dc" providerId="LiveId" clId="{9B2F7E9A-63B4-4BCD-8674-3E6046A93DD3}" dt="2023-12-11T18:19:58.314" v="478" actId="782"/>
          <ac:spMkLst>
            <pc:docMk/>
            <pc:sldMk cId="3165081508" sldId="471"/>
            <ac:spMk id="269" creationId="{936BFD69-0B0A-9BE6-0308-975ABBE7935C}"/>
          </ac:spMkLst>
        </pc:spChg>
        <pc:spChg chg="mod">
          <ac:chgData name="H M" userId="84cd2103f36ef0dc" providerId="LiveId" clId="{9B2F7E9A-63B4-4BCD-8674-3E6046A93DD3}" dt="2023-12-11T18:19:58.314" v="478" actId="782"/>
          <ac:spMkLst>
            <pc:docMk/>
            <pc:sldMk cId="3165081508" sldId="471"/>
            <ac:spMk id="270" creationId="{4FDD5131-DC2E-3DD6-9749-3B86F47F76F6}"/>
          </ac:spMkLst>
        </pc:spChg>
        <pc:spChg chg="mod">
          <ac:chgData name="H M" userId="84cd2103f36ef0dc" providerId="LiveId" clId="{9B2F7E9A-63B4-4BCD-8674-3E6046A93DD3}" dt="2023-12-11T18:19:58.314" v="478" actId="782"/>
          <ac:spMkLst>
            <pc:docMk/>
            <pc:sldMk cId="3165081508" sldId="471"/>
            <ac:spMk id="271" creationId="{49B13D7B-C611-6FE2-6F5C-31ADE06A4AD7}"/>
          </ac:spMkLst>
        </pc:spChg>
        <pc:spChg chg="mod">
          <ac:chgData name="H M" userId="84cd2103f36ef0dc" providerId="LiveId" clId="{9B2F7E9A-63B4-4BCD-8674-3E6046A93DD3}" dt="2023-12-11T18:19:58.314" v="478" actId="782"/>
          <ac:spMkLst>
            <pc:docMk/>
            <pc:sldMk cId="3165081508" sldId="471"/>
            <ac:spMk id="272" creationId="{94D79DD7-165A-D663-7808-BD2A6AB4B5BA}"/>
          </ac:spMkLst>
        </pc:spChg>
        <pc:spChg chg="mod">
          <ac:chgData name="H M" userId="84cd2103f36ef0dc" providerId="LiveId" clId="{9B2F7E9A-63B4-4BCD-8674-3E6046A93DD3}" dt="2023-12-11T18:19:58.314" v="478" actId="782"/>
          <ac:spMkLst>
            <pc:docMk/>
            <pc:sldMk cId="3165081508" sldId="471"/>
            <ac:spMk id="273" creationId="{499F206B-ACCF-6457-C819-E514622EE5B7}"/>
          </ac:spMkLst>
        </pc:spChg>
        <pc:spChg chg="mod">
          <ac:chgData name="H M" userId="84cd2103f36ef0dc" providerId="LiveId" clId="{9B2F7E9A-63B4-4BCD-8674-3E6046A93DD3}" dt="2023-12-11T18:19:58.314" v="478" actId="782"/>
          <ac:spMkLst>
            <pc:docMk/>
            <pc:sldMk cId="3165081508" sldId="471"/>
            <ac:spMk id="274" creationId="{D668A180-D941-4131-AF10-2E2D427C1E1B}"/>
          </ac:spMkLst>
        </pc:spChg>
        <pc:spChg chg="mod">
          <ac:chgData name="H M" userId="84cd2103f36ef0dc" providerId="LiveId" clId="{9B2F7E9A-63B4-4BCD-8674-3E6046A93DD3}" dt="2023-12-11T18:19:58.314" v="478" actId="782"/>
          <ac:spMkLst>
            <pc:docMk/>
            <pc:sldMk cId="3165081508" sldId="471"/>
            <ac:spMk id="275" creationId="{3E84CB09-0AEF-6D0A-15DC-E6B922A93507}"/>
          </ac:spMkLst>
        </pc:spChg>
        <pc:spChg chg="mod">
          <ac:chgData name="H M" userId="84cd2103f36ef0dc" providerId="LiveId" clId="{9B2F7E9A-63B4-4BCD-8674-3E6046A93DD3}" dt="2023-12-11T18:19:58.314" v="478" actId="782"/>
          <ac:spMkLst>
            <pc:docMk/>
            <pc:sldMk cId="3165081508" sldId="471"/>
            <ac:spMk id="276" creationId="{9CBC06C7-092E-3D36-FEAE-6FFC6F7BA138}"/>
          </ac:spMkLst>
        </pc:spChg>
        <pc:spChg chg="mod">
          <ac:chgData name="H M" userId="84cd2103f36ef0dc" providerId="LiveId" clId="{9B2F7E9A-63B4-4BCD-8674-3E6046A93DD3}" dt="2023-12-11T18:19:58.314" v="478" actId="782"/>
          <ac:spMkLst>
            <pc:docMk/>
            <pc:sldMk cId="3165081508" sldId="471"/>
            <ac:spMk id="277" creationId="{1C9C1CBF-B6F7-4671-2A3B-5AFE69EA4F41}"/>
          </ac:spMkLst>
        </pc:spChg>
        <pc:spChg chg="mod">
          <ac:chgData name="H M" userId="84cd2103f36ef0dc" providerId="LiveId" clId="{9B2F7E9A-63B4-4BCD-8674-3E6046A93DD3}" dt="2023-12-11T18:19:58.314" v="478" actId="782"/>
          <ac:spMkLst>
            <pc:docMk/>
            <pc:sldMk cId="3165081508" sldId="471"/>
            <ac:spMk id="278" creationId="{2AB6320F-2D89-3D58-4ECB-7E3445470718}"/>
          </ac:spMkLst>
        </pc:spChg>
        <pc:spChg chg="mod">
          <ac:chgData name="H M" userId="84cd2103f36ef0dc" providerId="LiveId" clId="{9B2F7E9A-63B4-4BCD-8674-3E6046A93DD3}" dt="2023-12-11T18:19:58.314" v="478" actId="782"/>
          <ac:spMkLst>
            <pc:docMk/>
            <pc:sldMk cId="3165081508" sldId="471"/>
            <ac:spMk id="279" creationId="{66102A9A-A27F-275A-A1FF-2B51FECD4417}"/>
          </ac:spMkLst>
        </pc:spChg>
        <pc:spChg chg="mod">
          <ac:chgData name="H M" userId="84cd2103f36ef0dc" providerId="LiveId" clId="{9B2F7E9A-63B4-4BCD-8674-3E6046A93DD3}" dt="2023-12-11T18:19:58.314" v="478" actId="782"/>
          <ac:spMkLst>
            <pc:docMk/>
            <pc:sldMk cId="3165081508" sldId="471"/>
            <ac:spMk id="280" creationId="{7CE3367B-1C6F-949E-5742-61E305EC48E6}"/>
          </ac:spMkLst>
        </pc:spChg>
        <pc:spChg chg="mod">
          <ac:chgData name="H M" userId="84cd2103f36ef0dc" providerId="LiveId" clId="{9B2F7E9A-63B4-4BCD-8674-3E6046A93DD3}" dt="2023-12-11T18:19:58.314" v="478" actId="782"/>
          <ac:spMkLst>
            <pc:docMk/>
            <pc:sldMk cId="3165081508" sldId="471"/>
            <ac:spMk id="281" creationId="{57F9E350-706D-B1C8-5CB7-2CB55E5C5DDD}"/>
          </ac:spMkLst>
        </pc:spChg>
        <pc:spChg chg="mod">
          <ac:chgData name="H M" userId="84cd2103f36ef0dc" providerId="LiveId" clId="{9B2F7E9A-63B4-4BCD-8674-3E6046A93DD3}" dt="2023-12-11T18:19:58.314" v="478" actId="782"/>
          <ac:spMkLst>
            <pc:docMk/>
            <pc:sldMk cId="3165081508" sldId="471"/>
            <ac:spMk id="282" creationId="{CE50DCE0-75B3-8540-D821-CFD9BB1BB3DD}"/>
          </ac:spMkLst>
        </pc:spChg>
        <pc:spChg chg="mod">
          <ac:chgData name="H M" userId="84cd2103f36ef0dc" providerId="LiveId" clId="{9B2F7E9A-63B4-4BCD-8674-3E6046A93DD3}" dt="2023-12-11T18:19:58.314" v="478" actId="782"/>
          <ac:spMkLst>
            <pc:docMk/>
            <pc:sldMk cId="3165081508" sldId="471"/>
            <ac:spMk id="283" creationId="{82F7450C-4FFD-D0EB-723E-E7D4F64290D1}"/>
          </ac:spMkLst>
        </pc:spChg>
        <pc:spChg chg="mod">
          <ac:chgData name="H M" userId="84cd2103f36ef0dc" providerId="LiveId" clId="{9B2F7E9A-63B4-4BCD-8674-3E6046A93DD3}" dt="2023-12-11T18:19:58.314" v="478" actId="782"/>
          <ac:spMkLst>
            <pc:docMk/>
            <pc:sldMk cId="3165081508" sldId="471"/>
            <ac:spMk id="284" creationId="{98C5379C-2440-46DC-6BA2-9153982F4F6C}"/>
          </ac:spMkLst>
        </pc:spChg>
        <pc:spChg chg="mod">
          <ac:chgData name="H M" userId="84cd2103f36ef0dc" providerId="LiveId" clId="{9B2F7E9A-63B4-4BCD-8674-3E6046A93DD3}" dt="2023-12-11T18:19:58.314" v="478" actId="782"/>
          <ac:spMkLst>
            <pc:docMk/>
            <pc:sldMk cId="3165081508" sldId="471"/>
            <ac:spMk id="285" creationId="{055DF795-AC04-0D04-1439-A815335070A8}"/>
          </ac:spMkLst>
        </pc:spChg>
        <pc:spChg chg="mod">
          <ac:chgData name="H M" userId="84cd2103f36ef0dc" providerId="LiveId" clId="{9B2F7E9A-63B4-4BCD-8674-3E6046A93DD3}" dt="2023-12-11T18:19:58.314" v="478" actId="782"/>
          <ac:spMkLst>
            <pc:docMk/>
            <pc:sldMk cId="3165081508" sldId="471"/>
            <ac:spMk id="286" creationId="{EAA57E51-82D5-9AD9-9699-F5867FC7BB12}"/>
          </ac:spMkLst>
        </pc:spChg>
        <pc:spChg chg="mod">
          <ac:chgData name="H M" userId="84cd2103f36ef0dc" providerId="LiveId" clId="{9B2F7E9A-63B4-4BCD-8674-3E6046A93DD3}" dt="2023-12-11T18:19:58.314" v="478" actId="782"/>
          <ac:spMkLst>
            <pc:docMk/>
            <pc:sldMk cId="3165081508" sldId="471"/>
            <ac:spMk id="287" creationId="{0D259A66-FCC1-A40D-8620-54E2DCA3268D}"/>
          </ac:spMkLst>
        </pc:spChg>
        <pc:spChg chg="mod">
          <ac:chgData name="H M" userId="84cd2103f36ef0dc" providerId="LiveId" clId="{9B2F7E9A-63B4-4BCD-8674-3E6046A93DD3}" dt="2023-12-11T18:19:58.314" v="478" actId="782"/>
          <ac:spMkLst>
            <pc:docMk/>
            <pc:sldMk cId="3165081508" sldId="471"/>
            <ac:spMk id="288" creationId="{37AFCD80-CD08-727D-F618-E0300E63359C}"/>
          </ac:spMkLst>
        </pc:spChg>
        <pc:spChg chg="mod">
          <ac:chgData name="H M" userId="84cd2103f36ef0dc" providerId="LiveId" clId="{9B2F7E9A-63B4-4BCD-8674-3E6046A93DD3}" dt="2023-12-11T18:19:58.314" v="478" actId="782"/>
          <ac:spMkLst>
            <pc:docMk/>
            <pc:sldMk cId="3165081508" sldId="471"/>
            <ac:spMk id="289" creationId="{0C35A3F3-223A-4EA4-9271-3343DB56EFBE}"/>
          </ac:spMkLst>
        </pc:spChg>
        <pc:spChg chg="mod">
          <ac:chgData name="H M" userId="84cd2103f36ef0dc" providerId="LiveId" clId="{9B2F7E9A-63B4-4BCD-8674-3E6046A93DD3}" dt="2023-12-11T18:19:58.314" v="478" actId="782"/>
          <ac:spMkLst>
            <pc:docMk/>
            <pc:sldMk cId="3165081508" sldId="471"/>
            <ac:spMk id="290" creationId="{0ECFEFE9-F700-849C-4F8B-5C3F661AB989}"/>
          </ac:spMkLst>
        </pc:spChg>
        <pc:spChg chg="mod">
          <ac:chgData name="H M" userId="84cd2103f36ef0dc" providerId="LiveId" clId="{9B2F7E9A-63B4-4BCD-8674-3E6046A93DD3}" dt="2023-12-11T18:19:58.314" v="478" actId="782"/>
          <ac:spMkLst>
            <pc:docMk/>
            <pc:sldMk cId="3165081508" sldId="471"/>
            <ac:spMk id="291" creationId="{D879443D-BF19-7411-DD7F-DF24787167AF}"/>
          </ac:spMkLst>
        </pc:spChg>
        <pc:spChg chg="mod">
          <ac:chgData name="H M" userId="84cd2103f36ef0dc" providerId="LiveId" clId="{9B2F7E9A-63B4-4BCD-8674-3E6046A93DD3}" dt="2023-12-11T18:19:58.314" v="478" actId="782"/>
          <ac:spMkLst>
            <pc:docMk/>
            <pc:sldMk cId="3165081508" sldId="471"/>
            <ac:spMk id="292" creationId="{491A6458-1783-CD50-22E2-DD494FF484A2}"/>
          </ac:spMkLst>
        </pc:spChg>
        <pc:spChg chg="mod">
          <ac:chgData name="H M" userId="84cd2103f36ef0dc" providerId="LiveId" clId="{9B2F7E9A-63B4-4BCD-8674-3E6046A93DD3}" dt="2023-12-11T18:19:58.314" v="478" actId="782"/>
          <ac:spMkLst>
            <pc:docMk/>
            <pc:sldMk cId="3165081508" sldId="471"/>
            <ac:spMk id="293" creationId="{1D80AE79-4C66-97F6-E227-638C162F5B90}"/>
          </ac:spMkLst>
        </pc:spChg>
        <pc:spChg chg="mod">
          <ac:chgData name="H M" userId="84cd2103f36ef0dc" providerId="LiveId" clId="{9B2F7E9A-63B4-4BCD-8674-3E6046A93DD3}" dt="2023-12-11T18:19:58.314" v="478" actId="782"/>
          <ac:spMkLst>
            <pc:docMk/>
            <pc:sldMk cId="3165081508" sldId="471"/>
            <ac:spMk id="294" creationId="{F172EFE2-185F-062A-67A4-CA9B75369653}"/>
          </ac:spMkLst>
        </pc:spChg>
        <pc:spChg chg="mod">
          <ac:chgData name="H M" userId="84cd2103f36ef0dc" providerId="LiveId" clId="{9B2F7E9A-63B4-4BCD-8674-3E6046A93DD3}" dt="2023-12-11T18:19:58.314" v="478" actId="782"/>
          <ac:spMkLst>
            <pc:docMk/>
            <pc:sldMk cId="3165081508" sldId="471"/>
            <ac:spMk id="295" creationId="{43D734A0-6797-CEBE-5F96-7FB8074FDF85}"/>
          </ac:spMkLst>
        </pc:spChg>
        <pc:spChg chg="mod">
          <ac:chgData name="H M" userId="84cd2103f36ef0dc" providerId="LiveId" clId="{9B2F7E9A-63B4-4BCD-8674-3E6046A93DD3}" dt="2023-12-11T18:19:58.314" v="478" actId="782"/>
          <ac:spMkLst>
            <pc:docMk/>
            <pc:sldMk cId="3165081508" sldId="471"/>
            <ac:spMk id="296" creationId="{9A788E08-8E2A-117E-8816-5A47820C8594}"/>
          </ac:spMkLst>
        </pc:spChg>
        <pc:spChg chg="mod">
          <ac:chgData name="H M" userId="84cd2103f36ef0dc" providerId="LiveId" clId="{9B2F7E9A-63B4-4BCD-8674-3E6046A93DD3}" dt="2023-12-11T18:19:58.314" v="478" actId="782"/>
          <ac:spMkLst>
            <pc:docMk/>
            <pc:sldMk cId="3165081508" sldId="471"/>
            <ac:spMk id="297" creationId="{B0B143F0-E1D9-7D23-7C4C-C40F463C8FAB}"/>
          </ac:spMkLst>
        </pc:spChg>
        <pc:spChg chg="mod">
          <ac:chgData name="H M" userId="84cd2103f36ef0dc" providerId="LiveId" clId="{9B2F7E9A-63B4-4BCD-8674-3E6046A93DD3}" dt="2023-12-11T18:19:58.314" v="478" actId="782"/>
          <ac:spMkLst>
            <pc:docMk/>
            <pc:sldMk cId="3165081508" sldId="471"/>
            <ac:spMk id="298" creationId="{ABE002C9-02DD-7FE4-45AF-6345222CCAE3}"/>
          </ac:spMkLst>
        </pc:spChg>
        <pc:spChg chg="mod">
          <ac:chgData name="H M" userId="84cd2103f36ef0dc" providerId="LiveId" clId="{9B2F7E9A-63B4-4BCD-8674-3E6046A93DD3}" dt="2023-12-11T18:19:58.314" v="478" actId="782"/>
          <ac:spMkLst>
            <pc:docMk/>
            <pc:sldMk cId="3165081508" sldId="471"/>
            <ac:spMk id="299" creationId="{C5E39880-453E-5A94-289A-A322C9413A90}"/>
          </ac:spMkLst>
        </pc:spChg>
        <pc:spChg chg="mod">
          <ac:chgData name="H M" userId="84cd2103f36ef0dc" providerId="LiveId" clId="{9B2F7E9A-63B4-4BCD-8674-3E6046A93DD3}" dt="2023-12-11T18:19:58.314" v="478" actId="782"/>
          <ac:spMkLst>
            <pc:docMk/>
            <pc:sldMk cId="3165081508" sldId="471"/>
            <ac:spMk id="300" creationId="{0A93403D-6BC7-859C-FCEE-2CB442F7E518}"/>
          </ac:spMkLst>
        </pc:spChg>
        <pc:spChg chg="mod">
          <ac:chgData name="H M" userId="84cd2103f36ef0dc" providerId="LiveId" clId="{9B2F7E9A-63B4-4BCD-8674-3E6046A93DD3}" dt="2023-12-11T18:19:58.314" v="478" actId="782"/>
          <ac:spMkLst>
            <pc:docMk/>
            <pc:sldMk cId="3165081508" sldId="471"/>
            <ac:spMk id="301" creationId="{15C9E930-B378-227C-C9DC-084588B17DE6}"/>
          </ac:spMkLst>
        </pc:spChg>
        <pc:spChg chg="mod">
          <ac:chgData name="H M" userId="84cd2103f36ef0dc" providerId="LiveId" clId="{9B2F7E9A-63B4-4BCD-8674-3E6046A93DD3}" dt="2023-12-11T18:19:58.314" v="478" actId="782"/>
          <ac:spMkLst>
            <pc:docMk/>
            <pc:sldMk cId="3165081508" sldId="471"/>
            <ac:spMk id="302" creationId="{8A46C280-F90A-89A2-4DF2-D3874BAB90B1}"/>
          </ac:spMkLst>
        </pc:spChg>
        <pc:spChg chg="mod">
          <ac:chgData name="H M" userId="84cd2103f36ef0dc" providerId="LiveId" clId="{9B2F7E9A-63B4-4BCD-8674-3E6046A93DD3}" dt="2023-12-11T18:19:58.314" v="478" actId="782"/>
          <ac:spMkLst>
            <pc:docMk/>
            <pc:sldMk cId="3165081508" sldId="471"/>
            <ac:spMk id="303" creationId="{45FEB1C1-35C0-57C6-AE0F-7BBC11F2F4A1}"/>
          </ac:spMkLst>
        </pc:spChg>
        <pc:spChg chg="mod">
          <ac:chgData name="H M" userId="84cd2103f36ef0dc" providerId="LiveId" clId="{9B2F7E9A-63B4-4BCD-8674-3E6046A93DD3}" dt="2023-12-11T18:19:58.314" v="478" actId="782"/>
          <ac:spMkLst>
            <pc:docMk/>
            <pc:sldMk cId="3165081508" sldId="471"/>
            <ac:spMk id="304" creationId="{1545341D-1826-2AB0-A843-A069B3AFE70E}"/>
          </ac:spMkLst>
        </pc:spChg>
        <pc:spChg chg="mod">
          <ac:chgData name="H M" userId="84cd2103f36ef0dc" providerId="LiveId" clId="{9B2F7E9A-63B4-4BCD-8674-3E6046A93DD3}" dt="2023-12-11T18:19:58.314" v="478" actId="782"/>
          <ac:spMkLst>
            <pc:docMk/>
            <pc:sldMk cId="3165081508" sldId="471"/>
            <ac:spMk id="305" creationId="{9B836B03-563B-471D-E336-5429E3600041}"/>
          </ac:spMkLst>
        </pc:spChg>
        <pc:spChg chg="mod">
          <ac:chgData name="H M" userId="84cd2103f36ef0dc" providerId="LiveId" clId="{9B2F7E9A-63B4-4BCD-8674-3E6046A93DD3}" dt="2023-12-11T18:19:58.314" v="478" actId="782"/>
          <ac:spMkLst>
            <pc:docMk/>
            <pc:sldMk cId="3165081508" sldId="471"/>
            <ac:spMk id="306" creationId="{3DA0F966-4330-B5D9-1EC9-B54600ED9FA1}"/>
          </ac:spMkLst>
        </pc:spChg>
        <pc:spChg chg="mod">
          <ac:chgData name="H M" userId="84cd2103f36ef0dc" providerId="LiveId" clId="{9B2F7E9A-63B4-4BCD-8674-3E6046A93DD3}" dt="2023-12-11T18:19:58.314" v="478" actId="782"/>
          <ac:spMkLst>
            <pc:docMk/>
            <pc:sldMk cId="3165081508" sldId="471"/>
            <ac:spMk id="307" creationId="{A6E7E26B-E7F8-EE57-3D51-77831A5A662C}"/>
          </ac:spMkLst>
        </pc:spChg>
        <pc:spChg chg="mod">
          <ac:chgData name="H M" userId="84cd2103f36ef0dc" providerId="LiveId" clId="{9B2F7E9A-63B4-4BCD-8674-3E6046A93DD3}" dt="2023-12-11T18:19:58.314" v="478" actId="782"/>
          <ac:spMkLst>
            <pc:docMk/>
            <pc:sldMk cId="3165081508" sldId="471"/>
            <ac:spMk id="308" creationId="{2EBAB10A-3554-07C8-444D-2C433466A914}"/>
          </ac:spMkLst>
        </pc:spChg>
        <pc:spChg chg="mod">
          <ac:chgData name="H M" userId="84cd2103f36ef0dc" providerId="LiveId" clId="{9B2F7E9A-63B4-4BCD-8674-3E6046A93DD3}" dt="2023-12-11T18:19:58.314" v="478" actId="782"/>
          <ac:spMkLst>
            <pc:docMk/>
            <pc:sldMk cId="3165081508" sldId="471"/>
            <ac:spMk id="309" creationId="{442B0B55-80DC-76F2-A26A-0B10E5177864}"/>
          </ac:spMkLst>
        </pc:spChg>
        <pc:spChg chg="mod">
          <ac:chgData name="H M" userId="84cd2103f36ef0dc" providerId="LiveId" clId="{9B2F7E9A-63B4-4BCD-8674-3E6046A93DD3}" dt="2023-12-11T18:19:58.314" v="478" actId="782"/>
          <ac:spMkLst>
            <pc:docMk/>
            <pc:sldMk cId="3165081508" sldId="471"/>
            <ac:spMk id="310" creationId="{610901FF-724C-2D76-D4DC-66D26EC4A6DE}"/>
          </ac:spMkLst>
        </pc:spChg>
        <pc:spChg chg="mod">
          <ac:chgData name="H M" userId="84cd2103f36ef0dc" providerId="LiveId" clId="{9B2F7E9A-63B4-4BCD-8674-3E6046A93DD3}" dt="2023-12-11T18:19:58.314" v="478" actId="782"/>
          <ac:spMkLst>
            <pc:docMk/>
            <pc:sldMk cId="3165081508" sldId="471"/>
            <ac:spMk id="311" creationId="{B3B5BEBB-5219-39DD-6C87-0F4CA306D196}"/>
          </ac:spMkLst>
        </pc:spChg>
        <pc:spChg chg="mod">
          <ac:chgData name="H M" userId="84cd2103f36ef0dc" providerId="LiveId" clId="{9B2F7E9A-63B4-4BCD-8674-3E6046A93DD3}" dt="2023-12-11T18:19:58.314" v="478" actId="782"/>
          <ac:spMkLst>
            <pc:docMk/>
            <pc:sldMk cId="3165081508" sldId="471"/>
            <ac:spMk id="312" creationId="{9F0A8D8A-DD94-8B78-B5CA-A7612479142D}"/>
          </ac:spMkLst>
        </pc:spChg>
        <pc:spChg chg="mod">
          <ac:chgData name="H M" userId="84cd2103f36ef0dc" providerId="LiveId" clId="{9B2F7E9A-63B4-4BCD-8674-3E6046A93DD3}" dt="2023-12-11T18:19:58.314" v="478" actId="782"/>
          <ac:spMkLst>
            <pc:docMk/>
            <pc:sldMk cId="3165081508" sldId="471"/>
            <ac:spMk id="313" creationId="{9D323EF2-1C3F-9767-4DE1-310173142A0C}"/>
          </ac:spMkLst>
        </pc:spChg>
        <pc:spChg chg="mod">
          <ac:chgData name="H M" userId="84cd2103f36ef0dc" providerId="LiveId" clId="{9B2F7E9A-63B4-4BCD-8674-3E6046A93DD3}" dt="2023-12-11T18:19:58.314" v="478" actId="782"/>
          <ac:spMkLst>
            <pc:docMk/>
            <pc:sldMk cId="3165081508" sldId="471"/>
            <ac:spMk id="314" creationId="{CAD9335F-3252-7ED7-BEB0-8F2A666B7153}"/>
          </ac:spMkLst>
        </pc:spChg>
        <pc:spChg chg="mod topLvl">
          <ac:chgData name="H M" userId="84cd2103f36ef0dc" providerId="LiveId" clId="{9B2F7E9A-63B4-4BCD-8674-3E6046A93DD3}" dt="2023-12-11T14:23:49.279" v="397" actId="207"/>
          <ac:spMkLst>
            <pc:docMk/>
            <pc:sldMk cId="3165081508" sldId="471"/>
            <ac:spMk id="316" creationId="{94D762C4-EA88-8141-516E-A28BBFA1DC1A}"/>
          </ac:spMkLst>
        </pc:spChg>
        <pc:spChg chg="mod topLvl">
          <ac:chgData name="H M" userId="84cd2103f36ef0dc" providerId="LiveId" clId="{9B2F7E9A-63B4-4BCD-8674-3E6046A93DD3}" dt="2023-12-11T14:23:50.393" v="398" actId="207"/>
          <ac:spMkLst>
            <pc:docMk/>
            <pc:sldMk cId="3165081508" sldId="471"/>
            <ac:spMk id="317" creationId="{33124BCB-74D5-F10C-5040-07F1B230A499}"/>
          </ac:spMkLst>
        </pc:spChg>
        <pc:spChg chg="mod topLvl">
          <ac:chgData name="H M" userId="84cd2103f36ef0dc" providerId="LiveId" clId="{9B2F7E9A-63B4-4BCD-8674-3E6046A93DD3}" dt="2023-12-11T14:23:48.469" v="396" actId="207"/>
          <ac:spMkLst>
            <pc:docMk/>
            <pc:sldMk cId="3165081508" sldId="471"/>
            <ac:spMk id="318" creationId="{E70DD0BE-DB94-4AB5-1FE4-7AC2C8E83EB7}"/>
          </ac:spMkLst>
        </pc:spChg>
        <pc:spChg chg="mod topLvl">
          <ac:chgData name="H M" userId="84cd2103f36ef0dc" providerId="LiveId" clId="{9B2F7E9A-63B4-4BCD-8674-3E6046A93DD3}" dt="2023-12-11T14:23:52.589" v="400" actId="207"/>
          <ac:spMkLst>
            <pc:docMk/>
            <pc:sldMk cId="3165081508" sldId="471"/>
            <ac:spMk id="319" creationId="{A1D69923-EB9A-2424-594E-ED796E5BAA58}"/>
          </ac:spMkLst>
        </pc:spChg>
        <pc:spChg chg="mod topLvl">
          <ac:chgData name="H M" userId="84cd2103f36ef0dc" providerId="LiveId" clId="{9B2F7E9A-63B4-4BCD-8674-3E6046A93DD3}" dt="2023-12-11T14:23:51.249" v="399" actId="207"/>
          <ac:spMkLst>
            <pc:docMk/>
            <pc:sldMk cId="3165081508" sldId="471"/>
            <ac:spMk id="320" creationId="{209AD7F3-1CF6-789A-E0D8-2F92C049AAA8}"/>
          </ac:spMkLst>
        </pc:spChg>
        <pc:spChg chg="mod topLvl">
          <ac:chgData name="H M" userId="84cd2103f36ef0dc" providerId="LiveId" clId="{9B2F7E9A-63B4-4BCD-8674-3E6046A93DD3}" dt="2023-12-11T14:23:47.505" v="395" actId="207"/>
          <ac:spMkLst>
            <pc:docMk/>
            <pc:sldMk cId="3165081508" sldId="471"/>
            <ac:spMk id="321" creationId="{0E11A097-15DA-74B4-0A63-1425375BA63D}"/>
          </ac:spMkLst>
        </pc:spChg>
        <pc:spChg chg="mod topLvl">
          <ac:chgData name="H M" userId="84cd2103f36ef0dc" providerId="LiveId" clId="{9B2F7E9A-63B4-4BCD-8674-3E6046A93DD3}" dt="2023-12-11T14:23:45.019" v="393" actId="207"/>
          <ac:spMkLst>
            <pc:docMk/>
            <pc:sldMk cId="3165081508" sldId="471"/>
            <ac:spMk id="322" creationId="{45881218-74A6-C409-DBCC-E760E905F2EE}"/>
          </ac:spMkLst>
        </pc:spChg>
        <pc:spChg chg="mod topLvl">
          <ac:chgData name="H M" userId="84cd2103f36ef0dc" providerId="LiveId" clId="{9B2F7E9A-63B4-4BCD-8674-3E6046A93DD3}" dt="2023-12-11T14:23:45.974" v="394" actId="207"/>
          <ac:spMkLst>
            <pc:docMk/>
            <pc:sldMk cId="3165081508" sldId="471"/>
            <ac:spMk id="323" creationId="{2E240C3F-C131-EE55-0D18-1230442F6BC0}"/>
          </ac:spMkLst>
        </pc:spChg>
        <pc:spChg chg="mod topLvl">
          <ac:chgData name="H M" userId="84cd2103f36ef0dc" providerId="LiveId" clId="{9B2F7E9A-63B4-4BCD-8674-3E6046A93DD3}" dt="2023-12-11T14:23:42.099" v="392" actId="207"/>
          <ac:spMkLst>
            <pc:docMk/>
            <pc:sldMk cId="3165081508" sldId="471"/>
            <ac:spMk id="324" creationId="{ACCB6229-F946-B307-84DE-475A9D04B5A4}"/>
          </ac:spMkLst>
        </pc:spChg>
        <pc:spChg chg="mod topLvl">
          <ac:chgData name="H M" userId="84cd2103f36ef0dc" providerId="LiveId" clId="{9B2F7E9A-63B4-4BCD-8674-3E6046A93DD3}" dt="2023-12-11T14:23:25.929" v="388" actId="164"/>
          <ac:spMkLst>
            <pc:docMk/>
            <pc:sldMk cId="3165081508" sldId="471"/>
            <ac:spMk id="325" creationId="{138642DF-3870-AEC3-28EF-A6373DE13A36}"/>
          </ac:spMkLst>
        </pc:spChg>
        <pc:spChg chg="mod topLvl">
          <ac:chgData name="H M" userId="84cd2103f36ef0dc" providerId="LiveId" clId="{9B2F7E9A-63B4-4BCD-8674-3E6046A93DD3}" dt="2023-12-11T14:23:25.929" v="388" actId="164"/>
          <ac:spMkLst>
            <pc:docMk/>
            <pc:sldMk cId="3165081508" sldId="471"/>
            <ac:spMk id="326" creationId="{E5261C81-07D0-670C-AA8D-3DE6090F2509}"/>
          </ac:spMkLst>
        </pc:spChg>
        <pc:spChg chg="mod topLvl">
          <ac:chgData name="H M" userId="84cd2103f36ef0dc" providerId="LiveId" clId="{9B2F7E9A-63B4-4BCD-8674-3E6046A93DD3}" dt="2023-12-11T14:23:25.929" v="388" actId="164"/>
          <ac:spMkLst>
            <pc:docMk/>
            <pc:sldMk cId="3165081508" sldId="471"/>
            <ac:spMk id="327" creationId="{8634628B-A2B8-E032-1FFC-8CB90DDDC914}"/>
          </ac:spMkLst>
        </pc:spChg>
        <pc:spChg chg="mod topLvl">
          <ac:chgData name="H M" userId="84cd2103f36ef0dc" providerId="LiveId" clId="{9B2F7E9A-63B4-4BCD-8674-3E6046A93DD3}" dt="2023-12-11T14:23:25.929" v="388" actId="164"/>
          <ac:spMkLst>
            <pc:docMk/>
            <pc:sldMk cId="3165081508" sldId="471"/>
            <ac:spMk id="328" creationId="{EDD8C429-054F-9445-0A35-B2F121DE9C0F}"/>
          </ac:spMkLst>
        </pc:spChg>
        <pc:spChg chg="mod topLvl">
          <ac:chgData name="H M" userId="84cd2103f36ef0dc" providerId="LiveId" clId="{9B2F7E9A-63B4-4BCD-8674-3E6046A93DD3}" dt="2023-12-11T14:23:25.929" v="388" actId="164"/>
          <ac:spMkLst>
            <pc:docMk/>
            <pc:sldMk cId="3165081508" sldId="471"/>
            <ac:spMk id="329" creationId="{1A3C5427-8C04-FA7A-FF7F-9F6B6CA0BA7F}"/>
          </ac:spMkLst>
        </pc:spChg>
        <pc:spChg chg="mod topLvl">
          <ac:chgData name="H M" userId="84cd2103f36ef0dc" providerId="LiveId" clId="{9B2F7E9A-63B4-4BCD-8674-3E6046A93DD3}" dt="2023-12-11T14:23:25.929" v="388" actId="164"/>
          <ac:spMkLst>
            <pc:docMk/>
            <pc:sldMk cId="3165081508" sldId="471"/>
            <ac:spMk id="330" creationId="{3A31DEF1-CDAD-64BB-A579-ED8B8058FF05}"/>
          </ac:spMkLst>
        </pc:spChg>
        <pc:spChg chg="mod topLvl">
          <ac:chgData name="H M" userId="84cd2103f36ef0dc" providerId="LiveId" clId="{9B2F7E9A-63B4-4BCD-8674-3E6046A93DD3}" dt="2023-12-11T14:23:25.929" v="388" actId="164"/>
          <ac:spMkLst>
            <pc:docMk/>
            <pc:sldMk cId="3165081508" sldId="471"/>
            <ac:spMk id="331" creationId="{96B7AC63-7709-7E7A-BA11-DBA8BDDA3C22}"/>
          </ac:spMkLst>
        </pc:spChg>
        <pc:spChg chg="mod topLvl">
          <ac:chgData name="H M" userId="84cd2103f36ef0dc" providerId="LiveId" clId="{9B2F7E9A-63B4-4BCD-8674-3E6046A93DD3}" dt="2023-12-11T14:23:25.929" v="388" actId="164"/>
          <ac:spMkLst>
            <pc:docMk/>
            <pc:sldMk cId="3165081508" sldId="471"/>
            <ac:spMk id="332" creationId="{64DB903F-F6A8-61C9-1929-CB2A5974106A}"/>
          </ac:spMkLst>
        </pc:spChg>
        <pc:spChg chg="mod topLvl">
          <ac:chgData name="H M" userId="84cd2103f36ef0dc" providerId="LiveId" clId="{9B2F7E9A-63B4-4BCD-8674-3E6046A93DD3}" dt="2023-12-11T14:23:25.929" v="388" actId="164"/>
          <ac:spMkLst>
            <pc:docMk/>
            <pc:sldMk cId="3165081508" sldId="471"/>
            <ac:spMk id="333" creationId="{ABE6DE30-9963-5A29-77FD-E565E977EF90}"/>
          </ac:spMkLst>
        </pc:spChg>
        <pc:spChg chg="mod topLvl">
          <ac:chgData name="H M" userId="84cd2103f36ef0dc" providerId="LiveId" clId="{9B2F7E9A-63B4-4BCD-8674-3E6046A93DD3}" dt="2023-12-11T14:23:25.929" v="388" actId="164"/>
          <ac:spMkLst>
            <pc:docMk/>
            <pc:sldMk cId="3165081508" sldId="471"/>
            <ac:spMk id="334" creationId="{A9323BFB-56BF-5500-320D-F027D4DEEAE5}"/>
          </ac:spMkLst>
        </pc:spChg>
        <pc:spChg chg="mod topLvl">
          <ac:chgData name="H M" userId="84cd2103f36ef0dc" providerId="LiveId" clId="{9B2F7E9A-63B4-4BCD-8674-3E6046A93DD3}" dt="2023-12-11T14:23:25.929" v="388" actId="164"/>
          <ac:spMkLst>
            <pc:docMk/>
            <pc:sldMk cId="3165081508" sldId="471"/>
            <ac:spMk id="335" creationId="{3D2A34D4-5248-2190-48E8-437FB51C3D4C}"/>
          </ac:spMkLst>
        </pc:spChg>
        <pc:spChg chg="mod topLvl">
          <ac:chgData name="H M" userId="84cd2103f36ef0dc" providerId="LiveId" clId="{9B2F7E9A-63B4-4BCD-8674-3E6046A93DD3}" dt="2023-12-11T14:23:25.929" v="388" actId="164"/>
          <ac:spMkLst>
            <pc:docMk/>
            <pc:sldMk cId="3165081508" sldId="471"/>
            <ac:spMk id="336" creationId="{7A121F97-E261-61E5-B439-076A14E813CB}"/>
          </ac:spMkLst>
        </pc:spChg>
        <pc:spChg chg="mod">
          <ac:chgData name="H M" userId="84cd2103f36ef0dc" providerId="LiveId" clId="{9B2F7E9A-63B4-4BCD-8674-3E6046A93DD3}" dt="2023-12-11T18:19:58.314" v="478" actId="782"/>
          <ac:spMkLst>
            <pc:docMk/>
            <pc:sldMk cId="3165081508" sldId="471"/>
            <ac:spMk id="339" creationId="{74BF66F9-3D8F-D9BC-36FA-912BA3D79BD7}"/>
          </ac:spMkLst>
        </pc:spChg>
        <pc:spChg chg="mod">
          <ac:chgData name="H M" userId="84cd2103f36ef0dc" providerId="LiveId" clId="{9B2F7E9A-63B4-4BCD-8674-3E6046A93DD3}" dt="2023-12-11T18:19:58.314" v="478" actId="782"/>
          <ac:spMkLst>
            <pc:docMk/>
            <pc:sldMk cId="3165081508" sldId="471"/>
            <ac:spMk id="341" creationId="{9920D32C-F9BE-1F82-2DC0-65D2095BC2AF}"/>
          </ac:spMkLst>
        </pc:spChg>
        <pc:spChg chg="mod">
          <ac:chgData name="H M" userId="84cd2103f36ef0dc" providerId="LiveId" clId="{9B2F7E9A-63B4-4BCD-8674-3E6046A93DD3}" dt="2023-12-11T18:19:58.314" v="478" actId="782"/>
          <ac:spMkLst>
            <pc:docMk/>
            <pc:sldMk cId="3165081508" sldId="471"/>
            <ac:spMk id="343" creationId="{62DCC233-7A88-39AE-C0ED-0303368D1157}"/>
          </ac:spMkLst>
        </pc:spChg>
        <pc:spChg chg="mod">
          <ac:chgData name="H M" userId="84cd2103f36ef0dc" providerId="LiveId" clId="{9B2F7E9A-63B4-4BCD-8674-3E6046A93DD3}" dt="2023-12-11T18:19:58.314" v="478" actId="782"/>
          <ac:spMkLst>
            <pc:docMk/>
            <pc:sldMk cId="3165081508" sldId="471"/>
            <ac:spMk id="344" creationId="{A51E0AA1-4A48-BB10-649C-08536D4D8118}"/>
          </ac:spMkLst>
        </pc:spChg>
        <pc:spChg chg="mod">
          <ac:chgData name="H M" userId="84cd2103f36ef0dc" providerId="LiveId" clId="{9B2F7E9A-63B4-4BCD-8674-3E6046A93DD3}" dt="2023-12-11T18:19:58.314" v="478" actId="782"/>
          <ac:spMkLst>
            <pc:docMk/>
            <pc:sldMk cId="3165081508" sldId="471"/>
            <ac:spMk id="345" creationId="{CFECFC55-D8FA-1722-0E3D-B828FE3A228F}"/>
          </ac:spMkLst>
        </pc:spChg>
        <pc:spChg chg="mod">
          <ac:chgData name="H M" userId="84cd2103f36ef0dc" providerId="LiveId" clId="{9B2F7E9A-63B4-4BCD-8674-3E6046A93DD3}" dt="2023-12-11T18:19:58.314" v="478" actId="782"/>
          <ac:spMkLst>
            <pc:docMk/>
            <pc:sldMk cId="3165081508" sldId="471"/>
            <ac:spMk id="346" creationId="{CB360F2C-7A7C-27E6-BC26-C0B22CE0E27D}"/>
          </ac:spMkLst>
        </pc:spChg>
        <pc:spChg chg="mod">
          <ac:chgData name="H M" userId="84cd2103f36ef0dc" providerId="LiveId" clId="{9B2F7E9A-63B4-4BCD-8674-3E6046A93DD3}" dt="2023-12-11T18:19:58.314" v="478" actId="782"/>
          <ac:spMkLst>
            <pc:docMk/>
            <pc:sldMk cId="3165081508" sldId="471"/>
            <ac:spMk id="347" creationId="{24DE4C9C-EE61-662C-89C7-A789E5D0A4B1}"/>
          </ac:spMkLst>
        </pc:spChg>
        <pc:spChg chg="mod">
          <ac:chgData name="H M" userId="84cd2103f36ef0dc" providerId="LiveId" clId="{9B2F7E9A-63B4-4BCD-8674-3E6046A93DD3}" dt="2023-12-11T18:19:58.314" v="478" actId="782"/>
          <ac:spMkLst>
            <pc:docMk/>
            <pc:sldMk cId="3165081508" sldId="471"/>
            <ac:spMk id="348" creationId="{F89BAE2F-F1B5-24A5-4B86-E840AFA46011}"/>
          </ac:spMkLst>
        </pc:spChg>
        <pc:spChg chg="mod">
          <ac:chgData name="H M" userId="84cd2103f36ef0dc" providerId="LiveId" clId="{9B2F7E9A-63B4-4BCD-8674-3E6046A93DD3}" dt="2023-12-11T18:19:58.314" v="478" actId="782"/>
          <ac:spMkLst>
            <pc:docMk/>
            <pc:sldMk cId="3165081508" sldId="471"/>
            <ac:spMk id="349" creationId="{D90BEF8D-9B6E-D5DF-A464-EC019B939157}"/>
          </ac:spMkLst>
        </pc:spChg>
        <pc:spChg chg="mod">
          <ac:chgData name="H M" userId="84cd2103f36ef0dc" providerId="LiveId" clId="{9B2F7E9A-63B4-4BCD-8674-3E6046A93DD3}" dt="2023-12-11T18:19:58.314" v="478" actId="782"/>
          <ac:spMkLst>
            <pc:docMk/>
            <pc:sldMk cId="3165081508" sldId="471"/>
            <ac:spMk id="350" creationId="{8D787A33-5CC4-7DE2-007F-C7F1E5C74412}"/>
          </ac:spMkLst>
        </pc:spChg>
        <pc:spChg chg="mod">
          <ac:chgData name="H M" userId="84cd2103f36ef0dc" providerId="LiveId" clId="{9B2F7E9A-63B4-4BCD-8674-3E6046A93DD3}" dt="2023-12-11T18:19:58.314" v="478" actId="782"/>
          <ac:spMkLst>
            <pc:docMk/>
            <pc:sldMk cId="3165081508" sldId="471"/>
            <ac:spMk id="351" creationId="{D005A639-6280-1901-8852-0B7C017443AE}"/>
          </ac:spMkLst>
        </pc:spChg>
        <pc:spChg chg="mod">
          <ac:chgData name="H M" userId="84cd2103f36ef0dc" providerId="LiveId" clId="{9B2F7E9A-63B4-4BCD-8674-3E6046A93DD3}" dt="2023-12-11T18:19:58.314" v="478" actId="782"/>
          <ac:spMkLst>
            <pc:docMk/>
            <pc:sldMk cId="3165081508" sldId="471"/>
            <ac:spMk id="352" creationId="{538010EE-A9D2-6AC6-2284-028BB8C3E20F}"/>
          </ac:spMkLst>
        </pc:spChg>
        <pc:spChg chg="mod">
          <ac:chgData name="H M" userId="84cd2103f36ef0dc" providerId="LiveId" clId="{9B2F7E9A-63B4-4BCD-8674-3E6046A93DD3}" dt="2023-12-11T18:19:58.314" v="478" actId="782"/>
          <ac:spMkLst>
            <pc:docMk/>
            <pc:sldMk cId="3165081508" sldId="471"/>
            <ac:spMk id="353" creationId="{4812DE67-AA9C-D279-64D2-098A5E134E9E}"/>
          </ac:spMkLst>
        </pc:spChg>
        <pc:spChg chg="mod">
          <ac:chgData name="H M" userId="84cd2103f36ef0dc" providerId="LiveId" clId="{9B2F7E9A-63B4-4BCD-8674-3E6046A93DD3}" dt="2023-12-11T18:19:58.314" v="478" actId="782"/>
          <ac:spMkLst>
            <pc:docMk/>
            <pc:sldMk cId="3165081508" sldId="471"/>
            <ac:spMk id="354" creationId="{3B70F0D1-B53B-DEF9-FBEB-AF9114F6ECE5}"/>
          </ac:spMkLst>
        </pc:spChg>
        <pc:spChg chg="add mod">
          <ac:chgData name="H M" userId="84cd2103f36ef0dc" providerId="LiveId" clId="{9B2F7E9A-63B4-4BCD-8674-3E6046A93DD3}" dt="2023-12-11T18:19:58.314" v="478" actId="782"/>
          <ac:spMkLst>
            <pc:docMk/>
            <pc:sldMk cId="3165081508" sldId="471"/>
            <ac:spMk id="355" creationId="{412EE4EB-DE1E-6D15-42BE-712A487DAC4B}"/>
          </ac:spMkLst>
        </pc:spChg>
        <pc:spChg chg="add mod">
          <ac:chgData name="H M" userId="84cd2103f36ef0dc" providerId="LiveId" clId="{9B2F7E9A-63B4-4BCD-8674-3E6046A93DD3}" dt="2023-12-11T18:19:58.314" v="478" actId="782"/>
          <ac:spMkLst>
            <pc:docMk/>
            <pc:sldMk cId="3165081508" sldId="471"/>
            <ac:spMk id="356" creationId="{0377AF5F-C173-45E5-490A-D53230A90758}"/>
          </ac:spMkLst>
        </pc:spChg>
        <pc:spChg chg="add mod">
          <ac:chgData name="H M" userId="84cd2103f36ef0dc" providerId="LiveId" clId="{9B2F7E9A-63B4-4BCD-8674-3E6046A93DD3}" dt="2023-12-11T18:19:58.314" v="478" actId="782"/>
          <ac:spMkLst>
            <pc:docMk/>
            <pc:sldMk cId="3165081508" sldId="471"/>
            <ac:spMk id="357" creationId="{44B72D9A-65E6-55EE-DDAE-86A101062A99}"/>
          </ac:spMkLst>
        </pc:spChg>
        <pc:spChg chg="add mod">
          <ac:chgData name="H M" userId="84cd2103f36ef0dc" providerId="LiveId" clId="{9B2F7E9A-63B4-4BCD-8674-3E6046A93DD3}" dt="2023-12-11T18:19:58.314" v="478" actId="782"/>
          <ac:spMkLst>
            <pc:docMk/>
            <pc:sldMk cId="3165081508" sldId="471"/>
            <ac:spMk id="358" creationId="{A425F232-194E-6CE6-91BB-0BE444AD153F}"/>
          </ac:spMkLst>
        </pc:spChg>
        <pc:grpChg chg="mod">
          <ac:chgData name="H M" userId="84cd2103f36ef0dc" providerId="LiveId" clId="{9B2F7E9A-63B4-4BCD-8674-3E6046A93DD3}" dt="2023-12-11T13:07:19.170" v="92" actId="1076"/>
          <ac:grpSpMkLst>
            <pc:docMk/>
            <pc:sldMk cId="3165081508" sldId="471"/>
            <ac:grpSpMk id="2" creationId="{50F5CB1C-480C-30B8-9830-CA90BB8652EF}"/>
          </ac:grpSpMkLst>
        </pc:grpChg>
        <pc:grpChg chg="add del mod">
          <ac:chgData name="H M" userId="84cd2103f36ef0dc" providerId="LiveId" clId="{9B2F7E9A-63B4-4BCD-8674-3E6046A93DD3}" dt="2023-12-11T13:03:13.393" v="27" actId="21"/>
          <ac:grpSpMkLst>
            <pc:docMk/>
            <pc:sldMk cId="3165081508" sldId="471"/>
            <ac:grpSpMk id="9" creationId="{BE1B33DC-E07C-A6E1-DFBC-9BD93B1E17E1}"/>
          </ac:grpSpMkLst>
        </pc:grpChg>
        <pc:grpChg chg="add del mod">
          <ac:chgData name="H M" userId="84cd2103f36ef0dc" providerId="LiveId" clId="{9B2F7E9A-63B4-4BCD-8674-3E6046A93DD3}" dt="2023-12-11T14:24:47.385" v="412" actId="478"/>
          <ac:grpSpMkLst>
            <pc:docMk/>
            <pc:sldMk cId="3165081508" sldId="471"/>
            <ac:grpSpMk id="71" creationId="{365A42CB-83AD-72A2-9BC1-34C164959C56}"/>
          </ac:grpSpMkLst>
        </pc:grpChg>
        <pc:grpChg chg="mod">
          <ac:chgData name="H M" userId="84cd2103f36ef0dc" providerId="LiveId" clId="{9B2F7E9A-63B4-4BCD-8674-3E6046A93DD3}" dt="2023-12-11T13:04:40.043" v="46"/>
          <ac:grpSpMkLst>
            <pc:docMk/>
            <pc:sldMk cId="3165081508" sldId="471"/>
            <ac:grpSpMk id="73" creationId="{2D9FC587-F68A-2AC3-6271-532A0BE34AF1}"/>
          </ac:grpSpMkLst>
        </pc:grpChg>
        <pc:grpChg chg="mod">
          <ac:chgData name="H M" userId="84cd2103f36ef0dc" providerId="LiveId" clId="{9B2F7E9A-63B4-4BCD-8674-3E6046A93DD3}" dt="2023-12-11T13:04:40.043" v="46"/>
          <ac:grpSpMkLst>
            <pc:docMk/>
            <pc:sldMk cId="3165081508" sldId="471"/>
            <ac:grpSpMk id="75" creationId="{41BE0FC9-3F35-36F4-9585-947BDDE6EE97}"/>
          </ac:grpSpMkLst>
        </pc:grpChg>
        <pc:grpChg chg="add mod">
          <ac:chgData name="H M" userId="84cd2103f36ef0dc" providerId="LiveId" clId="{9B2F7E9A-63B4-4BCD-8674-3E6046A93DD3}" dt="2023-12-11T14:06:20.153" v="122" actId="14100"/>
          <ac:grpSpMkLst>
            <pc:docMk/>
            <pc:sldMk cId="3165081508" sldId="471"/>
            <ac:grpSpMk id="91" creationId="{2BD9294E-B9D7-B4D6-E855-823DB744D6DD}"/>
          </ac:grpSpMkLst>
        </pc:grpChg>
        <pc:grpChg chg="add mod">
          <ac:chgData name="H M" userId="84cd2103f36ef0dc" providerId="LiveId" clId="{9B2F7E9A-63B4-4BCD-8674-3E6046A93DD3}" dt="2023-12-11T13:09:48.803" v="120" actId="1076"/>
          <ac:grpSpMkLst>
            <pc:docMk/>
            <pc:sldMk cId="3165081508" sldId="471"/>
            <ac:grpSpMk id="230" creationId="{8029D370-0A21-5D16-C523-D9B0EF1B0195}"/>
          </ac:grpSpMkLst>
        </pc:grpChg>
        <pc:grpChg chg="add del mod">
          <ac:chgData name="H M" userId="84cd2103f36ef0dc" providerId="LiveId" clId="{9B2F7E9A-63B4-4BCD-8674-3E6046A93DD3}" dt="2023-12-11T14:22:46.429" v="370" actId="165"/>
          <ac:grpSpMkLst>
            <pc:docMk/>
            <pc:sldMk cId="3165081508" sldId="471"/>
            <ac:grpSpMk id="315" creationId="{F87C6F54-148C-91C4-41C4-26FE8C1A1D6F}"/>
          </ac:grpSpMkLst>
        </pc:grpChg>
        <pc:grpChg chg="add del mod">
          <ac:chgData name="H M" userId="84cd2103f36ef0dc" providerId="LiveId" clId="{9B2F7E9A-63B4-4BCD-8674-3E6046A93DD3}" dt="2023-12-11T14:23:59.402" v="401" actId="478"/>
          <ac:grpSpMkLst>
            <pc:docMk/>
            <pc:sldMk cId="3165081508" sldId="471"/>
            <ac:grpSpMk id="337" creationId="{03F2882D-AD70-6294-6117-6499C18ACD7B}"/>
          </ac:grpSpMkLst>
        </pc:grpChg>
        <pc:grpChg chg="add mod">
          <ac:chgData name="H M" userId="84cd2103f36ef0dc" providerId="LiveId" clId="{9B2F7E9A-63B4-4BCD-8674-3E6046A93DD3}" dt="2023-12-11T14:24:26.915" v="408" actId="14100"/>
          <ac:grpSpMkLst>
            <pc:docMk/>
            <pc:sldMk cId="3165081508" sldId="471"/>
            <ac:grpSpMk id="338" creationId="{01E597EE-A6C2-7F0E-A69F-7259674DDCF7}"/>
          </ac:grpSpMkLst>
        </pc:grpChg>
        <pc:grpChg chg="mod">
          <ac:chgData name="H M" userId="84cd2103f36ef0dc" providerId="LiveId" clId="{9B2F7E9A-63B4-4BCD-8674-3E6046A93DD3}" dt="2023-12-11T14:24:02.927" v="402" actId="571"/>
          <ac:grpSpMkLst>
            <pc:docMk/>
            <pc:sldMk cId="3165081508" sldId="471"/>
            <ac:grpSpMk id="340" creationId="{7B41523C-F543-022B-43BC-2143F5336374}"/>
          </ac:grpSpMkLst>
        </pc:grpChg>
        <pc:grpChg chg="mod">
          <ac:chgData name="H M" userId="84cd2103f36ef0dc" providerId="LiveId" clId="{9B2F7E9A-63B4-4BCD-8674-3E6046A93DD3}" dt="2023-12-11T14:24:02.927" v="402" actId="571"/>
          <ac:grpSpMkLst>
            <pc:docMk/>
            <pc:sldMk cId="3165081508" sldId="471"/>
            <ac:grpSpMk id="342" creationId="{4B167FB4-8866-C62F-9D92-5CBB3FCFACC6}"/>
          </ac:grpSpMkLst>
        </pc:grpChg>
        <pc:picChg chg="add mod">
          <ac:chgData name="H M" userId="84cd2103f36ef0dc" providerId="LiveId" clId="{9B2F7E9A-63B4-4BCD-8674-3E6046A93DD3}" dt="2023-12-11T13:04:07.684" v="37" actId="1076"/>
          <ac:picMkLst>
            <pc:docMk/>
            <pc:sldMk cId="3165081508" sldId="471"/>
            <ac:picMk id="68" creationId="{A3AA3238-9642-6927-4123-99E206C71B08}"/>
          </ac:picMkLst>
        </pc:picChg>
        <pc:picChg chg="add mod">
          <ac:chgData name="H M" userId="84cd2103f36ef0dc" providerId="LiveId" clId="{9B2F7E9A-63B4-4BCD-8674-3E6046A93DD3}" dt="2023-12-11T13:08:13.704" v="102" actId="1076"/>
          <ac:picMkLst>
            <pc:docMk/>
            <pc:sldMk cId="3165081508" sldId="471"/>
            <ac:picMk id="88" creationId="{280631DE-C0B4-F116-AF44-385A2F5E3528}"/>
          </ac:picMkLst>
        </pc:picChg>
      </pc:sldChg>
      <pc:sldChg chg="addSp delSp modSp new del">
        <pc:chgData name="H M" userId="84cd2103f36ef0dc" providerId="LiveId" clId="{9B2F7E9A-63B4-4BCD-8674-3E6046A93DD3}" dt="2023-12-11T14:26:44.929" v="422" actId="47"/>
        <pc:sldMkLst>
          <pc:docMk/>
          <pc:sldMk cId="1787385343" sldId="472"/>
        </pc:sldMkLst>
        <pc:spChg chg="mod topLvl">
          <ac:chgData name="H M" userId="84cd2103f36ef0dc" providerId="LiveId" clId="{9B2F7E9A-63B4-4BCD-8674-3E6046A93DD3}" dt="2023-12-11T13:03:17.903" v="30" actId="165"/>
          <ac:spMkLst>
            <pc:docMk/>
            <pc:sldMk cId="1787385343" sldId="472"/>
            <ac:spMk id="3" creationId="{6864998B-5EBF-D076-8915-32D47716F677}"/>
          </ac:spMkLst>
        </pc:spChg>
        <pc:spChg chg="mod topLvl">
          <ac:chgData name="H M" userId="84cd2103f36ef0dc" providerId="LiveId" clId="{9B2F7E9A-63B4-4BCD-8674-3E6046A93DD3}" dt="2023-12-11T13:03:17.903" v="30" actId="165"/>
          <ac:spMkLst>
            <pc:docMk/>
            <pc:sldMk cId="1787385343" sldId="472"/>
            <ac:spMk id="4" creationId="{02B22FA9-9D12-E576-7419-1D952DCE0620}"/>
          </ac:spMkLst>
        </pc:spChg>
        <pc:spChg chg="mod topLvl">
          <ac:chgData name="H M" userId="84cd2103f36ef0dc" providerId="LiveId" clId="{9B2F7E9A-63B4-4BCD-8674-3E6046A93DD3}" dt="2023-12-11T13:03:17.903" v="30" actId="165"/>
          <ac:spMkLst>
            <pc:docMk/>
            <pc:sldMk cId="1787385343" sldId="472"/>
            <ac:spMk id="5" creationId="{923F9ABF-B731-55E6-C49B-066D5F63B547}"/>
          </ac:spMkLst>
        </pc:spChg>
        <pc:spChg chg="mod topLvl">
          <ac:chgData name="H M" userId="84cd2103f36ef0dc" providerId="LiveId" clId="{9B2F7E9A-63B4-4BCD-8674-3E6046A93DD3}" dt="2023-12-11T13:03:17.903" v="30" actId="165"/>
          <ac:spMkLst>
            <pc:docMk/>
            <pc:sldMk cId="1787385343" sldId="472"/>
            <ac:spMk id="6" creationId="{1022C463-0B22-F223-6FE5-1F546146071C}"/>
          </ac:spMkLst>
        </pc:spChg>
        <pc:spChg chg="mod topLvl">
          <ac:chgData name="H M" userId="84cd2103f36ef0dc" providerId="LiveId" clId="{9B2F7E9A-63B4-4BCD-8674-3E6046A93DD3}" dt="2023-12-11T13:03:17.903" v="30" actId="165"/>
          <ac:spMkLst>
            <pc:docMk/>
            <pc:sldMk cId="1787385343" sldId="472"/>
            <ac:spMk id="7" creationId="{C762B5DF-7AA9-2457-8107-37512D4231AF}"/>
          </ac:spMkLst>
        </pc:spChg>
        <pc:spChg chg="mod topLvl">
          <ac:chgData name="H M" userId="84cd2103f36ef0dc" providerId="LiveId" clId="{9B2F7E9A-63B4-4BCD-8674-3E6046A93DD3}" dt="2023-12-11T13:03:17.903" v="30" actId="165"/>
          <ac:spMkLst>
            <pc:docMk/>
            <pc:sldMk cId="1787385343" sldId="472"/>
            <ac:spMk id="8" creationId="{FC53C23E-1116-A773-DDAD-9DF107A504FE}"/>
          </ac:spMkLst>
        </pc:spChg>
        <pc:spChg chg="mod topLvl">
          <ac:chgData name="H M" userId="84cd2103f36ef0dc" providerId="LiveId" clId="{9B2F7E9A-63B4-4BCD-8674-3E6046A93DD3}" dt="2023-12-11T13:03:17.903" v="30" actId="165"/>
          <ac:spMkLst>
            <pc:docMk/>
            <pc:sldMk cId="1787385343" sldId="472"/>
            <ac:spMk id="9" creationId="{EB39B16E-3663-B185-7A53-6A9EF0DC0BB0}"/>
          </ac:spMkLst>
        </pc:spChg>
        <pc:spChg chg="mod topLvl">
          <ac:chgData name="H M" userId="84cd2103f36ef0dc" providerId="LiveId" clId="{9B2F7E9A-63B4-4BCD-8674-3E6046A93DD3}" dt="2023-12-11T13:03:17.903" v="30" actId="165"/>
          <ac:spMkLst>
            <pc:docMk/>
            <pc:sldMk cId="1787385343" sldId="472"/>
            <ac:spMk id="10" creationId="{ACB062B2-DF27-3E44-AC50-9C55D2FB9255}"/>
          </ac:spMkLst>
        </pc:spChg>
        <pc:spChg chg="mod topLvl">
          <ac:chgData name="H M" userId="84cd2103f36ef0dc" providerId="LiveId" clId="{9B2F7E9A-63B4-4BCD-8674-3E6046A93DD3}" dt="2023-12-11T13:03:17.903" v="30" actId="165"/>
          <ac:spMkLst>
            <pc:docMk/>
            <pc:sldMk cId="1787385343" sldId="472"/>
            <ac:spMk id="11" creationId="{1F57CBBD-A740-34F9-3E9C-B85D93A01E18}"/>
          </ac:spMkLst>
        </pc:spChg>
        <pc:spChg chg="mod topLvl">
          <ac:chgData name="H M" userId="84cd2103f36ef0dc" providerId="LiveId" clId="{9B2F7E9A-63B4-4BCD-8674-3E6046A93DD3}" dt="2023-12-11T13:03:17.903" v="30" actId="165"/>
          <ac:spMkLst>
            <pc:docMk/>
            <pc:sldMk cId="1787385343" sldId="472"/>
            <ac:spMk id="12" creationId="{3FD4AC66-7E53-C981-9563-A0171DCBC756}"/>
          </ac:spMkLst>
        </pc:spChg>
        <pc:spChg chg="mod topLvl">
          <ac:chgData name="H M" userId="84cd2103f36ef0dc" providerId="LiveId" clId="{9B2F7E9A-63B4-4BCD-8674-3E6046A93DD3}" dt="2023-12-11T13:03:17.903" v="30" actId="165"/>
          <ac:spMkLst>
            <pc:docMk/>
            <pc:sldMk cId="1787385343" sldId="472"/>
            <ac:spMk id="13" creationId="{4B36FF22-7E50-95A4-5DAD-90F1C3440A50}"/>
          </ac:spMkLst>
        </pc:spChg>
        <pc:spChg chg="mod topLvl">
          <ac:chgData name="H M" userId="84cd2103f36ef0dc" providerId="LiveId" clId="{9B2F7E9A-63B4-4BCD-8674-3E6046A93DD3}" dt="2023-12-11T13:03:17.903" v="30" actId="165"/>
          <ac:spMkLst>
            <pc:docMk/>
            <pc:sldMk cId="1787385343" sldId="472"/>
            <ac:spMk id="14" creationId="{64E27FE5-8722-F96B-10FE-70E0CEF9568F}"/>
          </ac:spMkLst>
        </pc:spChg>
        <pc:spChg chg="mod topLvl">
          <ac:chgData name="H M" userId="84cd2103f36ef0dc" providerId="LiveId" clId="{9B2F7E9A-63B4-4BCD-8674-3E6046A93DD3}" dt="2023-12-11T13:03:17.903" v="30" actId="165"/>
          <ac:spMkLst>
            <pc:docMk/>
            <pc:sldMk cId="1787385343" sldId="472"/>
            <ac:spMk id="15" creationId="{6C7F9CB5-4C1C-C765-0E77-CEC9CCEAD697}"/>
          </ac:spMkLst>
        </pc:spChg>
        <pc:spChg chg="mod topLvl">
          <ac:chgData name="H M" userId="84cd2103f36ef0dc" providerId="LiveId" clId="{9B2F7E9A-63B4-4BCD-8674-3E6046A93DD3}" dt="2023-12-11T13:03:17.903" v="30" actId="165"/>
          <ac:spMkLst>
            <pc:docMk/>
            <pc:sldMk cId="1787385343" sldId="472"/>
            <ac:spMk id="16" creationId="{F5E2BA08-6B59-4643-1FAE-4AC0E5C91273}"/>
          </ac:spMkLst>
        </pc:spChg>
        <pc:spChg chg="mod topLvl">
          <ac:chgData name="H M" userId="84cd2103f36ef0dc" providerId="LiveId" clId="{9B2F7E9A-63B4-4BCD-8674-3E6046A93DD3}" dt="2023-12-11T13:03:17.903" v="30" actId="165"/>
          <ac:spMkLst>
            <pc:docMk/>
            <pc:sldMk cId="1787385343" sldId="472"/>
            <ac:spMk id="17" creationId="{5E8EC235-BD57-2AE3-D2A6-85D8CB252F64}"/>
          </ac:spMkLst>
        </pc:spChg>
        <pc:spChg chg="mod topLvl">
          <ac:chgData name="H M" userId="84cd2103f36ef0dc" providerId="LiveId" clId="{9B2F7E9A-63B4-4BCD-8674-3E6046A93DD3}" dt="2023-12-11T13:03:17.903" v="30" actId="165"/>
          <ac:spMkLst>
            <pc:docMk/>
            <pc:sldMk cId="1787385343" sldId="472"/>
            <ac:spMk id="18" creationId="{5689296A-D0CC-822C-4683-2DFF89FFC97A}"/>
          </ac:spMkLst>
        </pc:spChg>
        <pc:spChg chg="mod topLvl">
          <ac:chgData name="H M" userId="84cd2103f36ef0dc" providerId="LiveId" clId="{9B2F7E9A-63B4-4BCD-8674-3E6046A93DD3}" dt="2023-12-11T13:03:17.903" v="30" actId="165"/>
          <ac:spMkLst>
            <pc:docMk/>
            <pc:sldMk cId="1787385343" sldId="472"/>
            <ac:spMk id="19" creationId="{0AB50279-2266-4F3B-7153-DFBBE0C9FDDE}"/>
          </ac:spMkLst>
        </pc:spChg>
        <pc:spChg chg="mod topLvl">
          <ac:chgData name="H M" userId="84cd2103f36ef0dc" providerId="LiveId" clId="{9B2F7E9A-63B4-4BCD-8674-3E6046A93DD3}" dt="2023-12-11T13:03:17.903" v="30" actId="165"/>
          <ac:spMkLst>
            <pc:docMk/>
            <pc:sldMk cId="1787385343" sldId="472"/>
            <ac:spMk id="20" creationId="{861AA980-5552-FF1F-8223-CE11CEDDBE35}"/>
          </ac:spMkLst>
        </pc:spChg>
        <pc:spChg chg="mod topLvl">
          <ac:chgData name="H M" userId="84cd2103f36ef0dc" providerId="LiveId" clId="{9B2F7E9A-63B4-4BCD-8674-3E6046A93DD3}" dt="2023-12-11T13:03:17.903" v="30" actId="165"/>
          <ac:spMkLst>
            <pc:docMk/>
            <pc:sldMk cId="1787385343" sldId="472"/>
            <ac:spMk id="21" creationId="{6783C3BC-7F04-21D8-E34A-0096F1FF8DD4}"/>
          </ac:spMkLst>
        </pc:spChg>
        <pc:spChg chg="mod topLvl">
          <ac:chgData name="H M" userId="84cd2103f36ef0dc" providerId="LiveId" clId="{9B2F7E9A-63B4-4BCD-8674-3E6046A93DD3}" dt="2023-12-11T13:03:17.903" v="30" actId="165"/>
          <ac:spMkLst>
            <pc:docMk/>
            <pc:sldMk cId="1787385343" sldId="472"/>
            <ac:spMk id="22" creationId="{E6945F19-F327-51E8-4E62-68EB549634E8}"/>
          </ac:spMkLst>
        </pc:spChg>
        <pc:spChg chg="mod topLvl">
          <ac:chgData name="H M" userId="84cd2103f36ef0dc" providerId="LiveId" clId="{9B2F7E9A-63B4-4BCD-8674-3E6046A93DD3}" dt="2023-12-11T13:03:17.903" v="30" actId="165"/>
          <ac:spMkLst>
            <pc:docMk/>
            <pc:sldMk cId="1787385343" sldId="472"/>
            <ac:spMk id="23" creationId="{6AC3A84B-20E8-4547-8C39-C9C1672F655A}"/>
          </ac:spMkLst>
        </pc:spChg>
        <pc:spChg chg="mod topLvl">
          <ac:chgData name="H M" userId="84cd2103f36ef0dc" providerId="LiveId" clId="{9B2F7E9A-63B4-4BCD-8674-3E6046A93DD3}" dt="2023-12-11T13:03:17.903" v="30" actId="165"/>
          <ac:spMkLst>
            <pc:docMk/>
            <pc:sldMk cId="1787385343" sldId="472"/>
            <ac:spMk id="24" creationId="{62F4C561-6912-CFE6-8981-6577DF3FDB9E}"/>
          </ac:spMkLst>
        </pc:spChg>
        <pc:spChg chg="mod topLvl">
          <ac:chgData name="H M" userId="84cd2103f36ef0dc" providerId="LiveId" clId="{9B2F7E9A-63B4-4BCD-8674-3E6046A93DD3}" dt="2023-12-11T13:03:17.903" v="30" actId="165"/>
          <ac:spMkLst>
            <pc:docMk/>
            <pc:sldMk cId="1787385343" sldId="472"/>
            <ac:spMk id="25" creationId="{F7BF4E8E-CAE4-F993-925B-EB00EE39B3AD}"/>
          </ac:spMkLst>
        </pc:spChg>
        <pc:spChg chg="mod topLvl">
          <ac:chgData name="H M" userId="84cd2103f36ef0dc" providerId="LiveId" clId="{9B2F7E9A-63B4-4BCD-8674-3E6046A93DD3}" dt="2023-12-11T13:03:17.903" v="30" actId="165"/>
          <ac:spMkLst>
            <pc:docMk/>
            <pc:sldMk cId="1787385343" sldId="472"/>
            <ac:spMk id="26" creationId="{76B3A77E-0B17-2FA7-FF00-99CD3EA3772D}"/>
          </ac:spMkLst>
        </pc:spChg>
        <pc:spChg chg="mod topLvl">
          <ac:chgData name="H M" userId="84cd2103f36ef0dc" providerId="LiveId" clId="{9B2F7E9A-63B4-4BCD-8674-3E6046A93DD3}" dt="2023-12-11T13:03:17.903" v="30" actId="165"/>
          <ac:spMkLst>
            <pc:docMk/>
            <pc:sldMk cId="1787385343" sldId="472"/>
            <ac:spMk id="27" creationId="{0017241E-0145-45EF-22FA-9D830CD59533}"/>
          </ac:spMkLst>
        </pc:spChg>
        <pc:spChg chg="mod topLvl">
          <ac:chgData name="H M" userId="84cd2103f36ef0dc" providerId="LiveId" clId="{9B2F7E9A-63B4-4BCD-8674-3E6046A93DD3}" dt="2023-12-11T13:03:17.903" v="30" actId="165"/>
          <ac:spMkLst>
            <pc:docMk/>
            <pc:sldMk cId="1787385343" sldId="472"/>
            <ac:spMk id="28" creationId="{E2509CD8-9F6A-FAEF-D348-B7B5620C3936}"/>
          </ac:spMkLst>
        </pc:spChg>
        <pc:spChg chg="mod topLvl">
          <ac:chgData name="H M" userId="84cd2103f36ef0dc" providerId="LiveId" clId="{9B2F7E9A-63B4-4BCD-8674-3E6046A93DD3}" dt="2023-12-11T13:03:17.903" v="30" actId="165"/>
          <ac:spMkLst>
            <pc:docMk/>
            <pc:sldMk cId="1787385343" sldId="472"/>
            <ac:spMk id="29" creationId="{08B40240-DDAE-CD8A-D307-F68F170B7DF7}"/>
          </ac:spMkLst>
        </pc:spChg>
        <pc:spChg chg="mod topLvl">
          <ac:chgData name="H M" userId="84cd2103f36ef0dc" providerId="LiveId" clId="{9B2F7E9A-63B4-4BCD-8674-3E6046A93DD3}" dt="2023-12-11T13:03:17.903" v="30" actId="165"/>
          <ac:spMkLst>
            <pc:docMk/>
            <pc:sldMk cId="1787385343" sldId="472"/>
            <ac:spMk id="30" creationId="{30215E37-3E51-8D88-C710-EB848E5CA62D}"/>
          </ac:spMkLst>
        </pc:spChg>
        <pc:spChg chg="mod topLvl">
          <ac:chgData name="H M" userId="84cd2103f36ef0dc" providerId="LiveId" clId="{9B2F7E9A-63B4-4BCD-8674-3E6046A93DD3}" dt="2023-12-11T13:03:17.903" v="30" actId="165"/>
          <ac:spMkLst>
            <pc:docMk/>
            <pc:sldMk cId="1787385343" sldId="472"/>
            <ac:spMk id="31" creationId="{7DA1C2A2-6E5A-7D4E-04AD-3378E3A99714}"/>
          </ac:spMkLst>
        </pc:spChg>
        <pc:spChg chg="mod topLvl">
          <ac:chgData name="H M" userId="84cd2103f36ef0dc" providerId="LiveId" clId="{9B2F7E9A-63B4-4BCD-8674-3E6046A93DD3}" dt="2023-12-11T13:03:17.903" v="30" actId="165"/>
          <ac:spMkLst>
            <pc:docMk/>
            <pc:sldMk cId="1787385343" sldId="472"/>
            <ac:spMk id="32" creationId="{C9E3A49A-F090-5359-2ADA-9BC6316FD565}"/>
          </ac:spMkLst>
        </pc:spChg>
        <pc:spChg chg="mod topLvl">
          <ac:chgData name="H M" userId="84cd2103f36ef0dc" providerId="LiveId" clId="{9B2F7E9A-63B4-4BCD-8674-3E6046A93DD3}" dt="2023-12-11T13:03:17.903" v="30" actId="165"/>
          <ac:spMkLst>
            <pc:docMk/>
            <pc:sldMk cId="1787385343" sldId="472"/>
            <ac:spMk id="33" creationId="{CB1FB6BD-ABA6-2776-B902-3558DBA152A9}"/>
          </ac:spMkLst>
        </pc:spChg>
        <pc:spChg chg="mod topLvl">
          <ac:chgData name="H M" userId="84cd2103f36ef0dc" providerId="LiveId" clId="{9B2F7E9A-63B4-4BCD-8674-3E6046A93DD3}" dt="2023-12-11T13:03:17.903" v="30" actId="165"/>
          <ac:spMkLst>
            <pc:docMk/>
            <pc:sldMk cId="1787385343" sldId="472"/>
            <ac:spMk id="34" creationId="{C971B5F8-B5AC-5CC0-E77D-B1A778930841}"/>
          </ac:spMkLst>
        </pc:spChg>
        <pc:spChg chg="mod topLvl">
          <ac:chgData name="H M" userId="84cd2103f36ef0dc" providerId="LiveId" clId="{9B2F7E9A-63B4-4BCD-8674-3E6046A93DD3}" dt="2023-12-11T13:03:17.903" v="30" actId="165"/>
          <ac:spMkLst>
            <pc:docMk/>
            <pc:sldMk cId="1787385343" sldId="472"/>
            <ac:spMk id="35" creationId="{BFA20E18-CF91-6ED3-90B6-580A26213BC4}"/>
          </ac:spMkLst>
        </pc:spChg>
        <pc:spChg chg="mod topLvl">
          <ac:chgData name="H M" userId="84cd2103f36ef0dc" providerId="LiveId" clId="{9B2F7E9A-63B4-4BCD-8674-3E6046A93DD3}" dt="2023-12-11T13:03:17.903" v="30" actId="165"/>
          <ac:spMkLst>
            <pc:docMk/>
            <pc:sldMk cId="1787385343" sldId="472"/>
            <ac:spMk id="36" creationId="{4EB1C640-0415-0831-B2B2-5C171769C2CA}"/>
          </ac:spMkLst>
        </pc:spChg>
        <pc:grpChg chg="add del mod">
          <ac:chgData name="H M" userId="84cd2103f36ef0dc" providerId="LiveId" clId="{9B2F7E9A-63B4-4BCD-8674-3E6046A93DD3}" dt="2023-12-11T13:03:17.903" v="30" actId="165"/>
          <ac:grpSpMkLst>
            <pc:docMk/>
            <pc:sldMk cId="1787385343" sldId="472"/>
            <ac:grpSpMk id="2" creationId="{330D83C6-A722-1CA3-054D-FF697D0AF458}"/>
          </ac:grpSpMkLst>
        </pc:grpChg>
      </pc:sldChg>
      <pc:sldChg chg="addSp delSp modSp add mod">
        <pc:chgData name="H M" userId="84cd2103f36ef0dc" providerId="LiveId" clId="{9B2F7E9A-63B4-4BCD-8674-3E6046A93DD3}" dt="2023-12-11T18:20:10.166" v="480" actId="121"/>
        <pc:sldMkLst>
          <pc:docMk/>
          <pc:sldMk cId="1321160121" sldId="473"/>
        </pc:sldMkLst>
        <pc:spChg chg="del">
          <ac:chgData name="H M" userId="84cd2103f36ef0dc" providerId="LiveId" clId="{9B2F7E9A-63B4-4BCD-8674-3E6046A93DD3}" dt="2023-12-11T14:06:57.525" v="129" actId="478"/>
          <ac:spMkLst>
            <pc:docMk/>
            <pc:sldMk cId="1321160121" sldId="473"/>
            <ac:spMk id="3" creationId="{C9A54590-3353-7270-7C9B-1FFD37E9718F}"/>
          </ac:spMkLst>
        </pc:spChg>
        <pc:spChg chg="add mod">
          <ac:chgData name="H M" userId="84cd2103f36ef0dc" providerId="LiveId" clId="{9B2F7E9A-63B4-4BCD-8674-3E6046A93DD3}" dt="2023-12-11T18:20:04.049" v="479" actId="782"/>
          <ac:spMkLst>
            <pc:docMk/>
            <pc:sldMk cId="1321160121" sldId="473"/>
            <ac:spMk id="6" creationId="{10202F70-51DC-835E-9C17-FD39B77BBD23}"/>
          </ac:spMkLst>
        </pc:spChg>
        <pc:spChg chg="add mod">
          <ac:chgData name="H M" userId="84cd2103f36ef0dc" providerId="LiveId" clId="{9B2F7E9A-63B4-4BCD-8674-3E6046A93DD3}" dt="2023-12-11T18:20:04.049" v="479" actId="782"/>
          <ac:spMkLst>
            <pc:docMk/>
            <pc:sldMk cId="1321160121" sldId="473"/>
            <ac:spMk id="7" creationId="{E9703919-1C0C-3A7E-82A7-80AAD13586DE}"/>
          </ac:spMkLst>
        </pc:spChg>
        <pc:spChg chg="add mod">
          <ac:chgData name="H M" userId="84cd2103f36ef0dc" providerId="LiveId" clId="{9B2F7E9A-63B4-4BCD-8674-3E6046A93DD3}" dt="2023-12-11T18:20:04.049" v="479" actId="782"/>
          <ac:spMkLst>
            <pc:docMk/>
            <pc:sldMk cId="1321160121" sldId="473"/>
            <ac:spMk id="8" creationId="{0F3BB969-1850-2FCA-D71E-27DE444A17D9}"/>
          </ac:spMkLst>
        </pc:spChg>
        <pc:spChg chg="add mod">
          <ac:chgData name="H M" userId="84cd2103f36ef0dc" providerId="LiveId" clId="{9B2F7E9A-63B4-4BCD-8674-3E6046A93DD3}" dt="2023-12-11T18:20:04.049" v="479" actId="782"/>
          <ac:spMkLst>
            <pc:docMk/>
            <pc:sldMk cId="1321160121" sldId="473"/>
            <ac:spMk id="9" creationId="{9E144E04-AAB4-06C1-03F0-858DC69CF82F}"/>
          </ac:spMkLst>
        </pc:spChg>
        <pc:spChg chg="add mod">
          <ac:chgData name="H M" userId="84cd2103f36ef0dc" providerId="LiveId" clId="{9B2F7E9A-63B4-4BCD-8674-3E6046A93DD3}" dt="2023-12-11T18:20:04.049" v="479" actId="782"/>
          <ac:spMkLst>
            <pc:docMk/>
            <pc:sldMk cId="1321160121" sldId="473"/>
            <ac:spMk id="10" creationId="{74A7D363-57BB-95F5-9F61-249667D0AF64}"/>
          </ac:spMkLst>
        </pc:spChg>
        <pc:spChg chg="add mod">
          <ac:chgData name="H M" userId="84cd2103f36ef0dc" providerId="LiveId" clId="{9B2F7E9A-63B4-4BCD-8674-3E6046A93DD3}" dt="2023-12-11T18:20:04.049" v="479" actId="782"/>
          <ac:spMkLst>
            <pc:docMk/>
            <pc:sldMk cId="1321160121" sldId="473"/>
            <ac:spMk id="11" creationId="{8B2BD620-4894-A72D-D811-87EFC8682174}"/>
          </ac:spMkLst>
        </pc:spChg>
        <pc:spChg chg="mod">
          <ac:chgData name="H M" userId="84cd2103f36ef0dc" providerId="LiveId" clId="{9B2F7E9A-63B4-4BCD-8674-3E6046A93DD3}" dt="2023-12-11T18:20:04.049" v="479" actId="782"/>
          <ac:spMkLst>
            <pc:docMk/>
            <pc:sldMk cId="1321160121" sldId="473"/>
            <ac:spMk id="12" creationId="{DB3E85C3-E491-0B74-5880-9B66DBD04995}"/>
          </ac:spMkLst>
        </pc:spChg>
        <pc:spChg chg="add mod">
          <ac:chgData name="H M" userId="84cd2103f36ef0dc" providerId="LiveId" clId="{9B2F7E9A-63B4-4BCD-8674-3E6046A93DD3}" dt="2023-12-11T18:20:04.049" v="479" actId="782"/>
          <ac:spMkLst>
            <pc:docMk/>
            <pc:sldMk cId="1321160121" sldId="473"/>
            <ac:spMk id="13" creationId="{9EEA0D32-C36D-F621-7D5F-61F44614B09C}"/>
          </ac:spMkLst>
        </pc:spChg>
        <pc:spChg chg="add mod">
          <ac:chgData name="H M" userId="84cd2103f36ef0dc" providerId="LiveId" clId="{9B2F7E9A-63B4-4BCD-8674-3E6046A93DD3}" dt="2023-12-11T18:20:04.049" v="479" actId="782"/>
          <ac:spMkLst>
            <pc:docMk/>
            <pc:sldMk cId="1321160121" sldId="473"/>
            <ac:spMk id="14" creationId="{3622BD80-29CE-BE00-1584-0B872AAF2D62}"/>
          </ac:spMkLst>
        </pc:spChg>
        <pc:spChg chg="mod">
          <ac:chgData name="H M" userId="84cd2103f36ef0dc" providerId="LiveId" clId="{9B2F7E9A-63B4-4BCD-8674-3E6046A93DD3}" dt="2023-12-11T18:20:04.049" v="479" actId="782"/>
          <ac:spMkLst>
            <pc:docMk/>
            <pc:sldMk cId="1321160121" sldId="473"/>
            <ac:spMk id="16" creationId="{0D467DC9-4D5E-7DDC-8EFA-BD7A803E3E88}"/>
          </ac:spMkLst>
        </pc:spChg>
        <pc:spChg chg="mod">
          <ac:chgData name="H M" userId="84cd2103f36ef0dc" providerId="LiveId" clId="{9B2F7E9A-63B4-4BCD-8674-3E6046A93DD3}" dt="2023-12-11T18:20:04.049" v="479" actId="782"/>
          <ac:spMkLst>
            <pc:docMk/>
            <pc:sldMk cId="1321160121" sldId="473"/>
            <ac:spMk id="17" creationId="{FFE4A424-54C5-4319-9B64-EC1F1CF02C3A}"/>
          </ac:spMkLst>
        </pc:spChg>
        <pc:spChg chg="mod">
          <ac:chgData name="H M" userId="84cd2103f36ef0dc" providerId="LiveId" clId="{9B2F7E9A-63B4-4BCD-8674-3E6046A93DD3}" dt="2023-12-11T18:20:04.049" v="479" actId="782"/>
          <ac:spMkLst>
            <pc:docMk/>
            <pc:sldMk cId="1321160121" sldId="473"/>
            <ac:spMk id="18" creationId="{2E81D0AF-CE48-0D8E-C321-31BAAA9F4CD0}"/>
          </ac:spMkLst>
        </pc:spChg>
        <pc:spChg chg="mod">
          <ac:chgData name="H M" userId="84cd2103f36ef0dc" providerId="LiveId" clId="{9B2F7E9A-63B4-4BCD-8674-3E6046A93DD3}" dt="2023-12-11T18:20:04.049" v="479" actId="782"/>
          <ac:spMkLst>
            <pc:docMk/>
            <pc:sldMk cId="1321160121" sldId="473"/>
            <ac:spMk id="19" creationId="{DCD7C4CC-A907-84E8-A78B-78CA6C72C2EE}"/>
          </ac:spMkLst>
        </pc:spChg>
        <pc:spChg chg="mod">
          <ac:chgData name="H M" userId="84cd2103f36ef0dc" providerId="LiveId" clId="{9B2F7E9A-63B4-4BCD-8674-3E6046A93DD3}" dt="2023-12-11T18:20:04.049" v="479" actId="782"/>
          <ac:spMkLst>
            <pc:docMk/>
            <pc:sldMk cId="1321160121" sldId="473"/>
            <ac:spMk id="20" creationId="{3986883B-68F9-E85E-F2C3-F4717885F763}"/>
          </ac:spMkLst>
        </pc:spChg>
        <pc:spChg chg="mod">
          <ac:chgData name="H M" userId="84cd2103f36ef0dc" providerId="LiveId" clId="{9B2F7E9A-63B4-4BCD-8674-3E6046A93DD3}" dt="2023-12-11T18:20:04.049" v="479" actId="782"/>
          <ac:spMkLst>
            <pc:docMk/>
            <pc:sldMk cId="1321160121" sldId="473"/>
            <ac:spMk id="21" creationId="{252961E8-9061-A02D-EF28-1E0C253BDE48}"/>
          </ac:spMkLst>
        </pc:spChg>
        <pc:spChg chg="mod">
          <ac:chgData name="H M" userId="84cd2103f36ef0dc" providerId="LiveId" clId="{9B2F7E9A-63B4-4BCD-8674-3E6046A93DD3}" dt="2023-12-11T18:20:04.049" v="479" actId="782"/>
          <ac:spMkLst>
            <pc:docMk/>
            <pc:sldMk cId="1321160121" sldId="473"/>
            <ac:spMk id="22" creationId="{F9BE0932-CBA7-752F-CE73-65D9AEB922F9}"/>
          </ac:spMkLst>
        </pc:spChg>
        <pc:spChg chg="mod">
          <ac:chgData name="H M" userId="84cd2103f36ef0dc" providerId="LiveId" clId="{9B2F7E9A-63B4-4BCD-8674-3E6046A93DD3}" dt="2023-12-11T18:20:04.049" v="479" actId="782"/>
          <ac:spMkLst>
            <pc:docMk/>
            <pc:sldMk cId="1321160121" sldId="473"/>
            <ac:spMk id="23" creationId="{24B5EC83-AC82-8855-45BD-D0E5ED1A6D73}"/>
          </ac:spMkLst>
        </pc:spChg>
        <pc:spChg chg="mod">
          <ac:chgData name="H M" userId="84cd2103f36ef0dc" providerId="LiveId" clId="{9B2F7E9A-63B4-4BCD-8674-3E6046A93DD3}" dt="2023-12-11T18:20:04.049" v="479" actId="782"/>
          <ac:spMkLst>
            <pc:docMk/>
            <pc:sldMk cId="1321160121" sldId="473"/>
            <ac:spMk id="24" creationId="{56D805D8-AFED-BA87-9F1E-D5354C49A85C}"/>
          </ac:spMkLst>
        </pc:spChg>
        <pc:spChg chg="mod">
          <ac:chgData name="H M" userId="84cd2103f36ef0dc" providerId="LiveId" clId="{9B2F7E9A-63B4-4BCD-8674-3E6046A93DD3}" dt="2023-12-11T18:20:04.049" v="479" actId="782"/>
          <ac:spMkLst>
            <pc:docMk/>
            <pc:sldMk cId="1321160121" sldId="473"/>
            <ac:spMk id="25" creationId="{CE33F5F6-BD86-E6D5-7383-3667D3D0861B}"/>
          </ac:spMkLst>
        </pc:spChg>
        <pc:spChg chg="mod">
          <ac:chgData name="H M" userId="84cd2103f36ef0dc" providerId="LiveId" clId="{9B2F7E9A-63B4-4BCD-8674-3E6046A93DD3}" dt="2023-12-11T18:20:04.049" v="479" actId="782"/>
          <ac:spMkLst>
            <pc:docMk/>
            <pc:sldMk cId="1321160121" sldId="473"/>
            <ac:spMk id="26" creationId="{AA10B143-CA1A-83F8-E65B-A07CD594B0B2}"/>
          </ac:spMkLst>
        </pc:spChg>
        <pc:spChg chg="mod">
          <ac:chgData name="H M" userId="84cd2103f36ef0dc" providerId="LiveId" clId="{9B2F7E9A-63B4-4BCD-8674-3E6046A93DD3}" dt="2023-12-11T18:20:04.049" v="479" actId="782"/>
          <ac:spMkLst>
            <pc:docMk/>
            <pc:sldMk cId="1321160121" sldId="473"/>
            <ac:spMk id="27" creationId="{8505E859-7AAF-0F73-F630-1EB1BE317AF9}"/>
          </ac:spMkLst>
        </pc:spChg>
        <pc:spChg chg="mod">
          <ac:chgData name="H M" userId="84cd2103f36ef0dc" providerId="LiveId" clId="{9B2F7E9A-63B4-4BCD-8674-3E6046A93DD3}" dt="2023-12-11T18:20:04.049" v="479" actId="782"/>
          <ac:spMkLst>
            <pc:docMk/>
            <pc:sldMk cId="1321160121" sldId="473"/>
            <ac:spMk id="28" creationId="{9B3ED685-BC6F-7FCE-73E4-31672C6D7F27}"/>
          </ac:spMkLst>
        </pc:spChg>
        <pc:spChg chg="mod">
          <ac:chgData name="H M" userId="84cd2103f36ef0dc" providerId="LiveId" clId="{9B2F7E9A-63B4-4BCD-8674-3E6046A93DD3}" dt="2023-12-11T18:20:04.049" v="479" actId="782"/>
          <ac:spMkLst>
            <pc:docMk/>
            <pc:sldMk cId="1321160121" sldId="473"/>
            <ac:spMk id="29" creationId="{9F32B70D-A196-E643-9A5F-7672CEF62B7B}"/>
          </ac:spMkLst>
        </pc:spChg>
        <pc:spChg chg="add mod">
          <ac:chgData name="H M" userId="84cd2103f36ef0dc" providerId="LiveId" clId="{9B2F7E9A-63B4-4BCD-8674-3E6046A93DD3}" dt="2023-12-11T18:20:10.166" v="480" actId="121"/>
          <ac:spMkLst>
            <pc:docMk/>
            <pc:sldMk cId="1321160121" sldId="473"/>
            <ac:spMk id="30" creationId="{29A71016-75B0-2159-0670-45256AB96DC4}"/>
          </ac:spMkLst>
        </pc:spChg>
        <pc:spChg chg="add mod">
          <ac:chgData name="H M" userId="84cd2103f36ef0dc" providerId="LiveId" clId="{9B2F7E9A-63B4-4BCD-8674-3E6046A93DD3}" dt="2023-12-11T18:20:10.166" v="480" actId="121"/>
          <ac:spMkLst>
            <pc:docMk/>
            <pc:sldMk cId="1321160121" sldId="473"/>
            <ac:spMk id="31" creationId="{4BE25C7A-3290-90E6-308F-DDB1338E8439}"/>
          </ac:spMkLst>
        </pc:spChg>
        <pc:spChg chg="add mod">
          <ac:chgData name="H M" userId="84cd2103f36ef0dc" providerId="LiveId" clId="{9B2F7E9A-63B4-4BCD-8674-3E6046A93DD3}" dt="2023-12-11T18:20:10.166" v="480" actId="121"/>
          <ac:spMkLst>
            <pc:docMk/>
            <pc:sldMk cId="1321160121" sldId="473"/>
            <ac:spMk id="32" creationId="{8F6488B4-BDAB-9D9E-EE4F-3ADC2F81F8A5}"/>
          </ac:spMkLst>
        </pc:spChg>
        <pc:spChg chg="add mod">
          <ac:chgData name="H M" userId="84cd2103f36ef0dc" providerId="LiveId" clId="{9B2F7E9A-63B4-4BCD-8674-3E6046A93DD3}" dt="2023-12-11T18:20:04.049" v="479" actId="782"/>
          <ac:spMkLst>
            <pc:docMk/>
            <pc:sldMk cId="1321160121" sldId="473"/>
            <ac:spMk id="33" creationId="{DBEF0EF9-8363-E1F2-53DD-1336D4BEF1DD}"/>
          </ac:spMkLst>
        </pc:spChg>
        <pc:spChg chg="add mod">
          <ac:chgData name="H M" userId="84cd2103f36ef0dc" providerId="LiveId" clId="{9B2F7E9A-63B4-4BCD-8674-3E6046A93DD3}" dt="2023-12-11T18:20:04.049" v="479" actId="782"/>
          <ac:spMkLst>
            <pc:docMk/>
            <pc:sldMk cId="1321160121" sldId="473"/>
            <ac:spMk id="34" creationId="{BB7C0070-0225-D39E-36DA-DE471FD8B678}"/>
          </ac:spMkLst>
        </pc:spChg>
        <pc:spChg chg="add mod">
          <ac:chgData name="H M" userId="84cd2103f36ef0dc" providerId="LiveId" clId="{9B2F7E9A-63B4-4BCD-8674-3E6046A93DD3}" dt="2023-12-11T18:20:04.049" v="479" actId="782"/>
          <ac:spMkLst>
            <pc:docMk/>
            <pc:sldMk cId="1321160121" sldId="473"/>
            <ac:spMk id="35" creationId="{83B1D002-EC18-1F2B-7BC8-D8ED12B83F1A}"/>
          </ac:spMkLst>
        </pc:spChg>
        <pc:spChg chg="mod">
          <ac:chgData name="H M" userId="84cd2103f36ef0dc" providerId="LiveId" clId="{9B2F7E9A-63B4-4BCD-8674-3E6046A93DD3}" dt="2023-12-11T18:20:04.049" v="479" actId="782"/>
          <ac:spMkLst>
            <pc:docMk/>
            <pc:sldMk cId="1321160121" sldId="473"/>
            <ac:spMk id="37" creationId="{BD6CA91C-29DB-3B9F-219D-18E86052864C}"/>
          </ac:spMkLst>
        </pc:spChg>
        <pc:spChg chg="mod">
          <ac:chgData name="H M" userId="84cd2103f36ef0dc" providerId="LiveId" clId="{9B2F7E9A-63B4-4BCD-8674-3E6046A93DD3}" dt="2023-12-11T18:20:04.049" v="479" actId="782"/>
          <ac:spMkLst>
            <pc:docMk/>
            <pc:sldMk cId="1321160121" sldId="473"/>
            <ac:spMk id="39" creationId="{8DD7CB8C-E573-7E2C-8599-9977E2D18254}"/>
          </ac:spMkLst>
        </pc:spChg>
        <pc:spChg chg="mod">
          <ac:chgData name="H M" userId="84cd2103f36ef0dc" providerId="LiveId" clId="{9B2F7E9A-63B4-4BCD-8674-3E6046A93DD3}" dt="2023-12-11T18:20:04.049" v="479" actId="782"/>
          <ac:spMkLst>
            <pc:docMk/>
            <pc:sldMk cId="1321160121" sldId="473"/>
            <ac:spMk id="40" creationId="{6BC5BB7F-AC66-5AE1-53D8-D4F700A47106}"/>
          </ac:spMkLst>
        </pc:spChg>
        <pc:spChg chg="mod">
          <ac:chgData name="H M" userId="84cd2103f36ef0dc" providerId="LiveId" clId="{9B2F7E9A-63B4-4BCD-8674-3E6046A93DD3}" dt="2023-12-11T18:20:04.049" v="479" actId="782"/>
          <ac:spMkLst>
            <pc:docMk/>
            <pc:sldMk cId="1321160121" sldId="473"/>
            <ac:spMk id="41" creationId="{7094EB8A-5681-D8A3-2354-5AA536C64757}"/>
          </ac:spMkLst>
        </pc:spChg>
        <pc:spChg chg="mod">
          <ac:chgData name="H M" userId="84cd2103f36ef0dc" providerId="LiveId" clId="{9B2F7E9A-63B4-4BCD-8674-3E6046A93DD3}" dt="2023-12-11T18:20:04.049" v="479" actId="782"/>
          <ac:spMkLst>
            <pc:docMk/>
            <pc:sldMk cId="1321160121" sldId="473"/>
            <ac:spMk id="47" creationId="{D1614FFF-D331-C6AF-34AA-BC8B4DC7B9BE}"/>
          </ac:spMkLst>
        </pc:spChg>
        <pc:spChg chg="mod">
          <ac:chgData name="H M" userId="84cd2103f36ef0dc" providerId="LiveId" clId="{9B2F7E9A-63B4-4BCD-8674-3E6046A93DD3}" dt="2023-12-11T18:20:04.049" v="479" actId="782"/>
          <ac:spMkLst>
            <pc:docMk/>
            <pc:sldMk cId="1321160121" sldId="473"/>
            <ac:spMk id="48" creationId="{05A980C3-6500-6DA8-43EF-3F37B60F80CC}"/>
          </ac:spMkLst>
        </pc:spChg>
        <pc:spChg chg="mod">
          <ac:chgData name="H M" userId="84cd2103f36ef0dc" providerId="LiveId" clId="{9B2F7E9A-63B4-4BCD-8674-3E6046A93DD3}" dt="2023-12-11T18:20:04.049" v="479" actId="782"/>
          <ac:spMkLst>
            <pc:docMk/>
            <pc:sldMk cId="1321160121" sldId="473"/>
            <ac:spMk id="49" creationId="{A4A7C414-BB01-2BC7-BA29-DE93F8256B42}"/>
          </ac:spMkLst>
        </pc:spChg>
        <pc:spChg chg="mod">
          <ac:chgData name="H M" userId="84cd2103f36ef0dc" providerId="LiveId" clId="{9B2F7E9A-63B4-4BCD-8674-3E6046A93DD3}" dt="2023-12-11T18:20:04.049" v="479" actId="782"/>
          <ac:spMkLst>
            <pc:docMk/>
            <pc:sldMk cId="1321160121" sldId="473"/>
            <ac:spMk id="50" creationId="{705012BF-D9F1-847E-2B42-CD60C2DB3FA3}"/>
          </ac:spMkLst>
        </pc:spChg>
        <pc:spChg chg="mod">
          <ac:chgData name="H M" userId="84cd2103f36ef0dc" providerId="LiveId" clId="{9B2F7E9A-63B4-4BCD-8674-3E6046A93DD3}" dt="2023-12-11T18:20:04.049" v="479" actId="782"/>
          <ac:spMkLst>
            <pc:docMk/>
            <pc:sldMk cId="1321160121" sldId="473"/>
            <ac:spMk id="51" creationId="{E11CA4FD-19C7-CB30-404B-06A195B439E6}"/>
          </ac:spMkLst>
        </pc:spChg>
        <pc:spChg chg="mod">
          <ac:chgData name="H M" userId="84cd2103f36ef0dc" providerId="LiveId" clId="{9B2F7E9A-63B4-4BCD-8674-3E6046A93DD3}" dt="2023-12-11T18:20:04.049" v="479" actId="782"/>
          <ac:spMkLst>
            <pc:docMk/>
            <pc:sldMk cId="1321160121" sldId="473"/>
            <ac:spMk id="52" creationId="{385F8188-539E-B720-83B3-93DC01B710C2}"/>
          </ac:spMkLst>
        </pc:spChg>
        <pc:spChg chg="mod">
          <ac:chgData name="H M" userId="84cd2103f36ef0dc" providerId="LiveId" clId="{9B2F7E9A-63B4-4BCD-8674-3E6046A93DD3}" dt="2023-12-11T18:20:04.049" v="479" actId="782"/>
          <ac:spMkLst>
            <pc:docMk/>
            <pc:sldMk cId="1321160121" sldId="473"/>
            <ac:spMk id="53" creationId="{4C89F839-8A79-7F8A-FDBF-7AFFEFBAE07F}"/>
          </ac:spMkLst>
        </pc:spChg>
        <pc:spChg chg="mod">
          <ac:chgData name="H M" userId="84cd2103f36ef0dc" providerId="LiveId" clId="{9B2F7E9A-63B4-4BCD-8674-3E6046A93DD3}" dt="2023-12-11T18:20:04.049" v="479" actId="782"/>
          <ac:spMkLst>
            <pc:docMk/>
            <pc:sldMk cId="1321160121" sldId="473"/>
            <ac:spMk id="54" creationId="{4C9A10BB-348A-D20D-FD73-EE0633DBDA9D}"/>
          </ac:spMkLst>
        </pc:spChg>
        <pc:spChg chg="mod">
          <ac:chgData name="H M" userId="84cd2103f36ef0dc" providerId="LiveId" clId="{9B2F7E9A-63B4-4BCD-8674-3E6046A93DD3}" dt="2023-12-11T18:20:04.049" v="479" actId="782"/>
          <ac:spMkLst>
            <pc:docMk/>
            <pc:sldMk cId="1321160121" sldId="473"/>
            <ac:spMk id="55" creationId="{C7A4FA17-5F69-7944-E539-24B86271DA17}"/>
          </ac:spMkLst>
        </pc:spChg>
        <pc:spChg chg="mod">
          <ac:chgData name="H M" userId="84cd2103f36ef0dc" providerId="LiveId" clId="{9B2F7E9A-63B4-4BCD-8674-3E6046A93DD3}" dt="2023-12-11T18:20:04.049" v="479" actId="782"/>
          <ac:spMkLst>
            <pc:docMk/>
            <pc:sldMk cId="1321160121" sldId="473"/>
            <ac:spMk id="56" creationId="{6565C9F4-A70F-472B-438E-40C900D732A0}"/>
          </ac:spMkLst>
        </pc:spChg>
        <pc:spChg chg="mod">
          <ac:chgData name="H M" userId="84cd2103f36ef0dc" providerId="LiveId" clId="{9B2F7E9A-63B4-4BCD-8674-3E6046A93DD3}" dt="2023-12-11T18:20:04.049" v="479" actId="782"/>
          <ac:spMkLst>
            <pc:docMk/>
            <pc:sldMk cId="1321160121" sldId="473"/>
            <ac:spMk id="57" creationId="{5666537B-32CB-802E-C871-DF4730EE95EB}"/>
          </ac:spMkLst>
        </pc:spChg>
        <pc:spChg chg="mod">
          <ac:chgData name="H M" userId="84cd2103f36ef0dc" providerId="LiveId" clId="{9B2F7E9A-63B4-4BCD-8674-3E6046A93DD3}" dt="2023-12-11T18:20:04.049" v="479" actId="782"/>
          <ac:spMkLst>
            <pc:docMk/>
            <pc:sldMk cId="1321160121" sldId="473"/>
            <ac:spMk id="58" creationId="{495816E1-F942-4FBC-81AE-A76865EE1AD5}"/>
          </ac:spMkLst>
        </pc:spChg>
        <pc:spChg chg="mod">
          <ac:chgData name="H M" userId="84cd2103f36ef0dc" providerId="LiveId" clId="{9B2F7E9A-63B4-4BCD-8674-3E6046A93DD3}" dt="2023-12-11T18:20:04.049" v="479" actId="782"/>
          <ac:spMkLst>
            <pc:docMk/>
            <pc:sldMk cId="1321160121" sldId="473"/>
            <ac:spMk id="59" creationId="{2C07E44C-0AE7-B6FD-24E4-4ABBC740F74B}"/>
          </ac:spMkLst>
        </pc:spChg>
        <pc:spChg chg="mod">
          <ac:chgData name="H M" userId="84cd2103f36ef0dc" providerId="LiveId" clId="{9B2F7E9A-63B4-4BCD-8674-3E6046A93DD3}" dt="2023-12-11T18:20:04.049" v="479" actId="782"/>
          <ac:spMkLst>
            <pc:docMk/>
            <pc:sldMk cId="1321160121" sldId="473"/>
            <ac:spMk id="60" creationId="{8001678E-8C22-7DC0-603B-462EDD9E74B7}"/>
          </ac:spMkLst>
        </pc:spChg>
        <pc:spChg chg="mod">
          <ac:chgData name="H M" userId="84cd2103f36ef0dc" providerId="LiveId" clId="{9B2F7E9A-63B4-4BCD-8674-3E6046A93DD3}" dt="2023-12-11T18:20:04.049" v="479" actId="782"/>
          <ac:spMkLst>
            <pc:docMk/>
            <pc:sldMk cId="1321160121" sldId="473"/>
            <ac:spMk id="61" creationId="{C8EB30CB-324B-39A1-3FCC-74150B2578D4}"/>
          </ac:spMkLst>
        </pc:spChg>
        <pc:spChg chg="mod">
          <ac:chgData name="H M" userId="84cd2103f36ef0dc" providerId="LiveId" clId="{9B2F7E9A-63B4-4BCD-8674-3E6046A93DD3}" dt="2023-12-11T18:20:04.049" v="479" actId="782"/>
          <ac:spMkLst>
            <pc:docMk/>
            <pc:sldMk cId="1321160121" sldId="473"/>
            <ac:spMk id="62" creationId="{A147E4E6-B49C-F336-F492-093089418E5C}"/>
          </ac:spMkLst>
        </pc:spChg>
        <pc:spChg chg="mod">
          <ac:chgData name="H M" userId="84cd2103f36ef0dc" providerId="LiveId" clId="{9B2F7E9A-63B4-4BCD-8674-3E6046A93DD3}" dt="2023-12-11T18:20:04.049" v="479" actId="782"/>
          <ac:spMkLst>
            <pc:docMk/>
            <pc:sldMk cId="1321160121" sldId="473"/>
            <ac:spMk id="63" creationId="{50696277-CC23-C6FD-2518-F76EC4231EFE}"/>
          </ac:spMkLst>
        </pc:spChg>
        <pc:spChg chg="mod">
          <ac:chgData name="H M" userId="84cd2103f36ef0dc" providerId="LiveId" clId="{9B2F7E9A-63B4-4BCD-8674-3E6046A93DD3}" dt="2023-12-11T18:20:04.049" v="479" actId="782"/>
          <ac:spMkLst>
            <pc:docMk/>
            <pc:sldMk cId="1321160121" sldId="473"/>
            <ac:spMk id="64" creationId="{FCAA715A-A8B9-9D81-3937-66D1092145F3}"/>
          </ac:spMkLst>
        </pc:spChg>
        <pc:spChg chg="mod">
          <ac:chgData name="H M" userId="84cd2103f36ef0dc" providerId="LiveId" clId="{9B2F7E9A-63B4-4BCD-8674-3E6046A93DD3}" dt="2023-12-11T18:20:04.049" v="479" actId="782"/>
          <ac:spMkLst>
            <pc:docMk/>
            <pc:sldMk cId="1321160121" sldId="473"/>
            <ac:spMk id="65" creationId="{3486CF72-FB72-567B-1CF7-5E6C305A3CD9}"/>
          </ac:spMkLst>
        </pc:spChg>
        <pc:spChg chg="mod">
          <ac:chgData name="H M" userId="84cd2103f36ef0dc" providerId="LiveId" clId="{9B2F7E9A-63B4-4BCD-8674-3E6046A93DD3}" dt="2023-12-11T18:20:04.049" v="479" actId="782"/>
          <ac:spMkLst>
            <pc:docMk/>
            <pc:sldMk cId="1321160121" sldId="473"/>
            <ac:spMk id="66" creationId="{B025565E-1CD5-D8CE-91B2-20E3AC8191DC}"/>
          </ac:spMkLst>
        </pc:spChg>
        <pc:spChg chg="mod">
          <ac:chgData name="H M" userId="84cd2103f36ef0dc" providerId="LiveId" clId="{9B2F7E9A-63B4-4BCD-8674-3E6046A93DD3}" dt="2023-12-11T18:20:04.049" v="479" actId="782"/>
          <ac:spMkLst>
            <pc:docMk/>
            <pc:sldMk cId="1321160121" sldId="473"/>
            <ac:spMk id="67" creationId="{157392E2-17C3-012B-A5F8-766082EA2D5C}"/>
          </ac:spMkLst>
        </pc:spChg>
        <pc:spChg chg="mod">
          <ac:chgData name="H M" userId="84cd2103f36ef0dc" providerId="LiveId" clId="{9B2F7E9A-63B4-4BCD-8674-3E6046A93DD3}" dt="2023-12-11T18:20:04.049" v="479" actId="782"/>
          <ac:spMkLst>
            <pc:docMk/>
            <pc:sldMk cId="1321160121" sldId="473"/>
            <ac:spMk id="69" creationId="{08706745-8946-7896-1BD6-F89354B0BCB8}"/>
          </ac:spMkLst>
        </pc:spChg>
        <pc:spChg chg="mod">
          <ac:chgData name="H M" userId="84cd2103f36ef0dc" providerId="LiveId" clId="{9B2F7E9A-63B4-4BCD-8674-3E6046A93DD3}" dt="2023-12-11T18:20:04.049" v="479" actId="782"/>
          <ac:spMkLst>
            <pc:docMk/>
            <pc:sldMk cId="1321160121" sldId="473"/>
            <ac:spMk id="70" creationId="{9CC30CAD-B568-3288-2187-88FBA5E23344}"/>
          </ac:spMkLst>
        </pc:spChg>
        <pc:spChg chg="mod">
          <ac:chgData name="H M" userId="84cd2103f36ef0dc" providerId="LiveId" clId="{9B2F7E9A-63B4-4BCD-8674-3E6046A93DD3}" dt="2023-12-11T18:20:04.049" v="479" actId="782"/>
          <ac:spMkLst>
            <pc:docMk/>
            <pc:sldMk cId="1321160121" sldId="473"/>
            <ac:spMk id="72" creationId="{D8820B1D-CFDD-EFFA-F729-7B5524AA77EA}"/>
          </ac:spMkLst>
        </pc:spChg>
        <pc:spChg chg="mod">
          <ac:chgData name="H M" userId="84cd2103f36ef0dc" providerId="LiveId" clId="{9B2F7E9A-63B4-4BCD-8674-3E6046A93DD3}" dt="2023-12-11T18:20:04.049" v="479" actId="782"/>
          <ac:spMkLst>
            <pc:docMk/>
            <pc:sldMk cId="1321160121" sldId="473"/>
            <ac:spMk id="74" creationId="{439F8D55-909B-1454-1733-8C89601C826B}"/>
          </ac:spMkLst>
        </pc:spChg>
        <pc:spChg chg="mod">
          <ac:chgData name="H M" userId="84cd2103f36ef0dc" providerId="LiveId" clId="{9B2F7E9A-63B4-4BCD-8674-3E6046A93DD3}" dt="2023-12-11T18:20:04.049" v="479" actId="782"/>
          <ac:spMkLst>
            <pc:docMk/>
            <pc:sldMk cId="1321160121" sldId="473"/>
            <ac:spMk id="76" creationId="{4E9083A7-0A9A-8219-0EFF-A29B4CBF09A5}"/>
          </ac:spMkLst>
        </pc:spChg>
        <pc:spChg chg="mod">
          <ac:chgData name="H M" userId="84cd2103f36ef0dc" providerId="LiveId" clId="{9B2F7E9A-63B4-4BCD-8674-3E6046A93DD3}" dt="2023-12-11T18:20:04.049" v="479" actId="782"/>
          <ac:spMkLst>
            <pc:docMk/>
            <pc:sldMk cId="1321160121" sldId="473"/>
            <ac:spMk id="77" creationId="{BC2911B8-AF5A-CD42-820E-64ADCD78FD3F}"/>
          </ac:spMkLst>
        </pc:spChg>
        <pc:spChg chg="mod">
          <ac:chgData name="H M" userId="84cd2103f36ef0dc" providerId="LiveId" clId="{9B2F7E9A-63B4-4BCD-8674-3E6046A93DD3}" dt="2023-12-11T18:20:04.049" v="479" actId="782"/>
          <ac:spMkLst>
            <pc:docMk/>
            <pc:sldMk cId="1321160121" sldId="473"/>
            <ac:spMk id="78" creationId="{E5606169-F0C6-C086-E0BB-F736B4FB716B}"/>
          </ac:spMkLst>
        </pc:spChg>
        <pc:spChg chg="mod">
          <ac:chgData name="H M" userId="84cd2103f36ef0dc" providerId="LiveId" clId="{9B2F7E9A-63B4-4BCD-8674-3E6046A93DD3}" dt="2023-12-11T18:20:04.049" v="479" actId="782"/>
          <ac:spMkLst>
            <pc:docMk/>
            <pc:sldMk cId="1321160121" sldId="473"/>
            <ac:spMk id="79" creationId="{19F09E2A-03F7-E89D-F1E4-AA600465D670}"/>
          </ac:spMkLst>
        </pc:spChg>
        <pc:spChg chg="mod">
          <ac:chgData name="H M" userId="84cd2103f36ef0dc" providerId="LiveId" clId="{9B2F7E9A-63B4-4BCD-8674-3E6046A93DD3}" dt="2023-12-11T18:20:04.049" v="479" actId="782"/>
          <ac:spMkLst>
            <pc:docMk/>
            <pc:sldMk cId="1321160121" sldId="473"/>
            <ac:spMk id="80" creationId="{B71298BD-E6CC-22A0-234F-0C44602136FF}"/>
          </ac:spMkLst>
        </pc:spChg>
        <pc:spChg chg="mod">
          <ac:chgData name="H M" userId="84cd2103f36ef0dc" providerId="LiveId" clId="{9B2F7E9A-63B4-4BCD-8674-3E6046A93DD3}" dt="2023-12-11T18:20:04.049" v="479" actId="782"/>
          <ac:spMkLst>
            <pc:docMk/>
            <pc:sldMk cId="1321160121" sldId="473"/>
            <ac:spMk id="81" creationId="{87227538-9667-5E6F-DC70-C4F2940FF443}"/>
          </ac:spMkLst>
        </pc:spChg>
        <pc:spChg chg="mod">
          <ac:chgData name="H M" userId="84cd2103f36ef0dc" providerId="LiveId" clId="{9B2F7E9A-63B4-4BCD-8674-3E6046A93DD3}" dt="2023-12-11T18:20:04.049" v="479" actId="782"/>
          <ac:spMkLst>
            <pc:docMk/>
            <pc:sldMk cId="1321160121" sldId="473"/>
            <ac:spMk id="82" creationId="{BF1AA3A7-5EE5-13D7-6C91-D7BBCD88F258}"/>
          </ac:spMkLst>
        </pc:spChg>
        <pc:spChg chg="mod">
          <ac:chgData name="H M" userId="84cd2103f36ef0dc" providerId="LiveId" clId="{9B2F7E9A-63B4-4BCD-8674-3E6046A93DD3}" dt="2023-12-11T18:20:04.049" v="479" actId="782"/>
          <ac:spMkLst>
            <pc:docMk/>
            <pc:sldMk cId="1321160121" sldId="473"/>
            <ac:spMk id="83" creationId="{93C2215A-9288-D40F-BCC8-F5A68CD56B2C}"/>
          </ac:spMkLst>
        </pc:spChg>
        <pc:spChg chg="mod">
          <ac:chgData name="H M" userId="84cd2103f36ef0dc" providerId="LiveId" clId="{9B2F7E9A-63B4-4BCD-8674-3E6046A93DD3}" dt="2023-12-11T18:20:04.049" v="479" actId="782"/>
          <ac:spMkLst>
            <pc:docMk/>
            <pc:sldMk cId="1321160121" sldId="473"/>
            <ac:spMk id="84" creationId="{5FB9DF5D-29DA-7888-90A7-7D38A8144869}"/>
          </ac:spMkLst>
        </pc:spChg>
        <pc:spChg chg="mod">
          <ac:chgData name="H M" userId="84cd2103f36ef0dc" providerId="LiveId" clId="{9B2F7E9A-63B4-4BCD-8674-3E6046A93DD3}" dt="2023-12-11T18:20:04.049" v="479" actId="782"/>
          <ac:spMkLst>
            <pc:docMk/>
            <pc:sldMk cId="1321160121" sldId="473"/>
            <ac:spMk id="85" creationId="{BB319753-F7E4-153B-FB09-C09FF3194301}"/>
          </ac:spMkLst>
        </pc:spChg>
        <pc:spChg chg="mod">
          <ac:chgData name="H M" userId="84cd2103f36ef0dc" providerId="LiveId" clId="{9B2F7E9A-63B4-4BCD-8674-3E6046A93DD3}" dt="2023-12-11T18:20:04.049" v="479" actId="782"/>
          <ac:spMkLst>
            <pc:docMk/>
            <pc:sldMk cId="1321160121" sldId="473"/>
            <ac:spMk id="86" creationId="{7F4EB6B0-F5E0-BAFF-05D5-BD36F05D64B2}"/>
          </ac:spMkLst>
        </pc:spChg>
        <pc:spChg chg="mod">
          <ac:chgData name="H M" userId="84cd2103f36ef0dc" providerId="LiveId" clId="{9B2F7E9A-63B4-4BCD-8674-3E6046A93DD3}" dt="2023-12-11T18:20:04.049" v="479" actId="782"/>
          <ac:spMkLst>
            <pc:docMk/>
            <pc:sldMk cId="1321160121" sldId="473"/>
            <ac:spMk id="87" creationId="{FADAAA9C-467A-899D-A447-7530A74033B0}"/>
          </ac:spMkLst>
        </pc:spChg>
        <pc:spChg chg="mod">
          <ac:chgData name="H M" userId="84cd2103f36ef0dc" providerId="LiveId" clId="{9B2F7E9A-63B4-4BCD-8674-3E6046A93DD3}" dt="2023-12-11T18:20:04.049" v="479" actId="782"/>
          <ac:spMkLst>
            <pc:docMk/>
            <pc:sldMk cId="1321160121" sldId="473"/>
            <ac:spMk id="89" creationId="{623F279D-A9A5-A810-39D2-C61F558F3063}"/>
          </ac:spMkLst>
        </pc:spChg>
        <pc:spChg chg="del">
          <ac:chgData name="H M" userId="84cd2103f36ef0dc" providerId="LiveId" clId="{9B2F7E9A-63B4-4BCD-8674-3E6046A93DD3}" dt="2023-12-11T14:09:06.240" v="151" actId="478"/>
          <ac:spMkLst>
            <pc:docMk/>
            <pc:sldMk cId="1321160121" sldId="473"/>
            <ac:spMk id="90" creationId="{ECE4EE56-C64B-7AF5-D593-4EBBB55B9953}"/>
          </ac:spMkLst>
        </pc:spChg>
        <pc:spChg chg="mod">
          <ac:chgData name="H M" userId="84cd2103f36ef0dc" providerId="LiveId" clId="{9B2F7E9A-63B4-4BCD-8674-3E6046A93DD3}" dt="2023-12-11T18:20:04.049" v="479" actId="782"/>
          <ac:spMkLst>
            <pc:docMk/>
            <pc:sldMk cId="1321160121" sldId="473"/>
            <ac:spMk id="225" creationId="{2DAA04F7-900A-9C87-5DEB-DEB6B9D70404}"/>
          </ac:spMkLst>
        </pc:spChg>
        <pc:spChg chg="del">
          <ac:chgData name="H M" userId="84cd2103f36ef0dc" providerId="LiveId" clId="{9B2F7E9A-63B4-4BCD-8674-3E6046A93DD3}" dt="2023-12-11T14:14:56.350" v="239" actId="478"/>
          <ac:spMkLst>
            <pc:docMk/>
            <pc:sldMk cId="1321160121" sldId="473"/>
            <ac:spMk id="226" creationId="{F447E1BB-23E8-3846-05B0-36F3589A6F8B}"/>
          </ac:spMkLst>
        </pc:spChg>
        <pc:spChg chg="del">
          <ac:chgData name="H M" userId="84cd2103f36ef0dc" providerId="LiveId" clId="{9B2F7E9A-63B4-4BCD-8674-3E6046A93DD3}" dt="2023-12-11T14:14:59.472" v="240" actId="478"/>
          <ac:spMkLst>
            <pc:docMk/>
            <pc:sldMk cId="1321160121" sldId="473"/>
            <ac:spMk id="227" creationId="{EF11F11E-3D2B-478D-B587-8EE6A5DEB9EF}"/>
          </ac:spMkLst>
        </pc:spChg>
        <pc:spChg chg="del">
          <ac:chgData name="H M" userId="84cd2103f36ef0dc" providerId="LiveId" clId="{9B2F7E9A-63B4-4BCD-8674-3E6046A93DD3}" dt="2023-12-11T14:14:52.420" v="238" actId="478"/>
          <ac:spMkLst>
            <pc:docMk/>
            <pc:sldMk cId="1321160121" sldId="473"/>
            <ac:spMk id="228" creationId="{88F01ECB-D90F-C446-268D-86BD64A8F00C}"/>
          </ac:spMkLst>
        </pc:spChg>
        <pc:spChg chg="del">
          <ac:chgData name="H M" userId="84cd2103f36ef0dc" providerId="LiveId" clId="{9B2F7E9A-63B4-4BCD-8674-3E6046A93DD3}" dt="2023-12-11T14:14:59.472" v="240" actId="478"/>
          <ac:spMkLst>
            <pc:docMk/>
            <pc:sldMk cId="1321160121" sldId="473"/>
            <ac:spMk id="229" creationId="{08FEE074-8BC9-7EB7-2C2C-9F242ABB551B}"/>
          </ac:spMkLst>
        </pc:spChg>
        <pc:grpChg chg="add mod">
          <ac:chgData name="H M" userId="84cd2103f36ef0dc" providerId="LiveId" clId="{9B2F7E9A-63B4-4BCD-8674-3E6046A93DD3}" dt="2023-12-11T14:13:32.140" v="223" actId="1076"/>
          <ac:grpSpMkLst>
            <pc:docMk/>
            <pc:sldMk cId="1321160121" sldId="473"/>
            <ac:grpSpMk id="15" creationId="{7A1B737D-0992-584A-1821-EA11BBBB4537}"/>
          </ac:grpSpMkLst>
        </pc:grpChg>
        <pc:grpChg chg="add mod">
          <ac:chgData name="H M" userId="84cd2103f36ef0dc" providerId="LiveId" clId="{9B2F7E9A-63B4-4BCD-8674-3E6046A93DD3}" dt="2023-12-11T14:19:19.330" v="311" actId="1076"/>
          <ac:grpSpMkLst>
            <pc:docMk/>
            <pc:sldMk cId="1321160121" sldId="473"/>
            <ac:grpSpMk id="36" creationId="{7B1E0CDA-DB17-E35A-8365-011C382F4EE7}"/>
          </ac:grpSpMkLst>
        </pc:grpChg>
        <pc:grpChg chg="mod">
          <ac:chgData name="H M" userId="84cd2103f36ef0dc" providerId="LiveId" clId="{9B2F7E9A-63B4-4BCD-8674-3E6046A93DD3}" dt="2023-12-11T14:18:57.866" v="300"/>
          <ac:grpSpMkLst>
            <pc:docMk/>
            <pc:sldMk cId="1321160121" sldId="473"/>
            <ac:grpSpMk id="38" creationId="{36052887-5304-8C33-D95E-83335ACD2148}"/>
          </ac:grpSpMkLst>
        </pc:grpChg>
        <pc:grpChg chg="mod">
          <ac:chgData name="H M" userId="84cd2103f36ef0dc" providerId="LiveId" clId="{9B2F7E9A-63B4-4BCD-8674-3E6046A93DD3}" dt="2023-12-11T14:20:02.759" v="340" actId="1076"/>
          <ac:grpSpMkLst>
            <pc:docMk/>
            <pc:sldMk cId="1321160121" sldId="473"/>
            <ac:grpSpMk id="71" creationId="{365A42CB-83AD-72A2-9BC1-34C164959C56}"/>
          </ac:grpSpMkLst>
        </pc:grpChg>
        <pc:grpChg chg="del">
          <ac:chgData name="H M" userId="84cd2103f36ef0dc" providerId="LiveId" clId="{9B2F7E9A-63B4-4BCD-8674-3E6046A93DD3}" dt="2023-12-11T14:06:52.922" v="128" actId="478"/>
          <ac:grpSpMkLst>
            <pc:docMk/>
            <pc:sldMk cId="1321160121" sldId="473"/>
            <ac:grpSpMk id="91" creationId="{2BD9294E-B9D7-B4D6-E855-823DB744D6DD}"/>
          </ac:grpSpMkLst>
        </pc:grpChg>
        <pc:grpChg chg="del mod">
          <ac:chgData name="H M" userId="84cd2103f36ef0dc" providerId="LiveId" clId="{9B2F7E9A-63B4-4BCD-8674-3E6046A93DD3}" dt="2023-12-11T14:25:18.245" v="419" actId="478"/>
          <ac:grpSpMkLst>
            <pc:docMk/>
            <pc:sldMk cId="1321160121" sldId="473"/>
            <ac:grpSpMk id="230" creationId="{8029D370-0A21-5D16-C523-D9B0EF1B0195}"/>
          </ac:grpSpMkLst>
        </pc:grpChg>
        <pc:picChg chg="add del mod">
          <ac:chgData name="H M" userId="84cd2103f36ef0dc" providerId="LiveId" clId="{9B2F7E9A-63B4-4BCD-8674-3E6046A93DD3}" dt="2023-12-11T14:19:33.044" v="337" actId="1038"/>
          <ac:picMkLst>
            <pc:docMk/>
            <pc:sldMk cId="1321160121" sldId="473"/>
            <ac:picMk id="68" creationId="{A3AA3238-9642-6927-4123-99E206C71B08}"/>
          </ac:picMkLst>
        </pc:picChg>
        <pc:picChg chg="mod">
          <ac:chgData name="H M" userId="84cd2103f36ef0dc" providerId="LiveId" clId="{9B2F7E9A-63B4-4BCD-8674-3E6046A93DD3}" dt="2023-12-11T14:28:15.579" v="451" actId="1076"/>
          <ac:picMkLst>
            <pc:docMk/>
            <pc:sldMk cId="1321160121" sldId="473"/>
            <ac:picMk id="88" creationId="{280631DE-C0B4-F116-AF44-385A2F5E3528}"/>
          </ac:picMkLst>
        </pc:picChg>
      </pc:sldChg>
      <pc:sldMasterChg chg="modSldLayout">
        <pc:chgData name="H M" userId="84cd2103f36ef0dc" providerId="LiveId" clId="{9B2F7E9A-63B4-4BCD-8674-3E6046A93DD3}" dt="2023-12-11T14:29:54.679" v="459" actId="478"/>
        <pc:sldMasterMkLst>
          <pc:docMk/>
          <pc:sldMasterMk cId="2476636414" sldId="2147483660"/>
        </pc:sldMasterMkLst>
        <pc:sldLayoutChg chg="addSp delSp modSp mod">
          <pc:chgData name="H M" userId="84cd2103f36ef0dc" providerId="LiveId" clId="{9B2F7E9A-63B4-4BCD-8674-3E6046A93DD3}" dt="2023-12-11T13:03:09.888" v="26" actId="478"/>
          <pc:sldLayoutMkLst>
            <pc:docMk/>
            <pc:sldMasterMk cId="2476636414" sldId="2147483660"/>
            <pc:sldLayoutMk cId="641393381" sldId="2147483661"/>
          </pc:sldLayoutMkLst>
          <pc:spChg chg="add mod">
            <ac:chgData name="H M" userId="84cd2103f36ef0dc" providerId="LiveId" clId="{9B2F7E9A-63B4-4BCD-8674-3E6046A93DD3}" dt="2023-12-11T13:02:46.420" v="24" actId="164"/>
            <ac:spMkLst>
              <pc:docMk/>
              <pc:sldMasterMk cId="2476636414" sldId="2147483660"/>
              <pc:sldLayoutMk cId="641393381" sldId="2147483661"/>
              <ac:spMk id="2" creationId="{5E040B60-F3AF-4EFB-655A-51C86922173A}"/>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3" creationId="{FD73D2C1-ECA3-4B5D-0778-6B34E9E669FA}"/>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4" creationId="{C6E27816-716C-9D39-F46B-7904C008C0E4}"/>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5" creationId="{30748ABE-682A-7FF5-0DB2-6E1193516DCD}"/>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6" creationId="{1A9EE0F6-3A0C-0BF5-6143-640561EACFDD}"/>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7" creationId="{7D309D89-4FC5-388F-F0F2-966B2E1EFB13}"/>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8" creationId="{29E78FBC-8F4A-B7EB-C78A-5D809C8AEC45}"/>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9" creationId="{106CD29F-B781-EB7E-1659-7D9198301B61}"/>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0" creationId="{F08E9CBC-DA0E-184E-0151-A496CF13E363}"/>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1" creationId="{9BE914FC-139E-3322-3A5E-571EA5CBE994}"/>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2" creationId="{5C710D00-1D09-7D46-3CEC-9F6B2C669012}"/>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3" creationId="{1E280751-32BF-026E-A5A9-A82E101AE172}"/>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4" creationId="{29A27F33-9D16-41A5-AF6D-62B97759D677}"/>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5" creationId="{4A4F3FE7-15D5-E090-7FFB-0260193E8080}"/>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6" creationId="{01BD4D19-D861-43A0-157A-CF4E61D01BAD}"/>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7" creationId="{F82B817D-F06C-CCED-1648-EA5F84972D8F}"/>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8" creationId="{5C6A1EEF-22CA-6C87-A58A-97402EBC5566}"/>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19" creationId="{3ABA81F9-2E9C-B7E5-233D-FBF300A8075B}"/>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0" creationId="{D0EC7084-3B6C-7281-6981-4B7F548D358B}"/>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1" creationId="{914EE380-4E47-5CAE-F7B4-214A362F4FA0}"/>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2" creationId="{EB5BE8AD-986F-8B2F-F433-88AA01BF0178}"/>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3" creationId="{34EF32E5-0889-9E26-C519-D8DD4BD558D9}"/>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4" creationId="{3240FE20-098F-E99E-532A-0DFF7C19919B}"/>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5" creationId="{5AC88B8A-A70D-81B5-24F8-27241877CC13}"/>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6" creationId="{A4D8FE19-BEFF-5070-D69F-202A56DAF8A2}"/>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7" creationId="{5A3B1CB4-0A78-69F7-47F2-C5C2147EF24F}"/>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8" creationId="{B53247A3-079D-99EC-E9D3-3EC9109347ED}"/>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29" creationId="{3D0660E0-1A78-B4E9-D558-ED952173BADF}"/>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30" creationId="{80810BB1-98B8-8E26-0C60-227351BA0B8F}"/>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31" creationId="{7236A8F8-8538-0E7B-7798-10D82D9356E9}"/>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32" creationId="{2FBDB10B-4016-2E58-572A-94AAC2976B8C}"/>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33" creationId="{0914BB77-5961-BEEC-6079-092DA3750FC1}"/>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34" creationId="{5270208B-9257-800C-3645-A392D248C0AF}"/>
            </ac:spMkLst>
          </pc:spChg>
          <pc:spChg chg="add mod">
            <ac:chgData name="H M" userId="84cd2103f36ef0dc" providerId="LiveId" clId="{9B2F7E9A-63B4-4BCD-8674-3E6046A93DD3}" dt="2023-12-11T13:02:46.420" v="24" actId="164"/>
            <ac:spMkLst>
              <pc:docMk/>
              <pc:sldMasterMk cId="2476636414" sldId="2147483660"/>
              <pc:sldLayoutMk cId="641393381" sldId="2147483661"/>
              <ac:spMk id="35" creationId="{6EFD5A46-6FDB-64BF-898B-DDF4ED4C3956}"/>
            </ac:spMkLst>
          </pc:spChg>
          <pc:grpChg chg="add del mod">
            <ac:chgData name="H M" userId="84cd2103f36ef0dc" providerId="LiveId" clId="{9B2F7E9A-63B4-4BCD-8674-3E6046A93DD3}" dt="2023-12-11T13:03:09.888" v="26" actId="478"/>
            <ac:grpSpMkLst>
              <pc:docMk/>
              <pc:sldMasterMk cId="2476636414" sldId="2147483660"/>
              <pc:sldLayoutMk cId="641393381" sldId="2147483661"/>
              <ac:grpSpMk id="36" creationId="{B7460171-3632-1DCC-5BCF-C1C2E2F010A4}"/>
            </ac:grpSpMkLst>
          </pc:grpChg>
        </pc:sldLayoutChg>
        <pc:sldLayoutChg chg="delSp mod">
          <pc:chgData name="H M" userId="84cd2103f36ef0dc" providerId="LiveId" clId="{9B2F7E9A-63B4-4BCD-8674-3E6046A93DD3}" dt="2023-12-11T14:29:54.679" v="459" actId="478"/>
          <pc:sldLayoutMkLst>
            <pc:docMk/>
            <pc:sldMasterMk cId="2476636414" sldId="2147483660"/>
            <pc:sldLayoutMk cId="3767799702" sldId="2147483663"/>
          </pc:sldLayoutMkLst>
          <pc:spChg chg="del">
            <ac:chgData name="H M" userId="84cd2103f36ef0dc" providerId="LiveId" clId="{9B2F7E9A-63B4-4BCD-8674-3E6046A93DD3}" dt="2023-12-11T14:29:54.679" v="459" actId="478"/>
            <ac:spMkLst>
              <pc:docMk/>
              <pc:sldMasterMk cId="2476636414" sldId="2147483660"/>
              <pc:sldLayoutMk cId="3767799702" sldId="2147483663"/>
              <ac:spMk id="2" creationId="{57D8D651-84F6-42E1-BDE4-352DE4A79A18}"/>
            </ac:spMkLst>
          </pc:spChg>
          <pc:spChg chg="del">
            <ac:chgData name="H M" userId="84cd2103f36ef0dc" providerId="LiveId" clId="{9B2F7E9A-63B4-4BCD-8674-3E6046A93DD3}" dt="2023-12-11T14:29:54.679" v="459" actId="478"/>
            <ac:spMkLst>
              <pc:docMk/>
              <pc:sldMasterMk cId="2476636414" sldId="2147483660"/>
              <pc:sldLayoutMk cId="3767799702" sldId="2147483663"/>
              <ac:spMk id="3" creationId="{B2E0FF66-1696-4B5C-BAC4-F1980D4A6AA6}"/>
            </ac:spMkLst>
          </pc:spChg>
          <pc:spChg chg="del">
            <ac:chgData name="H M" userId="84cd2103f36ef0dc" providerId="LiveId" clId="{9B2F7E9A-63B4-4BCD-8674-3E6046A93DD3}" dt="2023-12-11T14:29:54.679" v="459" actId="478"/>
            <ac:spMkLst>
              <pc:docMk/>
              <pc:sldMasterMk cId="2476636414" sldId="2147483660"/>
              <pc:sldLayoutMk cId="3767799702" sldId="2147483663"/>
              <ac:spMk id="4" creationId="{9779AB8A-DAC4-46CE-AFDB-33FA2C5C3DA3}"/>
            </ac:spMkLst>
          </pc:spChg>
          <pc:spChg chg="del">
            <ac:chgData name="H M" userId="84cd2103f36ef0dc" providerId="LiveId" clId="{9B2F7E9A-63B4-4BCD-8674-3E6046A93DD3}" dt="2023-12-11T14:29:54.679" v="459" actId="478"/>
            <ac:spMkLst>
              <pc:docMk/>
              <pc:sldMasterMk cId="2476636414" sldId="2147483660"/>
              <pc:sldLayoutMk cId="3767799702" sldId="2147483663"/>
              <ac:spMk id="5" creationId="{07717785-9BA3-4D72-AD3D-BD3D96F92C9D}"/>
            </ac:spMkLst>
          </pc:spChg>
          <pc:spChg chg="del">
            <ac:chgData name="H M" userId="84cd2103f36ef0dc" providerId="LiveId" clId="{9B2F7E9A-63B4-4BCD-8674-3E6046A93DD3}" dt="2023-12-11T14:29:54.679" v="459" actId="478"/>
            <ac:spMkLst>
              <pc:docMk/>
              <pc:sldMasterMk cId="2476636414" sldId="2147483660"/>
              <pc:sldLayoutMk cId="3767799702" sldId="2147483663"/>
              <ac:spMk id="6" creationId="{16F2E551-1779-46D5-8A39-B36F7CC8F978}"/>
            </ac:spMkLst>
          </pc:spChg>
        </pc:sldLayoutChg>
      </pc:sldMasterChg>
    </pc:docChg>
  </pc:docChgLst>
  <pc:docChgLst>
    <pc:chgData name="H M" userId="84cd2103f36ef0dc" providerId="LiveId" clId="{321F02F4-6DF9-485B-B42D-B3C2A2BB5429}"/>
    <pc:docChg chg="undo custSel delSld modSld">
      <pc:chgData name="H M" userId="84cd2103f36ef0dc" providerId="LiveId" clId="{321F02F4-6DF9-485B-B42D-B3C2A2BB5429}" dt="2023-06-04T07:52:36.058" v="25"/>
      <pc:docMkLst>
        <pc:docMk/>
      </pc:docMkLst>
      <pc:sldChg chg="del">
        <pc:chgData name="H M" userId="84cd2103f36ef0dc" providerId="LiveId" clId="{321F02F4-6DF9-485B-B42D-B3C2A2BB5429}" dt="2023-06-04T07:52:14.460" v="20" actId="47"/>
        <pc:sldMkLst>
          <pc:docMk/>
          <pc:sldMk cId="3284969479" sldId="411"/>
        </pc:sldMkLst>
      </pc:sldChg>
      <pc:sldChg chg="delSp mod setBg">
        <pc:chgData name="H M" userId="84cd2103f36ef0dc" providerId="LiveId" clId="{321F02F4-6DF9-485B-B42D-B3C2A2BB5429}" dt="2023-06-04T07:52:36.058" v="25"/>
        <pc:sldMkLst>
          <pc:docMk/>
          <pc:sldMk cId="2852566979" sldId="412"/>
        </pc:sldMkLst>
        <pc:grpChg chg="del">
          <ac:chgData name="H M" userId="84cd2103f36ef0dc" providerId="LiveId" clId="{321F02F4-6DF9-485B-B42D-B3C2A2BB5429}" dt="2023-06-04T07:52:17.072" v="21" actId="478"/>
          <ac:grpSpMkLst>
            <pc:docMk/>
            <pc:sldMk cId="2852566979" sldId="412"/>
            <ac:grpSpMk id="4" creationId="{C606A39A-E530-4FA2-BCBC-200785593694}"/>
          </ac:grpSpMkLst>
        </pc:grpChg>
        <pc:grpChg chg="del">
          <ac:chgData name="H M" userId="84cd2103f36ef0dc" providerId="LiveId" clId="{321F02F4-6DF9-485B-B42D-B3C2A2BB5429}" dt="2023-06-04T07:52:17.072" v="21" actId="478"/>
          <ac:grpSpMkLst>
            <pc:docMk/>
            <pc:sldMk cId="2852566979" sldId="412"/>
            <ac:grpSpMk id="43" creationId="{FDDF4820-C5B9-409D-815A-375A72634401}"/>
          </ac:grpSpMkLst>
        </pc:grpChg>
        <pc:grpChg chg="del">
          <ac:chgData name="H M" userId="84cd2103f36ef0dc" providerId="LiveId" clId="{321F02F4-6DF9-485B-B42D-B3C2A2BB5429}" dt="2023-06-04T07:52:17.072" v="21" actId="478"/>
          <ac:grpSpMkLst>
            <pc:docMk/>
            <pc:sldMk cId="2852566979" sldId="412"/>
            <ac:grpSpMk id="73" creationId="{F21FC9EE-0CA0-4EE6-AA0F-47A83D0A79A0}"/>
          </ac:grpSpMkLst>
        </pc:grpChg>
        <pc:grpChg chg="del">
          <ac:chgData name="H M" userId="84cd2103f36ef0dc" providerId="LiveId" clId="{321F02F4-6DF9-485B-B42D-B3C2A2BB5429}" dt="2023-06-04T07:52:17.072" v="21" actId="478"/>
          <ac:grpSpMkLst>
            <pc:docMk/>
            <pc:sldMk cId="2852566979" sldId="412"/>
            <ac:grpSpMk id="101" creationId="{7A6F9C47-A5DA-4829-94F3-521B168813F6}"/>
          </ac:grpSpMkLst>
        </pc:grpChg>
        <pc:grpChg chg="del">
          <ac:chgData name="H M" userId="84cd2103f36ef0dc" providerId="LiveId" clId="{321F02F4-6DF9-485B-B42D-B3C2A2BB5429}" dt="2023-06-04T07:52:17.072" v="21" actId="478"/>
          <ac:grpSpMkLst>
            <pc:docMk/>
            <pc:sldMk cId="2852566979" sldId="412"/>
            <ac:grpSpMk id="135" creationId="{35EF441D-565D-4737-AA13-42C3D3CD55C8}"/>
          </ac:grpSpMkLst>
        </pc:grpChg>
        <pc:grpChg chg="del">
          <ac:chgData name="H M" userId="84cd2103f36ef0dc" providerId="LiveId" clId="{321F02F4-6DF9-485B-B42D-B3C2A2BB5429}" dt="2023-06-04T07:52:17.072" v="21" actId="478"/>
          <ac:grpSpMkLst>
            <pc:docMk/>
            <pc:sldMk cId="2852566979" sldId="412"/>
            <ac:grpSpMk id="158" creationId="{C7186C8D-0A14-4D2D-9C7A-2FA996EF0765}"/>
          </ac:grpSpMkLst>
        </pc:grpChg>
        <pc:grpChg chg="del">
          <ac:chgData name="H M" userId="84cd2103f36ef0dc" providerId="LiveId" clId="{321F02F4-6DF9-485B-B42D-B3C2A2BB5429}" dt="2023-06-04T07:52:17.072" v="21" actId="478"/>
          <ac:grpSpMkLst>
            <pc:docMk/>
            <pc:sldMk cId="2852566979" sldId="412"/>
            <ac:grpSpMk id="173" creationId="{3F7F0879-F952-4D5F-8BB0-17BD16CE4F71}"/>
          </ac:grpSpMkLst>
        </pc:grpChg>
        <pc:grpChg chg="del">
          <ac:chgData name="H M" userId="84cd2103f36ef0dc" providerId="LiveId" clId="{321F02F4-6DF9-485B-B42D-B3C2A2BB5429}" dt="2023-06-04T07:52:17.072" v="21" actId="478"/>
          <ac:grpSpMkLst>
            <pc:docMk/>
            <pc:sldMk cId="2852566979" sldId="412"/>
            <ac:grpSpMk id="199" creationId="{970401E3-8968-48AA-A678-56BA1AC173E0}"/>
          </ac:grpSpMkLst>
        </pc:grpChg>
        <pc:grpChg chg="del">
          <ac:chgData name="H M" userId="84cd2103f36ef0dc" providerId="LiveId" clId="{321F02F4-6DF9-485B-B42D-B3C2A2BB5429}" dt="2023-06-04T07:52:17.072" v="21" actId="478"/>
          <ac:grpSpMkLst>
            <pc:docMk/>
            <pc:sldMk cId="2852566979" sldId="412"/>
            <ac:grpSpMk id="224" creationId="{DECC9D94-5145-49A4-BE3D-64B15BF63005}"/>
          </ac:grpSpMkLst>
        </pc:grpChg>
      </pc:sldChg>
      <pc:sldChg chg="addSp delSp modSp mod">
        <pc:chgData name="H M" userId="84cd2103f36ef0dc" providerId="LiveId" clId="{321F02F4-6DF9-485B-B42D-B3C2A2BB5429}" dt="2023-06-04T07:52:29.948" v="24" actId="207"/>
        <pc:sldMkLst>
          <pc:docMk/>
          <pc:sldMk cId="3165081508" sldId="471"/>
        </pc:sldMkLst>
        <pc:spChg chg="add del">
          <ac:chgData name="H M" userId="84cd2103f36ef0dc" providerId="LiveId" clId="{321F02F4-6DF9-485B-B42D-B3C2A2BB5429}" dt="2023-06-04T07:51:53.539" v="7" actId="478"/>
          <ac:spMkLst>
            <pc:docMk/>
            <pc:sldMk cId="3165081508" sldId="471"/>
            <ac:spMk id="2" creationId="{5C32B595-96F1-BB39-A4E8-1261C8885184}"/>
          </ac:spMkLst>
        </pc:spChg>
        <pc:spChg chg="del">
          <ac:chgData name="H M" userId="84cd2103f36ef0dc" providerId="LiveId" clId="{321F02F4-6DF9-485B-B42D-B3C2A2BB5429}" dt="2023-06-04T07:51:49.584" v="5" actId="478"/>
          <ac:spMkLst>
            <pc:docMk/>
            <pc:sldMk cId="3165081508" sldId="471"/>
            <ac:spMk id="4" creationId="{F6FBA963-0C80-1BA5-818A-BB6AEE7472DD}"/>
          </ac:spMkLst>
        </pc:spChg>
        <pc:spChg chg="del">
          <ac:chgData name="H M" userId="84cd2103f36ef0dc" providerId="LiveId" clId="{321F02F4-6DF9-485B-B42D-B3C2A2BB5429}" dt="2023-06-04T07:52:00.544" v="12" actId="478"/>
          <ac:spMkLst>
            <pc:docMk/>
            <pc:sldMk cId="3165081508" sldId="471"/>
            <ac:spMk id="5" creationId="{758EE2FE-3F14-FC2F-191B-713083AC9973}"/>
          </ac:spMkLst>
        </pc:spChg>
        <pc:spChg chg="del">
          <ac:chgData name="H M" userId="84cd2103f36ef0dc" providerId="LiveId" clId="{321F02F4-6DF9-485B-B42D-B3C2A2BB5429}" dt="2023-06-04T07:52:07.055" v="17" actId="478"/>
          <ac:spMkLst>
            <pc:docMk/>
            <pc:sldMk cId="3165081508" sldId="471"/>
            <ac:spMk id="6" creationId="{CB3E20DA-BFB1-B89E-EEB0-3C0C818FB5BE}"/>
          </ac:spMkLst>
        </pc:spChg>
        <pc:spChg chg="add del mod">
          <ac:chgData name="H M" userId="84cd2103f36ef0dc" providerId="LiveId" clId="{321F02F4-6DF9-485B-B42D-B3C2A2BB5429}" dt="2023-06-04T07:52:29.404" v="23" actId="207"/>
          <ac:spMkLst>
            <pc:docMk/>
            <pc:sldMk cId="3165081508" sldId="471"/>
            <ac:spMk id="12" creationId="{DB3E85C3-E491-0B74-5880-9B66DBD04995}"/>
          </ac:spMkLst>
        </pc:spChg>
        <pc:spChg chg="del">
          <ac:chgData name="H M" userId="84cd2103f36ef0dc" providerId="LiveId" clId="{321F02F4-6DF9-485B-B42D-B3C2A2BB5429}" dt="2023-06-04T07:51:46.232" v="1" actId="478"/>
          <ac:spMkLst>
            <pc:docMk/>
            <pc:sldMk cId="3165081508" sldId="471"/>
            <ac:spMk id="23" creationId="{31C17C37-F5F0-03CF-257F-7B48345DAB20}"/>
          </ac:spMkLst>
        </pc:spChg>
        <pc:spChg chg="mod">
          <ac:chgData name="H M" userId="84cd2103f36ef0dc" providerId="LiveId" clId="{321F02F4-6DF9-485B-B42D-B3C2A2BB5429}" dt="2023-06-04T07:52:27.112" v="22" actId="207"/>
          <ac:spMkLst>
            <pc:docMk/>
            <pc:sldMk cId="3165081508" sldId="471"/>
            <ac:spMk id="26" creationId="{AA10B143-CA1A-83F8-E65B-A07CD594B0B2}"/>
          </ac:spMkLst>
        </pc:spChg>
        <pc:spChg chg="mod">
          <ac:chgData name="H M" userId="84cd2103f36ef0dc" providerId="LiveId" clId="{321F02F4-6DF9-485B-B42D-B3C2A2BB5429}" dt="2023-06-04T07:52:29.948" v="24" actId="207"/>
          <ac:spMkLst>
            <pc:docMk/>
            <pc:sldMk cId="3165081508" sldId="471"/>
            <ac:spMk id="27" creationId="{8505E859-7AAF-0F73-F630-1EB1BE317AF9}"/>
          </ac:spMkLst>
        </pc:spChg>
        <pc:spChg chg="del">
          <ac:chgData name="H M" userId="84cd2103f36ef0dc" providerId="LiveId" clId="{321F02F4-6DF9-485B-B42D-B3C2A2BB5429}" dt="2023-06-04T07:51:45.430" v="0" actId="478"/>
          <ac:spMkLst>
            <pc:docMk/>
            <pc:sldMk cId="3165081508" sldId="471"/>
            <ac:spMk id="29" creationId="{EFD17D6B-AA39-42C6-C1AE-14A1D50DA5D0}"/>
          </ac:spMkLst>
        </pc:spChg>
        <pc:spChg chg="del">
          <ac:chgData name="H M" userId="84cd2103f36ef0dc" providerId="LiveId" clId="{321F02F4-6DF9-485B-B42D-B3C2A2BB5429}" dt="2023-06-04T07:51:55.094" v="8" actId="478"/>
          <ac:spMkLst>
            <pc:docMk/>
            <pc:sldMk cId="3165081508" sldId="471"/>
            <ac:spMk id="30" creationId="{4127CB7A-ECBD-29AA-E7DB-28DA5801C705}"/>
          </ac:spMkLst>
        </pc:spChg>
        <pc:spChg chg="del">
          <ac:chgData name="H M" userId="84cd2103f36ef0dc" providerId="LiveId" clId="{321F02F4-6DF9-485B-B42D-B3C2A2BB5429}" dt="2023-06-04T07:51:59.734" v="11" actId="478"/>
          <ac:spMkLst>
            <pc:docMk/>
            <pc:sldMk cId="3165081508" sldId="471"/>
            <ac:spMk id="32" creationId="{A6B4F66B-DDD6-A93B-6938-7076CEF96EB9}"/>
          </ac:spMkLst>
        </pc:spChg>
        <pc:spChg chg="del">
          <ac:chgData name="H M" userId="84cd2103f36ef0dc" providerId="LiveId" clId="{321F02F4-6DF9-485B-B42D-B3C2A2BB5429}" dt="2023-06-04T07:52:08.950" v="18" actId="478"/>
          <ac:spMkLst>
            <pc:docMk/>
            <pc:sldMk cId="3165081508" sldId="471"/>
            <ac:spMk id="69" creationId="{446C8FD9-E57F-0D06-A216-5313EC6C1D68}"/>
          </ac:spMkLst>
        </pc:spChg>
        <pc:spChg chg="del">
          <ac:chgData name="H M" userId="84cd2103f36ef0dc" providerId="LiveId" clId="{321F02F4-6DF9-485B-B42D-B3C2A2BB5429}" dt="2023-06-04T07:52:08.950" v="18" actId="478"/>
          <ac:spMkLst>
            <pc:docMk/>
            <pc:sldMk cId="3165081508" sldId="471"/>
            <ac:spMk id="70" creationId="{C56D788F-0F46-30DA-D8DB-4F3E69DBB2AE}"/>
          </ac:spMkLst>
        </pc:spChg>
        <pc:spChg chg="del">
          <ac:chgData name="H M" userId="84cd2103f36ef0dc" providerId="LiveId" clId="{321F02F4-6DF9-485B-B42D-B3C2A2BB5429}" dt="2023-06-04T07:52:08.950" v="18" actId="478"/>
          <ac:spMkLst>
            <pc:docMk/>
            <pc:sldMk cId="3165081508" sldId="471"/>
            <ac:spMk id="71" creationId="{92CC44AB-B92F-2AB8-9254-0DFFBE30EA2C}"/>
          </ac:spMkLst>
        </pc:spChg>
        <pc:spChg chg="del">
          <ac:chgData name="H M" userId="84cd2103f36ef0dc" providerId="LiveId" clId="{321F02F4-6DF9-485B-B42D-B3C2A2BB5429}" dt="2023-06-04T07:52:08.950" v="18" actId="478"/>
          <ac:spMkLst>
            <pc:docMk/>
            <pc:sldMk cId="3165081508" sldId="471"/>
            <ac:spMk id="72" creationId="{33F7F578-6EE9-5D81-35BB-5C95C5AEAF4F}"/>
          </ac:spMkLst>
        </pc:spChg>
        <pc:spChg chg="del">
          <ac:chgData name="H M" userId="84cd2103f36ef0dc" providerId="LiveId" clId="{321F02F4-6DF9-485B-B42D-B3C2A2BB5429}" dt="2023-06-04T07:52:07.055" v="17" actId="478"/>
          <ac:spMkLst>
            <pc:docMk/>
            <pc:sldMk cId="3165081508" sldId="471"/>
            <ac:spMk id="113" creationId="{C280708E-5855-0528-370E-E60FDDE85619}"/>
          </ac:spMkLst>
        </pc:spChg>
        <pc:spChg chg="del">
          <ac:chgData name="H M" userId="84cd2103f36ef0dc" providerId="LiveId" clId="{321F02F4-6DF9-485B-B42D-B3C2A2BB5429}" dt="2023-06-04T07:52:07.055" v="17" actId="478"/>
          <ac:spMkLst>
            <pc:docMk/>
            <pc:sldMk cId="3165081508" sldId="471"/>
            <ac:spMk id="114" creationId="{BDA0D818-9754-7072-BE9C-5D8A43A7C746}"/>
          </ac:spMkLst>
        </pc:spChg>
        <pc:spChg chg="del">
          <ac:chgData name="H M" userId="84cd2103f36ef0dc" providerId="LiveId" clId="{321F02F4-6DF9-485B-B42D-B3C2A2BB5429}" dt="2023-06-04T07:52:07.055" v="17" actId="478"/>
          <ac:spMkLst>
            <pc:docMk/>
            <pc:sldMk cId="3165081508" sldId="471"/>
            <ac:spMk id="116" creationId="{1C5274BD-6868-95A4-FDB6-A1394CBA633F}"/>
          </ac:spMkLst>
        </pc:spChg>
        <pc:spChg chg="del">
          <ac:chgData name="H M" userId="84cd2103f36ef0dc" providerId="LiveId" clId="{321F02F4-6DF9-485B-B42D-B3C2A2BB5429}" dt="2023-06-04T07:52:07.055" v="17" actId="478"/>
          <ac:spMkLst>
            <pc:docMk/>
            <pc:sldMk cId="3165081508" sldId="471"/>
            <ac:spMk id="117" creationId="{93C30959-BE70-A594-22E4-254F2FD6A5DD}"/>
          </ac:spMkLst>
        </pc:spChg>
        <pc:spChg chg="del">
          <ac:chgData name="H M" userId="84cd2103f36ef0dc" providerId="LiveId" clId="{321F02F4-6DF9-485B-B42D-B3C2A2BB5429}" dt="2023-06-04T07:52:07.055" v="17" actId="478"/>
          <ac:spMkLst>
            <pc:docMk/>
            <pc:sldMk cId="3165081508" sldId="471"/>
            <ac:spMk id="118" creationId="{A972F13C-7448-F0D8-ECA9-D39D251E402C}"/>
          </ac:spMkLst>
        </pc:spChg>
        <pc:spChg chg="del">
          <ac:chgData name="H M" userId="84cd2103f36ef0dc" providerId="LiveId" clId="{321F02F4-6DF9-485B-B42D-B3C2A2BB5429}" dt="2023-06-04T07:52:07.055" v="17" actId="478"/>
          <ac:spMkLst>
            <pc:docMk/>
            <pc:sldMk cId="3165081508" sldId="471"/>
            <ac:spMk id="119" creationId="{597D553C-114E-9DE7-C78F-6F643212874A}"/>
          </ac:spMkLst>
        </pc:spChg>
        <pc:spChg chg="del">
          <ac:chgData name="H M" userId="84cd2103f36ef0dc" providerId="LiveId" clId="{321F02F4-6DF9-485B-B42D-B3C2A2BB5429}" dt="2023-06-04T07:52:07.055" v="17" actId="478"/>
          <ac:spMkLst>
            <pc:docMk/>
            <pc:sldMk cId="3165081508" sldId="471"/>
            <ac:spMk id="120" creationId="{E0819303-73A2-1794-1B76-7188F0F16A4F}"/>
          </ac:spMkLst>
        </pc:spChg>
        <pc:spChg chg="del">
          <ac:chgData name="H M" userId="84cd2103f36ef0dc" providerId="LiveId" clId="{321F02F4-6DF9-485B-B42D-B3C2A2BB5429}" dt="2023-06-04T07:52:07.055" v="17" actId="478"/>
          <ac:spMkLst>
            <pc:docMk/>
            <pc:sldMk cId="3165081508" sldId="471"/>
            <ac:spMk id="121" creationId="{86847022-3A6E-6F75-2088-3697BD3A78D0}"/>
          </ac:spMkLst>
        </pc:spChg>
        <pc:grpChg chg="del">
          <ac:chgData name="H M" userId="84cd2103f36ef0dc" providerId="LiveId" clId="{321F02F4-6DF9-485B-B42D-B3C2A2BB5429}" dt="2023-06-04T07:51:48.697" v="4" actId="478"/>
          <ac:grpSpMkLst>
            <pc:docMk/>
            <pc:sldMk cId="3165081508" sldId="471"/>
            <ac:grpSpMk id="11" creationId="{16BE59C3-1FCB-267B-3895-ECE8639D3AF5}"/>
          </ac:grpSpMkLst>
        </pc:grpChg>
        <pc:grpChg chg="del">
          <ac:chgData name="H M" userId="84cd2103f36ef0dc" providerId="LiveId" clId="{321F02F4-6DF9-485B-B42D-B3C2A2BB5429}" dt="2023-06-04T07:51:47.170" v="2" actId="478"/>
          <ac:grpSpMkLst>
            <pc:docMk/>
            <pc:sldMk cId="3165081508" sldId="471"/>
            <ac:grpSpMk id="18" creationId="{E3EA18A9-179B-B573-5D9B-FAE6951F6EE2}"/>
          </ac:grpSpMkLst>
        </pc:grpChg>
        <pc:grpChg chg="del">
          <ac:chgData name="H M" userId="84cd2103f36ef0dc" providerId="LiveId" clId="{321F02F4-6DF9-485B-B42D-B3C2A2BB5429}" dt="2023-06-04T07:52:03.914" v="15" actId="478"/>
          <ac:grpSpMkLst>
            <pc:docMk/>
            <pc:sldMk cId="3165081508" sldId="471"/>
            <ac:grpSpMk id="33" creationId="{3F24FF37-899B-583D-FA24-322CF3D6769D}"/>
          </ac:grpSpMkLst>
        </pc:grpChg>
        <pc:grpChg chg="del">
          <ac:chgData name="H M" userId="84cd2103f36ef0dc" providerId="LiveId" clId="{321F02F4-6DF9-485B-B42D-B3C2A2BB5429}" dt="2023-06-04T07:52:08.950" v="18" actId="478"/>
          <ac:grpSpMkLst>
            <pc:docMk/>
            <pc:sldMk cId="3165081508" sldId="471"/>
            <ac:grpSpMk id="73" creationId="{DAB43640-C4EC-B501-196E-484980F98976}"/>
          </ac:grpSpMkLst>
        </pc:grpChg>
        <pc:grpChg chg="del">
          <ac:chgData name="H M" userId="84cd2103f36ef0dc" providerId="LiveId" clId="{321F02F4-6DF9-485B-B42D-B3C2A2BB5429}" dt="2023-06-04T07:52:08.950" v="18" actId="478"/>
          <ac:grpSpMkLst>
            <pc:docMk/>
            <pc:sldMk cId="3165081508" sldId="471"/>
            <ac:grpSpMk id="80" creationId="{3B7D0739-4CB7-EEBC-014A-8BC3B33BC357}"/>
          </ac:grpSpMkLst>
        </pc:grpChg>
        <pc:grpChg chg="del">
          <ac:chgData name="H M" userId="84cd2103f36ef0dc" providerId="LiveId" clId="{321F02F4-6DF9-485B-B42D-B3C2A2BB5429}" dt="2023-06-04T07:52:08.950" v="18" actId="478"/>
          <ac:grpSpMkLst>
            <pc:docMk/>
            <pc:sldMk cId="3165081508" sldId="471"/>
            <ac:grpSpMk id="108" creationId="{3BB0F204-6B42-21FF-66EA-99EA6605C24E}"/>
          </ac:grpSpMkLst>
        </pc:grpChg>
        <pc:grpChg chg="del">
          <ac:chgData name="H M" userId="84cd2103f36ef0dc" providerId="LiveId" clId="{321F02F4-6DF9-485B-B42D-B3C2A2BB5429}" dt="2023-06-04T07:51:58.188" v="10" actId="478"/>
          <ac:grpSpMkLst>
            <pc:docMk/>
            <pc:sldMk cId="3165081508" sldId="471"/>
            <ac:grpSpMk id="109" creationId="{13946D0D-BD92-B2AD-A3C7-D31AAF4E5F86}"/>
          </ac:grpSpMkLst>
        </pc:grpChg>
        <pc:grpChg chg="del">
          <ac:chgData name="H M" userId="84cd2103f36ef0dc" providerId="LiveId" clId="{321F02F4-6DF9-485B-B42D-B3C2A2BB5429}" dt="2023-06-04T07:52:07.055" v="17" actId="478"/>
          <ac:grpSpMkLst>
            <pc:docMk/>
            <pc:sldMk cId="3165081508" sldId="471"/>
            <ac:grpSpMk id="110" creationId="{ECC5A822-EF97-BD86-93F9-99095D76F3D5}"/>
          </ac:grpSpMkLst>
        </pc:grpChg>
        <pc:grpChg chg="del">
          <ac:chgData name="H M" userId="84cd2103f36ef0dc" providerId="LiveId" clId="{321F02F4-6DF9-485B-B42D-B3C2A2BB5429}" dt="2023-06-04T07:51:56.556" v="9" actId="478"/>
          <ac:grpSpMkLst>
            <pc:docMk/>
            <pc:sldMk cId="3165081508" sldId="471"/>
            <ac:grpSpMk id="123" creationId="{DCB5F36B-AC7F-4F02-E5F4-03BF6B3C7182}"/>
          </ac:grpSpMkLst>
        </pc:grpChg>
        <pc:grpChg chg="del">
          <ac:chgData name="H M" userId="84cd2103f36ef0dc" providerId="LiveId" clId="{321F02F4-6DF9-485B-B42D-B3C2A2BB5429}" dt="2023-06-04T07:52:05.029" v="16" actId="478"/>
          <ac:grpSpMkLst>
            <pc:docMk/>
            <pc:sldMk cId="3165081508" sldId="471"/>
            <ac:grpSpMk id="183" creationId="{0955C0A2-C617-A792-F733-F00873D8ED31}"/>
          </ac:grpSpMkLst>
        </pc:grpChg>
        <pc:grpChg chg="del">
          <ac:chgData name="H M" userId="84cd2103f36ef0dc" providerId="LiveId" clId="{321F02F4-6DF9-485B-B42D-B3C2A2BB5429}" dt="2023-06-04T07:51:48.112" v="3" actId="478"/>
          <ac:grpSpMkLst>
            <pc:docMk/>
            <pc:sldMk cId="3165081508" sldId="471"/>
            <ac:grpSpMk id="224" creationId="{7A4B1218-B65E-3C03-30A8-824924AC8EA1}"/>
          </ac:grpSpMkLst>
        </pc:grpChg>
        <pc:grpChg chg="del">
          <ac:chgData name="H M" userId="84cd2103f36ef0dc" providerId="LiveId" clId="{321F02F4-6DF9-485B-B42D-B3C2A2BB5429}" dt="2023-06-04T07:52:07.055" v="17" actId="478"/>
          <ac:grpSpMkLst>
            <pc:docMk/>
            <pc:sldMk cId="3165081508" sldId="471"/>
            <ac:grpSpMk id="234" creationId="{438A896B-1C15-FAB0-0474-66CAF23E99F0}"/>
          </ac:grpSpMkLst>
        </pc:grpChg>
      </pc:sldChg>
      <pc:sldChg chg="del">
        <pc:chgData name="H M" userId="84cd2103f36ef0dc" providerId="LiveId" clId="{321F02F4-6DF9-485B-B42D-B3C2A2BB5429}" dt="2023-06-04T07:52:10.349" v="19" actId="47"/>
        <pc:sldMkLst>
          <pc:docMk/>
          <pc:sldMk cId="4276042047"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901" y="2"/>
            <a:ext cx="3078163" cy="512763"/>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2"/>
            <a:ext cx="3078162" cy="512763"/>
          </a:xfrm>
          <a:prstGeom prst="rect">
            <a:avLst/>
          </a:prstGeom>
        </p:spPr>
        <p:txBody>
          <a:bodyPr vert="horz" lIns="91440" tIns="45720" rIns="91440" bIns="45720" rtlCol="1"/>
          <a:lstStyle>
            <a:lvl1pPr algn="l">
              <a:defRPr sz="1200"/>
            </a:lvl1pPr>
          </a:lstStyle>
          <a:p>
            <a:fld id="{58D42A7A-F2EA-4A3A-B80C-B0EDE5406679}" type="datetimeFigureOut">
              <a:rPr lang="ar-SA" smtClean="0"/>
              <a:t>5/29/1445</a:t>
            </a:fld>
            <a:endParaRPr lang="ar-SA"/>
          </a:p>
        </p:txBody>
      </p:sp>
      <p:sp>
        <p:nvSpPr>
          <p:cNvPr id="4" name="عنصر نائب لصورة الشريحة 3"/>
          <p:cNvSpPr>
            <a:spLocks noGrp="1" noRot="1" noChangeAspect="1"/>
          </p:cNvSpPr>
          <p:nvPr>
            <p:ph type="sldImg" idx="2"/>
          </p:nvPr>
        </p:nvSpPr>
        <p:spPr>
          <a:xfrm>
            <a:off x="1111250" y="1279525"/>
            <a:ext cx="4883150" cy="34544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711200" y="4926014"/>
            <a:ext cx="5683250" cy="4029075"/>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4025901" y="9721851"/>
            <a:ext cx="3078163" cy="512763"/>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721851"/>
            <a:ext cx="3078162" cy="512763"/>
          </a:xfrm>
          <a:prstGeom prst="rect">
            <a:avLst/>
          </a:prstGeom>
        </p:spPr>
        <p:txBody>
          <a:bodyPr vert="horz" lIns="91440" tIns="45720" rIns="91440" bIns="45720" rtlCol="1" anchor="b"/>
          <a:lstStyle>
            <a:lvl1pPr algn="l">
              <a:defRPr sz="1200"/>
            </a:lvl1pPr>
          </a:lstStyle>
          <a:p>
            <a:fld id="{6EBB802D-6D50-427E-B6C4-0A86EF48D5A1}" type="slidenum">
              <a:rPr lang="ar-SA" smtClean="0"/>
              <a:t>‹#›</a:t>
            </a:fld>
            <a:endParaRPr lang="ar-SA"/>
          </a:p>
        </p:txBody>
      </p:sp>
    </p:spTree>
    <p:extLst>
      <p:ext uri="{BB962C8B-B14F-4D97-AF65-F5344CB8AC3E}">
        <p14:creationId xmlns:p14="http://schemas.microsoft.com/office/powerpoint/2010/main" val="3161969985"/>
      </p:ext>
    </p:extLst>
  </p:cSld>
  <p:clrMap bg1="lt1" tx1="dk1" bg2="lt2" tx2="dk2" accent1="accent1" accent2="accent2" accent3="accent3" accent4="accent4" accent5="accent5" accent6="accent6" hlink="hlink" folHlink="folHlink"/>
  <p:notesStyle>
    <a:lvl1pPr marL="0" algn="r" defTabSz="914308" rtl="1" eaLnBrk="1" latinLnBrk="0" hangingPunct="1">
      <a:defRPr sz="1200" kern="1200">
        <a:solidFill>
          <a:schemeClr val="tx1"/>
        </a:solidFill>
        <a:latin typeface="+mn-lt"/>
        <a:ea typeface="+mn-ea"/>
        <a:cs typeface="+mn-cs"/>
      </a:defRPr>
    </a:lvl1pPr>
    <a:lvl2pPr marL="457154" algn="r" defTabSz="914308" rtl="1" eaLnBrk="1" latinLnBrk="0" hangingPunct="1">
      <a:defRPr sz="1200" kern="1200">
        <a:solidFill>
          <a:schemeClr val="tx1"/>
        </a:solidFill>
        <a:latin typeface="+mn-lt"/>
        <a:ea typeface="+mn-ea"/>
        <a:cs typeface="+mn-cs"/>
      </a:defRPr>
    </a:lvl2pPr>
    <a:lvl3pPr marL="914308" algn="r" defTabSz="914308" rtl="1" eaLnBrk="1" latinLnBrk="0" hangingPunct="1">
      <a:defRPr sz="1200" kern="1200">
        <a:solidFill>
          <a:schemeClr val="tx1"/>
        </a:solidFill>
        <a:latin typeface="+mn-lt"/>
        <a:ea typeface="+mn-ea"/>
        <a:cs typeface="+mn-cs"/>
      </a:defRPr>
    </a:lvl3pPr>
    <a:lvl4pPr marL="1371462" algn="r" defTabSz="914308" rtl="1" eaLnBrk="1" latinLnBrk="0" hangingPunct="1">
      <a:defRPr sz="1200" kern="1200">
        <a:solidFill>
          <a:schemeClr val="tx1"/>
        </a:solidFill>
        <a:latin typeface="+mn-lt"/>
        <a:ea typeface="+mn-ea"/>
        <a:cs typeface="+mn-cs"/>
      </a:defRPr>
    </a:lvl4pPr>
    <a:lvl5pPr marL="1828616" algn="r" defTabSz="914308" rtl="1" eaLnBrk="1" latinLnBrk="0" hangingPunct="1">
      <a:defRPr sz="1200" kern="1200">
        <a:solidFill>
          <a:schemeClr val="tx1"/>
        </a:solidFill>
        <a:latin typeface="+mn-lt"/>
        <a:ea typeface="+mn-ea"/>
        <a:cs typeface="+mn-cs"/>
      </a:defRPr>
    </a:lvl5pPr>
    <a:lvl6pPr marL="2285770" algn="r" defTabSz="914308" rtl="1" eaLnBrk="1" latinLnBrk="0" hangingPunct="1">
      <a:defRPr sz="1200" kern="1200">
        <a:solidFill>
          <a:schemeClr val="tx1"/>
        </a:solidFill>
        <a:latin typeface="+mn-lt"/>
        <a:ea typeface="+mn-ea"/>
        <a:cs typeface="+mn-cs"/>
      </a:defRPr>
    </a:lvl6pPr>
    <a:lvl7pPr marL="2742924" algn="r" defTabSz="914308" rtl="1" eaLnBrk="1" latinLnBrk="0" hangingPunct="1">
      <a:defRPr sz="1200" kern="1200">
        <a:solidFill>
          <a:schemeClr val="tx1"/>
        </a:solidFill>
        <a:latin typeface="+mn-lt"/>
        <a:ea typeface="+mn-ea"/>
        <a:cs typeface="+mn-cs"/>
      </a:defRPr>
    </a:lvl7pPr>
    <a:lvl8pPr marL="3200077" algn="r" defTabSz="914308" rtl="1" eaLnBrk="1" latinLnBrk="0" hangingPunct="1">
      <a:defRPr sz="1200" kern="1200">
        <a:solidFill>
          <a:schemeClr val="tx1"/>
        </a:solidFill>
        <a:latin typeface="+mn-lt"/>
        <a:ea typeface="+mn-ea"/>
        <a:cs typeface="+mn-cs"/>
      </a:defRPr>
    </a:lvl8pPr>
    <a:lvl9pPr marL="3657232" algn="r" defTabSz="914308"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5</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6</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2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79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5CCA141-A142-C21A-A629-BE4558245910}"/>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476636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Harmatt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a:extLst>
              <a:ext uri="{FF2B5EF4-FFF2-40B4-BE49-F238E27FC236}">
                <a16:creationId xmlns:a16="http://schemas.microsoft.com/office/drawing/2014/main" id="{8505E859-7AAF-0F73-F630-1EB1BE317AF9}"/>
              </a:ext>
            </a:extLst>
          </p:cNvPr>
          <p:cNvSpPr/>
          <p:nvPr/>
        </p:nvSpPr>
        <p:spPr>
          <a:xfrm>
            <a:off x="0"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2" name="2">
            <a:extLst>
              <a:ext uri="{FF2B5EF4-FFF2-40B4-BE49-F238E27FC236}">
                <a16:creationId xmlns:a16="http://schemas.microsoft.com/office/drawing/2014/main" id="{DB3E85C3-E491-0B74-5880-9B66DBD04995}"/>
              </a:ext>
            </a:extLst>
          </p:cNvPr>
          <p:cNvSpPr/>
          <p:nvPr/>
        </p:nvSpPr>
        <p:spPr>
          <a:xfrm>
            <a:off x="3562826"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1">
            <a:extLst>
              <a:ext uri="{FF2B5EF4-FFF2-40B4-BE49-F238E27FC236}">
                <a16:creationId xmlns:a16="http://schemas.microsoft.com/office/drawing/2014/main" id="{AA10B143-CA1A-83F8-E65B-A07CD594B0B2}"/>
              </a:ext>
            </a:extLst>
          </p:cNvPr>
          <p:cNvSpPr/>
          <p:nvPr/>
        </p:nvSpPr>
        <p:spPr>
          <a:xfrm>
            <a:off x="7125653"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sp>
        <p:nvSpPr>
          <p:cNvPr id="3" name="مربع نص 2">
            <a:extLst>
              <a:ext uri="{FF2B5EF4-FFF2-40B4-BE49-F238E27FC236}">
                <a16:creationId xmlns:a16="http://schemas.microsoft.com/office/drawing/2014/main" id="{C9A54590-3353-7270-7C9B-1FFD37E9718F}"/>
              </a:ext>
            </a:extLst>
          </p:cNvPr>
          <p:cNvSpPr txBox="1"/>
          <p:nvPr/>
        </p:nvSpPr>
        <p:spPr>
          <a:xfrm>
            <a:off x="7118987" y="1168551"/>
            <a:ext cx="3579492" cy="1384995"/>
          </a:xfrm>
          <a:prstGeom prst="rect">
            <a:avLst/>
          </a:prstGeom>
          <a:noFill/>
        </p:spPr>
        <p:txBody>
          <a:bodyPr wrap="square" rtlCol="1">
            <a:spAutoFit/>
          </a:bodyPr>
          <a:lstStyle/>
          <a:p>
            <a:pPr algn="ctr" rtl="1"/>
            <a:r>
              <a:rPr lang="ar-SA" sz="4200" b="1" dirty="0">
                <a:ln w="22225">
                  <a:solidFill>
                    <a:srgbClr val="383838"/>
                  </a:solidFill>
                  <a:prstDash val="solid"/>
                </a:ln>
                <a:solidFill>
                  <a:srgbClr val="383838"/>
                </a:solidFill>
              </a:rPr>
              <a:t>النزاهة </a:t>
            </a:r>
          </a:p>
          <a:p>
            <a:pPr algn="ctr" rtl="1"/>
            <a:r>
              <a:rPr lang="ar-SA" sz="4200" b="1" dirty="0">
                <a:ln w="22225">
                  <a:solidFill>
                    <a:srgbClr val="383838"/>
                  </a:solidFill>
                  <a:prstDash val="solid"/>
                </a:ln>
                <a:solidFill>
                  <a:srgbClr val="383838"/>
                </a:solidFill>
              </a:rPr>
              <a:t>ومكافحة الفساد</a:t>
            </a:r>
          </a:p>
        </p:txBody>
      </p:sp>
      <p:sp>
        <p:nvSpPr>
          <p:cNvPr id="47" name="dsfdsafaafd">
            <a:extLst>
              <a:ext uri="{FF2B5EF4-FFF2-40B4-BE49-F238E27FC236}">
                <a16:creationId xmlns:a16="http://schemas.microsoft.com/office/drawing/2014/main" id="{D1614FFF-D331-C6AF-34AA-BC8B4DC7B9BE}"/>
              </a:ext>
            </a:extLst>
          </p:cNvPr>
          <p:cNvSpPr/>
          <p:nvPr/>
        </p:nvSpPr>
        <p:spPr>
          <a:xfrm>
            <a:off x="10277950" y="4572007"/>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sdffsfsd">
            <a:extLst>
              <a:ext uri="{FF2B5EF4-FFF2-40B4-BE49-F238E27FC236}">
                <a16:creationId xmlns:a16="http://schemas.microsoft.com/office/drawing/2014/main" id="{05A980C3-6500-6DA8-43EF-3F37B60F80CC}"/>
              </a:ext>
            </a:extLst>
          </p:cNvPr>
          <p:cNvSpPr/>
          <p:nvPr/>
        </p:nvSpPr>
        <p:spPr>
          <a:xfrm>
            <a:off x="8281738" y="5691137"/>
            <a:ext cx="354162" cy="348915"/>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fdssfdfds">
            <a:extLst>
              <a:ext uri="{FF2B5EF4-FFF2-40B4-BE49-F238E27FC236}">
                <a16:creationId xmlns:a16="http://schemas.microsoft.com/office/drawing/2014/main" id="{A4A7C414-BB01-2BC7-BA29-DE93F8256B42}"/>
              </a:ext>
            </a:extLst>
          </p:cNvPr>
          <p:cNvSpPr/>
          <p:nvPr/>
        </p:nvSpPr>
        <p:spPr>
          <a:xfrm>
            <a:off x="7236942" y="910542"/>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fdsfdsdsf">
            <a:extLst>
              <a:ext uri="{FF2B5EF4-FFF2-40B4-BE49-F238E27FC236}">
                <a16:creationId xmlns:a16="http://schemas.microsoft.com/office/drawing/2014/main" id="{705012BF-D9F1-847E-2B42-CD60C2DB3FA3}"/>
              </a:ext>
            </a:extLst>
          </p:cNvPr>
          <p:cNvSpPr/>
          <p:nvPr/>
        </p:nvSpPr>
        <p:spPr>
          <a:xfrm>
            <a:off x="9051194" y="1103073"/>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sfdaafds">
            <a:extLst>
              <a:ext uri="{FF2B5EF4-FFF2-40B4-BE49-F238E27FC236}">
                <a16:creationId xmlns:a16="http://schemas.microsoft.com/office/drawing/2014/main" id="{E11CA4FD-19C7-CB30-404B-06A195B439E6}"/>
              </a:ext>
            </a:extLst>
          </p:cNvPr>
          <p:cNvSpPr/>
          <p:nvPr/>
        </p:nvSpPr>
        <p:spPr>
          <a:xfrm>
            <a:off x="9925882" y="346922"/>
            <a:ext cx="288293" cy="339850"/>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saddadas">
            <a:extLst>
              <a:ext uri="{FF2B5EF4-FFF2-40B4-BE49-F238E27FC236}">
                <a16:creationId xmlns:a16="http://schemas.microsoft.com/office/drawing/2014/main" id="{4C9A10BB-348A-D20D-FD73-EE0633DBDA9D}"/>
              </a:ext>
            </a:extLst>
          </p:cNvPr>
          <p:cNvSpPr/>
          <p:nvPr/>
        </p:nvSpPr>
        <p:spPr>
          <a:xfrm>
            <a:off x="8010496" y="4269655"/>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fsdfsd">
            <a:extLst>
              <a:ext uri="{FF2B5EF4-FFF2-40B4-BE49-F238E27FC236}">
                <a16:creationId xmlns:a16="http://schemas.microsoft.com/office/drawing/2014/main" id="{C7A4FA17-5F69-7944-E539-24B86271DA17}"/>
              </a:ext>
            </a:extLst>
          </p:cNvPr>
          <p:cNvSpPr/>
          <p:nvPr/>
        </p:nvSpPr>
        <p:spPr>
          <a:xfrm>
            <a:off x="7532385" y="1269322"/>
            <a:ext cx="339308" cy="412568"/>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rgbClr val="F8BD38"/>
          </a:solidFill>
          <a:ln w="95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sfdfsd">
            <a:extLst>
              <a:ext uri="{FF2B5EF4-FFF2-40B4-BE49-F238E27FC236}">
                <a16:creationId xmlns:a16="http://schemas.microsoft.com/office/drawing/2014/main" id="{6565C9F4-A70F-472B-438E-40C900D732A0}"/>
              </a:ext>
            </a:extLst>
          </p:cNvPr>
          <p:cNvSpPr/>
          <p:nvPr/>
        </p:nvSpPr>
        <p:spPr>
          <a:xfrm>
            <a:off x="9492148" y="4708280"/>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شكل حر: شكل 56">
            <a:extLst>
              <a:ext uri="{FF2B5EF4-FFF2-40B4-BE49-F238E27FC236}">
                <a16:creationId xmlns:a16="http://schemas.microsoft.com/office/drawing/2014/main" id="{5666537B-32CB-802E-C871-DF4730EE95EB}"/>
              </a:ext>
            </a:extLst>
          </p:cNvPr>
          <p:cNvSpPr/>
          <p:nvPr/>
        </p:nvSpPr>
        <p:spPr>
          <a:xfrm rot="5400000">
            <a:off x="9149542" y="5766814"/>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58" name="شكل حر: شكل 57">
            <a:extLst>
              <a:ext uri="{FF2B5EF4-FFF2-40B4-BE49-F238E27FC236}">
                <a16:creationId xmlns:a16="http://schemas.microsoft.com/office/drawing/2014/main" id="{495816E1-F942-4FBC-81AE-A76865EE1AD5}"/>
              </a:ext>
            </a:extLst>
          </p:cNvPr>
          <p:cNvSpPr/>
          <p:nvPr/>
        </p:nvSpPr>
        <p:spPr>
          <a:xfrm rot="5400000">
            <a:off x="6365681" y="7113671"/>
            <a:ext cx="133950" cy="133940"/>
          </a:xfrm>
          <a:custGeom>
            <a:avLst/>
            <a:gdLst>
              <a:gd name="connsiteX0" fmla="*/ 132707 w 133950"/>
              <a:gd name="connsiteY0" fmla="*/ 53862 h 133940"/>
              <a:gd name="connsiteX1" fmla="*/ 53883 w 133950"/>
              <a:gd name="connsiteY1" fmla="*/ 132700 h 133940"/>
              <a:gd name="connsiteX2" fmla="*/ 1248 w 133950"/>
              <a:gd name="connsiteY2" fmla="*/ 80094 h 133940"/>
              <a:gd name="connsiteX3" fmla="*/ 80093 w 133950"/>
              <a:gd name="connsiteY3" fmla="*/ 1248 h 133940"/>
              <a:gd name="connsiteX4" fmla="*/ 132707 w 133950"/>
              <a:gd name="connsiteY4" fmla="*/ 53862 h 13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50" h="133940">
                <a:moveTo>
                  <a:pt x="132707" y="53862"/>
                </a:moveTo>
                <a:cubicBezTo>
                  <a:pt x="141644" y="101032"/>
                  <a:pt x="101068" y="141630"/>
                  <a:pt x="53883" y="132700"/>
                </a:cubicBezTo>
                <a:cubicBezTo>
                  <a:pt x="27515" y="127707"/>
                  <a:pt x="6256" y="106454"/>
                  <a:pt x="1248" y="80094"/>
                </a:cubicBezTo>
                <a:cubicBezTo>
                  <a:pt x="-7710" y="32902"/>
                  <a:pt x="32909" y="-7710"/>
                  <a:pt x="80093" y="1248"/>
                </a:cubicBezTo>
                <a:cubicBezTo>
                  <a:pt x="106461" y="6249"/>
                  <a:pt x="127714" y="27508"/>
                  <a:pt x="132707" y="53862"/>
                </a:cubicBezTo>
                <a:close/>
              </a:path>
            </a:pathLst>
          </a:custGeom>
          <a:solidFill>
            <a:srgbClr val="505050"/>
          </a:solidFill>
          <a:ln w="7144" cap="flat">
            <a:solidFill>
              <a:srgbClr val="282828"/>
            </a:solidFill>
            <a:prstDash val="solid"/>
            <a:miter/>
          </a:ln>
        </p:spPr>
        <p:txBody>
          <a:bodyPr rtlCol="1" anchor="ctr"/>
          <a:lstStyle/>
          <a:p>
            <a:pPr algn="r" rtl="1"/>
            <a:endParaRPr lang="ar-SA"/>
          </a:p>
        </p:txBody>
      </p:sp>
      <p:sp>
        <p:nvSpPr>
          <p:cNvPr id="59" name="شكل حر: شكل 58">
            <a:extLst>
              <a:ext uri="{FF2B5EF4-FFF2-40B4-BE49-F238E27FC236}">
                <a16:creationId xmlns:a16="http://schemas.microsoft.com/office/drawing/2014/main" id="{2C07E44C-0AE7-B6FD-24E4-4ABBC740F74B}"/>
              </a:ext>
            </a:extLst>
          </p:cNvPr>
          <p:cNvSpPr/>
          <p:nvPr/>
        </p:nvSpPr>
        <p:spPr>
          <a:xfrm rot="5400000">
            <a:off x="3894655" y="6979387"/>
            <a:ext cx="267884" cy="267888"/>
          </a:xfrm>
          <a:custGeom>
            <a:avLst/>
            <a:gdLst>
              <a:gd name="connsiteX0" fmla="*/ 266262 w 267884"/>
              <a:gd name="connsiteY0" fmla="*/ 112778 h 267888"/>
              <a:gd name="connsiteX1" fmla="*/ 112799 w 267884"/>
              <a:gd name="connsiteY1" fmla="*/ 266269 h 267888"/>
              <a:gd name="connsiteX2" fmla="*/ 1628 w 267884"/>
              <a:gd name="connsiteY2" fmla="*/ 155148 h 267888"/>
              <a:gd name="connsiteX3" fmla="*/ 155148 w 267884"/>
              <a:gd name="connsiteY3" fmla="*/ 1629 h 267888"/>
              <a:gd name="connsiteX4" fmla="*/ 266262 w 267884"/>
              <a:gd name="connsiteY4" fmla="*/ 112778 h 26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4" h="267888">
                <a:moveTo>
                  <a:pt x="266262" y="112778"/>
                </a:moveTo>
                <a:cubicBezTo>
                  <a:pt x="280113" y="203275"/>
                  <a:pt x="203304" y="280106"/>
                  <a:pt x="112799" y="266269"/>
                </a:cubicBezTo>
                <a:cubicBezTo>
                  <a:pt x="56392" y="257647"/>
                  <a:pt x="10280" y="211555"/>
                  <a:pt x="1628" y="155148"/>
                </a:cubicBezTo>
                <a:cubicBezTo>
                  <a:pt x="-12252" y="64608"/>
                  <a:pt x="64622" y="-12252"/>
                  <a:pt x="155148" y="1629"/>
                </a:cubicBezTo>
                <a:cubicBezTo>
                  <a:pt x="211540" y="10280"/>
                  <a:pt x="257625" y="56378"/>
                  <a:pt x="266262" y="112778"/>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60" name="شكل حر: شكل 59">
            <a:extLst>
              <a:ext uri="{FF2B5EF4-FFF2-40B4-BE49-F238E27FC236}">
                <a16:creationId xmlns:a16="http://schemas.microsoft.com/office/drawing/2014/main" id="{8001678E-8C22-7DC0-603B-462EDD9E74B7}"/>
              </a:ext>
            </a:extLst>
          </p:cNvPr>
          <p:cNvSpPr/>
          <p:nvPr/>
        </p:nvSpPr>
        <p:spPr>
          <a:xfrm rot="5400000">
            <a:off x="7426101" y="5426417"/>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r" rtl="1"/>
            <a:endParaRPr lang="ar-SA"/>
          </a:p>
        </p:txBody>
      </p:sp>
      <p:sp>
        <p:nvSpPr>
          <p:cNvPr id="61" name="شكل حر: شكل 60">
            <a:extLst>
              <a:ext uri="{FF2B5EF4-FFF2-40B4-BE49-F238E27FC236}">
                <a16:creationId xmlns:a16="http://schemas.microsoft.com/office/drawing/2014/main" id="{C8EB30CB-324B-39A1-3FCC-74150B2578D4}"/>
              </a:ext>
            </a:extLst>
          </p:cNvPr>
          <p:cNvSpPr/>
          <p:nvPr/>
        </p:nvSpPr>
        <p:spPr>
          <a:xfrm rot="5400000">
            <a:off x="4739916" y="7139494"/>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sp>
        <p:nvSpPr>
          <p:cNvPr id="62" name="شكل حر: شكل 61">
            <a:extLst>
              <a:ext uri="{FF2B5EF4-FFF2-40B4-BE49-F238E27FC236}">
                <a16:creationId xmlns:a16="http://schemas.microsoft.com/office/drawing/2014/main" id="{A147E4E6-B49C-F336-F492-093089418E5C}"/>
              </a:ext>
            </a:extLst>
          </p:cNvPr>
          <p:cNvSpPr/>
          <p:nvPr/>
        </p:nvSpPr>
        <p:spPr>
          <a:xfrm rot="5400000">
            <a:off x="6670032" y="7075337"/>
            <a:ext cx="102515" cy="102467"/>
          </a:xfrm>
          <a:custGeom>
            <a:avLst/>
            <a:gdLst>
              <a:gd name="connsiteX0" fmla="*/ 101126 w 102515"/>
              <a:gd name="connsiteY0" fmla="*/ 94933 h 102467"/>
              <a:gd name="connsiteX1" fmla="*/ 24502 w 102515"/>
              <a:gd name="connsiteY1" fmla="*/ 63036 h 102467"/>
              <a:gd name="connsiteX2" fmla="*/ 1385 w 102515"/>
              <a:gd name="connsiteY2" fmla="*/ 7543 h 102467"/>
              <a:gd name="connsiteX3" fmla="*/ 78030 w 102515"/>
              <a:gd name="connsiteY3" fmla="*/ 39455 h 102467"/>
              <a:gd name="connsiteX4" fmla="*/ 101126 w 102515"/>
              <a:gd name="connsiteY4" fmla="*/ 94933 h 10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15" h="102467">
                <a:moveTo>
                  <a:pt x="101126" y="94933"/>
                </a:moveTo>
                <a:cubicBezTo>
                  <a:pt x="92839" y="113014"/>
                  <a:pt x="54492" y="97055"/>
                  <a:pt x="24502" y="63036"/>
                </a:cubicBezTo>
                <a:cubicBezTo>
                  <a:pt x="5814" y="41834"/>
                  <a:pt x="-3773" y="18816"/>
                  <a:pt x="1385" y="7543"/>
                </a:cubicBezTo>
                <a:cubicBezTo>
                  <a:pt x="9665" y="-10559"/>
                  <a:pt x="48048" y="5422"/>
                  <a:pt x="78030" y="39455"/>
                </a:cubicBezTo>
                <a:cubicBezTo>
                  <a:pt x="96718" y="60650"/>
                  <a:pt x="106291" y="83660"/>
                  <a:pt x="101126" y="94933"/>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sp>
        <p:nvSpPr>
          <p:cNvPr id="63" name="شكل حر: شكل 62">
            <a:extLst>
              <a:ext uri="{FF2B5EF4-FFF2-40B4-BE49-F238E27FC236}">
                <a16:creationId xmlns:a16="http://schemas.microsoft.com/office/drawing/2014/main" id="{50696277-CC23-C6FD-2518-F76EC4231EFE}"/>
              </a:ext>
            </a:extLst>
          </p:cNvPr>
          <p:cNvSpPr/>
          <p:nvPr/>
        </p:nvSpPr>
        <p:spPr>
          <a:xfrm rot="2700000">
            <a:off x="2460434" y="5334044"/>
            <a:ext cx="133944" cy="55192"/>
          </a:xfrm>
          <a:custGeom>
            <a:avLst/>
            <a:gdLst>
              <a:gd name="connsiteX0" fmla="*/ 133944 w 133944"/>
              <a:gd name="connsiteY0" fmla="*/ 27596 h 55192"/>
              <a:gd name="connsiteX1" fmla="*/ 66972 w 133944"/>
              <a:gd name="connsiteY1" fmla="*/ 55192 h 55192"/>
              <a:gd name="connsiteX2" fmla="*/ 0 w 133944"/>
              <a:gd name="connsiteY2" fmla="*/ 27596 h 55192"/>
              <a:gd name="connsiteX3" fmla="*/ 66972 w 133944"/>
              <a:gd name="connsiteY3" fmla="*/ 0 h 55192"/>
              <a:gd name="connsiteX4" fmla="*/ 133944 w 133944"/>
              <a:gd name="connsiteY4" fmla="*/ 27596 h 5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55192">
                <a:moveTo>
                  <a:pt x="133944" y="27596"/>
                </a:moveTo>
                <a:cubicBezTo>
                  <a:pt x="133944" y="42837"/>
                  <a:pt x="103960" y="55192"/>
                  <a:pt x="66972" y="55192"/>
                </a:cubicBezTo>
                <a:cubicBezTo>
                  <a:pt x="29984" y="55192"/>
                  <a:pt x="0" y="42837"/>
                  <a:pt x="0" y="27596"/>
                </a:cubicBezTo>
                <a:cubicBezTo>
                  <a:pt x="0" y="12355"/>
                  <a:pt x="29984" y="0"/>
                  <a:pt x="66972" y="0"/>
                </a:cubicBezTo>
                <a:cubicBezTo>
                  <a:pt x="103960" y="0"/>
                  <a:pt x="133944" y="12355"/>
                  <a:pt x="133944" y="27596"/>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64" name="شكل حر: شكل 63">
            <a:extLst>
              <a:ext uri="{FF2B5EF4-FFF2-40B4-BE49-F238E27FC236}">
                <a16:creationId xmlns:a16="http://schemas.microsoft.com/office/drawing/2014/main" id="{FCAA715A-A8B9-9D81-3937-66D1092145F3}"/>
              </a:ext>
            </a:extLst>
          </p:cNvPr>
          <p:cNvSpPr/>
          <p:nvPr/>
        </p:nvSpPr>
        <p:spPr>
          <a:xfrm rot="5400000">
            <a:off x="10094601" y="2677339"/>
            <a:ext cx="102522" cy="102470"/>
          </a:xfrm>
          <a:custGeom>
            <a:avLst/>
            <a:gdLst>
              <a:gd name="connsiteX0" fmla="*/ 101130 w 102522"/>
              <a:gd name="connsiteY0" fmla="*/ 94937 h 102470"/>
              <a:gd name="connsiteX1" fmla="*/ 24485 w 102522"/>
              <a:gd name="connsiteY1" fmla="*/ 63019 h 102470"/>
              <a:gd name="connsiteX2" fmla="*/ 1389 w 102522"/>
              <a:gd name="connsiteY2" fmla="*/ 7533 h 102470"/>
              <a:gd name="connsiteX3" fmla="*/ 78034 w 102522"/>
              <a:gd name="connsiteY3" fmla="*/ 39452 h 102470"/>
              <a:gd name="connsiteX4" fmla="*/ 101130 w 102522"/>
              <a:gd name="connsiteY4" fmla="*/ 94937 h 10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2" h="102470">
                <a:moveTo>
                  <a:pt x="101130" y="94937"/>
                </a:moveTo>
                <a:cubicBezTo>
                  <a:pt x="92836" y="113025"/>
                  <a:pt x="54467" y="97037"/>
                  <a:pt x="24485" y="63019"/>
                </a:cubicBezTo>
                <a:cubicBezTo>
                  <a:pt x="5804" y="41816"/>
                  <a:pt x="-3776" y="18806"/>
                  <a:pt x="1389" y="7533"/>
                </a:cubicBezTo>
                <a:cubicBezTo>
                  <a:pt x="9683" y="-10555"/>
                  <a:pt x="48052" y="5433"/>
                  <a:pt x="78034" y="39452"/>
                </a:cubicBezTo>
                <a:cubicBezTo>
                  <a:pt x="96722" y="60654"/>
                  <a:pt x="106302" y="83664"/>
                  <a:pt x="101130" y="94937"/>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sp>
        <p:nvSpPr>
          <p:cNvPr id="65" name="شكل حر: شكل 64">
            <a:extLst>
              <a:ext uri="{FF2B5EF4-FFF2-40B4-BE49-F238E27FC236}">
                <a16:creationId xmlns:a16="http://schemas.microsoft.com/office/drawing/2014/main" id="{3486CF72-FB72-567B-1CF7-5E6C305A3CD9}"/>
              </a:ext>
            </a:extLst>
          </p:cNvPr>
          <p:cNvSpPr/>
          <p:nvPr/>
        </p:nvSpPr>
        <p:spPr>
          <a:xfrm rot="5400000">
            <a:off x="7802213" y="3283473"/>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r" rtl="1"/>
            <a:endParaRPr lang="ar-SA" dirty="0"/>
          </a:p>
        </p:txBody>
      </p:sp>
      <p:sp>
        <p:nvSpPr>
          <p:cNvPr id="66" name="شكل حر: شكل 65">
            <a:extLst>
              <a:ext uri="{FF2B5EF4-FFF2-40B4-BE49-F238E27FC236}">
                <a16:creationId xmlns:a16="http://schemas.microsoft.com/office/drawing/2014/main" id="{B025565E-1CD5-D8CE-91B2-20E3AC8191DC}"/>
              </a:ext>
            </a:extLst>
          </p:cNvPr>
          <p:cNvSpPr/>
          <p:nvPr/>
        </p:nvSpPr>
        <p:spPr>
          <a:xfrm rot="5400000">
            <a:off x="3934951" y="683784"/>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67" name="شكل حر: شكل 66">
            <a:extLst>
              <a:ext uri="{FF2B5EF4-FFF2-40B4-BE49-F238E27FC236}">
                <a16:creationId xmlns:a16="http://schemas.microsoft.com/office/drawing/2014/main" id="{157392E2-17C3-012B-A5F8-766082EA2D5C}"/>
              </a:ext>
            </a:extLst>
          </p:cNvPr>
          <p:cNvSpPr/>
          <p:nvPr/>
        </p:nvSpPr>
        <p:spPr>
          <a:xfrm rot="5400000">
            <a:off x="2924004" y="449874"/>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pic>
        <p:nvPicPr>
          <p:cNvPr id="68" name="رسم 67" descr="سبريج صغيره من الزهور">
            <a:extLst>
              <a:ext uri="{FF2B5EF4-FFF2-40B4-BE49-F238E27FC236}">
                <a16:creationId xmlns:a16="http://schemas.microsoft.com/office/drawing/2014/main" id="{A3AA3238-9642-6927-4123-99E206C71B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5035" y="5560361"/>
            <a:ext cx="2941653" cy="2941653"/>
          </a:xfrm>
          <a:prstGeom prst="rect">
            <a:avLst/>
          </a:prstGeom>
        </p:spPr>
      </p:pic>
      <p:sp>
        <p:nvSpPr>
          <p:cNvPr id="69" name="ds">
            <a:extLst>
              <a:ext uri="{FF2B5EF4-FFF2-40B4-BE49-F238E27FC236}">
                <a16:creationId xmlns:a16="http://schemas.microsoft.com/office/drawing/2014/main" id="{08706745-8946-7896-1BD6-F89354B0BCB8}"/>
              </a:ext>
            </a:extLst>
          </p:cNvPr>
          <p:cNvSpPr/>
          <p:nvPr/>
        </p:nvSpPr>
        <p:spPr>
          <a:xfrm rot="9328761">
            <a:off x="-1800710" y="-1251486"/>
            <a:ext cx="3969488" cy="1938021"/>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sp>
        <p:nvSpPr>
          <p:cNvPr id="70" name="ds">
            <a:extLst>
              <a:ext uri="{FF2B5EF4-FFF2-40B4-BE49-F238E27FC236}">
                <a16:creationId xmlns:a16="http://schemas.microsoft.com/office/drawing/2014/main" id="{9CC30CAD-B568-3288-2187-88FBA5E23344}"/>
              </a:ext>
            </a:extLst>
          </p:cNvPr>
          <p:cNvSpPr/>
          <p:nvPr/>
        </p:nvSpPr>
        <p:spPr>
          <a:xfrm rot="343735">
            <a:off x="8077174" y="246849"/>
            <a:ext cx="1421059" cy="693803"/>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pic>
        <p:nvPicPr>
          <p:cNvPr id="88" name="رسم 87" descr="شكل عضوي">
            <a:extLst>
              <a:ext uri="{FF2B5EF4-FFF2-40B4-BE49-F238E27FC236}">
                <a16:creationId xmlns:a16="http://schemas.microsoft.com/office/drawing/2014/main" id="{280631DE-C0B4-F116-AF44-385A2F5E35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589556" y="6639842"/>
            <a:ext cx="1113911" cy="782689"/>
          </a:xfrm>
          <a:prstGeom prst="rect">
            <a:avLst/>
          </a:prstGeom>
        </p:spPr>
      </p:pic>
      <p:sp>
        <p:nvSpPr>
          <p:cNvPr id="89" name="مربع نص 88">
            <a:extLst>
              <a:ext uri="{FF2B5EF4-FFF2-40B4-BE49-F238E27FC236}">
                <a16:creationId xmlns:a16="http://schemas.microsoft.com/office/drawing/2014/main" id="{623F279D-A9A5-A810-39D2-C61F558F3063}"/>
              </a:ext>
            </a:extLst>
          </p:cNvPr>
          <p:cNvSpPr txBox="1"/>
          <p:nvPr/>
        </p:nvSpPr>
        <p:spPr>
          <a:xfrm>
            <a:off x="3559493" y="346922"/>
            <a:ext cx="3572826" cy="523220"/>
          </a:xfrm>
          <a:prstGeom prst="rect">
            <a:avLst/>
          </a:prstGeom>
          <a:noFill/>
        </p:spPr>
        <p:txBody>
          <a:bodyPr wrap="square" rtlCol="1">
            <a:spAutoFit/>
          </a:bodyPr>
          <a:lstStyle/>
          <a:p>
            <a:pPr algn="ctr" rtl="1"/>
            <a:r>
              <a:rPr lang="ar-SA" sz="2800" dirty="0">
                <a:solidFill>
                  <a:srgbClr val="282828"/>
                </a:solidFill>
              </a:rPr>
              <a:t>مفهوم الفساد</a:t>
            </a:r>
          </a:p>
        </p:txBody>
      </p:sp>
      <p:sp>
        <p:nvSpPr>
          <p:cNvPr id="90" name="مربع نص 89">
            <a:extLst>
              <a:ext uri="{FF2B5EF4-FFF2-40B4-BE49-F238E27FC236}">
                <a16:creationId xmlns:a16="http://schemas.microsoft.com/office/drawing/2014/main" id="{ECE4EE56-C64B-7AF5-D593-4EBBB55B9953}"/>
              </a:ext>
            </a:extLst>
          </p:cNvPr>
          <p:cNvSpPr txBox="1"/>
          <p:nvPr/>
        </p:nvSpPr>
        <p:spPr>
          <a:xfrm>
            <a:off x="3722641" y="922987"/>
            <a:ext cx="3233198" cy="2031325"/>
          </a:xfrm>
          <a:prstGeom prst="rect">
            <a:avLst/>
          </a:prstGeom>
          <a:noFill/>
        </p:spPr>
        <p:txBody>
          <a:bodyPr wrap="square">
            <a:spAutoFit/>
          </a:bodyPr>
          <a:lstStyle/>
          <a:p>
            <a:pPr algn="ctr" rtl="1"/>
            <a:r>
              <a:rPr lang="ar-SA" sz="1800" dirty="0">
                <a:effectLst/>
              </a:rPr>
              <a:t>يُعرف الفساد بأنّه أعمال غير نزيهة يقوم بها بعض الأشخاص الذين يشغلون مناصب في السلطة، وهناك العديد من المواقف التي يمكن فيها اعتبار الشخص فاسدًا مثل ، إعطاء وقبول الرشاوى والهدايا بدون مُناسبة تستدعي ذلك، وتحويل الأموال، والاحتيال، وغسيل الأموال.</a:t>
            </a:r>
            <a:endParaRPr lang="en-US" sz="1800" dirty="0">
              <a:effectLst/>
            </a:endParaRPr>
          </a:p>
        </p:txBody>
      </p:sp>
      <p:grpSp>
        <p:nvGrpSpPr>
          <p:cNvPr id="91" name="مجموعة 90">
            <a:extLst>
              <a:ext uri="{FF2B5EF4-FFF2-40B4-BE49-F238E27FC236}">
                <a16:creationId xmlns:a16="http://schemas.microsoft.com/office/drawing/2014/main" id="{2BD9294E-B9D7-B4D6-E855-823DB744D6DD}"/>
              </a:ext>
            </a:extLst>
          </p:cNvPr>
          <p:cNvGrpSpPr/>
          <p:nvPr/>
        </p:nvGrpSpPr>
        <p:grpSpPr>
          <a:xfrm>
            <a:off x="4009882" y="3339324"/>
            <a:ext cx="2589102" cy="3193164"/>
            <a:chOff x="5412030" y="1019255"/>
            <a:chExt cx="2028814" cy="2502158"/>
          </a:xfrm>
        </p:grpSpPr>
        <p:sp>
          <p:nvSpPr>
            <p:cNvPr id="92" name="Google Shape;1106;p35">
              <a:extLst>
                <a:ext uri="{FF2B5EF4-FFF2-40B4-BE49-F238E27FC236}">
                  <a16:creationId xmlns:a16="http://schemas.microsoft.com/office/drawing/2014/main" id="{286E399A-1D15-8CF7-2AAC-C8CA31574F9E}"/>
                </a:ext>
              </a:extLst>
            </p:cNvPr>
            <p:cNvSpPr/>
            <p:nvPr/>
          </p:nvSpPr>
          <p:spPr>
            <a:xfrm>
              <a:off x="5439494" y="2302935"/>
              <a:ext cx="1973870" cy="1209954"/>
            </a:xfrm>
            <a:custGeom>
              <a:avLst/>
              <a:gdLst/>
              <a:ahLst/>
              <a:cxnLst/>
              <a:rect l="l" t="t" r="r" b="b"/>
              <a:pathLst>
                <a:path w="31480" h="19298" extrusionOk="0">
                  <a:moveTo>
                    <a:pt x="14940" y="3935"/>
                  </a:moveTo>
                  <a:cubicBezTo>
                    <a:pt x="15025" y="3935"/>
                    <a:pt x="15110" y="3953"/>
                    <a:pt x="15183" y="3999"/>
                  </a:cubicBezTo>
                  <a:cubicBezTo>
                    <a:pt x="15478" y="4212"/>
                    <a:pt x="15219" y="4619"/>
                    <a:pt x="14916" y="4619"/>
                  </a:cubicBezTo>
                  <a:cubicBezTo>
                    <a:pt x="14880" y="4619"/>
                    <a:pt x="14844" y="4613"/>
                    <a:pt x="14807" y="4601"/>
                  </a:cubicBezTo>
                  <a:cubicBezTo>
                    <a:pt x="14781" y="4594"/>
                    <a:pt x="14753" y="4586"/>
                    <a:pt x="14727" y="4575"/>
                  </a:cubicBezTo>
                  <a:cubicBezTo>
                    <a:pt x="14572" y="4751"/>
                    <a:pt x="14409" y="4919"/>
                    <a:pt x="14283" y="5115"/>
                  </a:cubicBezTo>
                  <a:cubicBezTo>
                    <a:pt x="14161" y="5339"/>
                    <a:pt x="14071" y="5581"/>
                    <a:pt x="14018" y="5832"/>
                  </a:cubicBezTo>
                  <a:cubicBezTo>
                    <a:pt x="13967" y="6057"/>
                    <a:pt x="13936" y="6297"/>
                    <a:pt x="13798" y="6491"/>
                  </a:cubicBezTo>
                  <a:cubicBezTo>
                    <a:pt x="13821" y="6669"/>
                    <a:pt x="13785" y="6877"/>
                    <a:pt x="13671" y="7021"/>
                  </a:cubicBezTo>
                  <a:cubicBezTo>
                    <a:pt x="13536" y="7151"/>
                    <a:pt x="13340" y="7277"/>
                    <a:pt x="13145" y="7277"/>
                  </a:cubicBezTo>
                  <a:cubicBezTo>
                    <a:pt x="13101" y="7277"/>
                    <a:pt x="13058" y="7271"/>
                    <a:pt x="13015" y="7257"/>
                  </a:cubicBezTo>
                  <a:cubicBezTo>
                    <a:pt x="12742" y="7141"/>
                    <a:pt x="12885" y="6661"/>
                    <a:pt x="13117" y="6571"/>
                  </a:cubicBezTo>
                  <a:cubicBezTo>
                    <a:pt x="13252" y="6515"/>
                    <a:pt x="13402" y="6558"/>
                    <a:pt x="13541" y="6512"/>
                  </a:cubicBezTo>
                  <a:cubicBezTo>
                    <a:pt x="13717" y="6466"/>
                    <a:pt x="13770" y="6268"/>
                    <a:pt x="13815" y="6112"/>
                  </a:cubicBezTo>
                  <a:cubicBezTo>
                    <a:pt x="13899" y="5720"/>
                    <a:pt x="13989" y="5320"/>
                    <a:pt x="14203" y="4975"/>
                  </a:cubicBezTo>
                  <a:cubicBezTo>
                    <a:pt x="14320" y="4807"/>
                    <a:pt x="14463" y="4661"/>
                    <a:pt x="14598" y="4509"/>
                  </a:cubicBezTo>
                  <a:cubicBezTo>
                    <a:pt x="14540" y="4468"/>
                    <a:pt x="14489" y="4415"/>
                    <a:pt x="14458" y="4348"/>
                  </a:cubicBezTo>
                  <a:cubicBezTo>
                    <a:pt x="14391" y="4214"/>
                    <a:pt x="14443" y="4022"/>
                    <a:pt x="14586" y="3963"/>
                  </a:cubicBezTo>
                  <a:cubicBezTo>
                    <a:pt x="14614" y="3952"/>
                    <a:pt x="14643" y="3948"/>
                    <a:pt x="14672" y="3948"/>
                  </a:cubicBezTo>
                  <a:cubicBezTo>
                    <a:pt x="14702" y="3948"/>
                    <a:pt x="14732" y="3952"/>
                    <a:pt x="14761" y="3959"/>
                  </a:cubicBezTo>
                  <a:cubicBezTo>
                    <a:pt x="14819" y="3944"/>
                    <a:pt x="14879" y="3935"/>
                    <a:pt x="14940" y="3935"/>
                  </a:cubicBezTo>
                  <a:close/>
                  <a:moveTo>
                    <a:pt x="15923" y="4042"/>
                  </a:moveTo>
                  <a:cubicBezTo>
                    <a:pt x="15939" y="4042"/>
                    <a:pt x="15957" y="4044"/>
                    <a:pt x="15975" y="4048"/>
                  </a:cubicBezTo>
                  <a:cubicBezTo>
                    <a:pt x="16262" y="4067"/>
                    <a:pt x="16567" y="4303"/>
                    <a:pt x="16338" y="4589"/>
                  </a:cubicBezTo>
                  <a:cubicBezTo>
                    <a:pt x="16264" y="4658"/>
                    <a:pt x="16170" y="4724"/>
                    <a:pt x="16070" y="4743"/>
                  </a:cubicBezTo>
                  <a:cubicBezTo>
                    <a:pt x="16146" y="5072"/>
                    <a:pt x="16281" y="5423"/>
                    <a:pt x="16629" y="5511"/>
                  </a:cubicBezTo>
                  <a:cubicBezTo>
                    <a:pt x="16851" y="5568"/>
                    <a:pt x="17102" y="5531"/>
                    <a:pt x="17295" y="5680"/>
                  </a:cubicBezTo>
                  <a:cubicBezTo>
                    <a:pt x="17529" y="5861"/>
                    <a:pt x="17734" y="6093"/>
                    <a:pt x="17870" y="6356"/>
                  </a:cubicBezTo>
                  <a:cubicBezTo>
                    <a:pt x="17931" y="6484"/>
                    <a:pt x="17980" y="6618"/>
                    <a:pt x="18035" y="6750"/>
                  </a:cubicBezTo>
                  <a:cubicBezTo>
                    <a:pt x="18046" y="6744"/>
                    <a:pt x="18058" y="6742"/>
                    <a:pt x="18069" y="6742"/>
                  </a:cubicBezTo>
                  <a:cubicBezTo>
                    <a:pt x="18089" y="6742"/>
                    <a:pt x="18108" y="6749"/>
                    <a:pt x="18127" y="6758"/>
                  </a:cubicBezTo>
                  <a:cubicBezTo>
                    <a:pt x="18309" y="6835"/>
                    <a:pt x="18504" y="6965"/>
                    <a:pt x="18498" y="7184"/>
                  </a:cubicBezTo>
                  <a:lnTo>
                    <a:pt x="18499" y="7184"/>
                  </a:lnTo>
                  <a:cubicBezTo>
                    <a:pt x="18507" y="7359"/>
                    <a:pt x="18341" y="7498"/>
                    <a:pt x="18181" y="7498"/>
                  </a:cubicBezTo>
                  <a:cubicBezTo>
                    <a:pt x="18112" y="7498"/>
                    <a:pt x="18045" y="7472"/>
                    <a:pt x="17992" y="7414"/>
                  </a:cubicBezTo>
                  <a:cubicBezTo>
                    <a:pt x="17887" y="7279"/>
                    <a:pt x="17917" y="7078"/>
                    <a:pt x="17981" y="6930"/>
                  </a:cubicBezTo>
                  <a:cubicBezTo>
                    <a:pt x="17888" y="6751"/>
                    <a:pt x="17831" y="6552"/>
                    <a:pt x="17736" y="6376"/>
                  </a:cubicBezTo>
                  <a:cubicBezTo>
                    <a:pt x="17660" y="6238"/>
                    <a:pt x="17557" y="6120"/>
                    <a:pt x="17457" y="6013"/>
                  </a:cubicBezTo>
                  <a:cubicBezTo>
                    <a:pt x="17341" y="5893"/>
                    <a:pt x="17216" y="5769"/>
                    <a:pt x="17054" y="5722"/>
                  </a:cubicBezTo>
                  <a:cubicBezTo>
                    <a:pt x="16652" y="5658"/>
                    <a:pt x="16342" y="5678"/>
                    <a:pt x="16117" y="5272"/>
                  </a:cubicBezTo>
                  <a:cubicBezTo>
                    <a:pt x="16025" y="5104"/>
                    <a:pt x="15965" y="4922"/>
                    <a:pt x="15923" y="4735"/>
                  </a:cubicBezTo>
                  <a:cubicBezTo>
                    <a:pt x="15797" y="4698"/>
                    <a:pt x="15661" y="4608"/>
                    <a:pt x="15650" y="4467"/>
                  </a:cubicBezTo>
                  <a:cubicBezTo>
                    <a:pt x="15624" y="4285"/>
                    <a:pt x="15722" y="4042"/>
                    <a:pt x="15923" y="4042"/>
                  </a:cubicBezTo>
                  <a:close/>
                  <a:moveTo>
                    <a:pt x="2636" y="12350"/>
                  </a:moveTo>
                  <a:lnTo>
                    <a:pt x="2636" y="12350"/>
                  </a:lnTo>
                  <a:cubicBezTo>
                    <a:pt x="2636" y="12350"/>
                    <a:pt x="2636" y="12350"/>
                    <a:pt x="2636" y="12350"/>
                  </a:cubicBezTo>
                  <a:lnTo>
                    <a:pt x="2636" y="12350"/>
                  </a:lnTo>
                  <a:cubicBezTo>
                    <a:pt x="2636" y="12350"/>
                    <a:pt x="2636" y="12350"/>
                    <a:pt x="2636" y="12350"/>
                  </a:cubicBezTo>
                  <a:close/>
                  <a:moveTo>
                    <a:pt x="11685" y="0"/>
                  </a:moveTo>
                  <a:cubicBezTo>
                    <a:pt x="11250" y="90"/>
                    <a:pt x="10805" y="139"/>
                    <a:pt x="10360" y="158"/>
                  </a:cubicBezTo>
                  <a:cubicBezTo>
                    <a:pt x="10352" y="163"/>
                    <a:pt x="10343" y="165"/>
                    <a:pt x="10333" y="165"/>
                  </a:cubicBezTo>
                  <a:cubicBezTo>
                    <a:pt x="10325" y="165"/>
                    <a:pt x="10317" y="164"/>
                    <a:pt x="10308" y="161"/>
                  </a:cubicBezTo>
                  <a:cubicBezTo>
                    <a:pt x="10165" y="166"/>
                    <a:pt x="10022" y="170"/>
                    <a:pt x="9879" y="170"/>
                  </a:cubicBezTo>
                  <a:cubicBezTo>
                    <a:pt x="9858" y="170"/>
                    <a:pt x="9837" y="170"/>
                    <a:pt x="9817" y="170"/>
                  </a:cubicBezTo>
                  <a:cubicBezTo>
                    <a:pt x="9284" y="170"/>
                    <a:pt x="8751" y="140"/>
                    <a:pt x="8218" y="140"/>
                  </a:cubicBezTo>
                  <a:cubicBezTo>
                    <a:pt x="8010" y="140"/>
                    <a:pt x="7803" y="144"/>
                    <a:pt x="7596" y="157"/>
                  </a:cubicBezTo>
                  <a:cubicBezTo>
                    <a:pt x="6117" y="255"/>
                    <a:pt x="4739" y="916"/>
                    <a:pt x="3798" y="2071"/>
                  </a:cubicBezTo>
                  <a:cubicBezTo>
                    <a:pt x="2845" y="3129"/>
                    <a:pt x="2209" y="4422"/>
                    <a:pt x="1637" y="5715"/>
                  </a:cubicBezTo>
                  <a:cubicBezTo>
                    <a:pt x="1279" y="6522"/>
                    <a:pt x="1007" y="7363"/>
                    <a:pt x="781" y="8216"/>
                  </a:cubicBezTo>
                  <a:cubicBezTo>
                    <a:pt x="525" y="9168"/>
                    <a:pt x="329" y="10130"/>
                    <a:pt x="213" y="11108"/>
                  </a:cubicBezTo>
                  <a:cubicBezTo>
                    <a:pt x="85" y="12243"/>
                    <a:pt x="1" y="13396"/>
                    <a:pt x="135" y="14533"/>
                  </a:cubicBezTo>
                  <a:cubicBezTo>
                    <a:pt x="348" y="16063"/>
                    <a:pt x="959" y="17325"/>
                    <a:pt x="2076" y="18120"/>
                  </a:cubicBezTo>
                  <a:cubicBezTo>
                    <a:pt x="2096" y="18134"/>
                    <a:pt x="2116" y="18147"/>
                    <a:pt x="2136" y="18161"/>
                  </a:cubicBezTo>
                  <a:cubicBezTo>
                    <a:pt x="2138" y="18164"/>
                    <a:pt x="2141" y="18165"/>
                    <a:pt x="2143" y="18167"/>
                  </a:cubicBezTo>
                  <a:cubicBezTo>
                    <a:pt x="2160" y="18178"/>
                    <a:pt x="2176" y="18189"/>
                    <a:pt x="2194" y="18201"/>
                  </a:cubicBezTo>
                  <a:cubicBezTo>
                    <a:pt x="2197" y="18203"/>
                    <a:pt x="2202" y="18206"/>
                    <a:pt x="2206" y="18209"/>
                  </a:cubicBezTo>
                  <a:cubicBezTo>
                    <a:pt x="2645" y="18497"/>
                    <a:pt x="3158" y="18717"/>
                    <a:pt x="3752" y="18857"/>
                  </a:cubicBezTo>
                  <a:cubicBezTo>
                    <a:pt x="4180" y="18964"/>
                    <a:pt x="4599" y="19013"/>
                    <a:pt x="5011" y="19013"/>
                  </a:cubicBezTo>
                  <a:cubicBezTo>
                    <a:pt x="5903" y="19013"/>
                    <a:pt x="6765" y="18785"/>
                    <a:pt x="7634" y="18429"/>
                  </a:cubicBezTo>
                  <a:cubicBezTo>
                    <a:pt x="9331" y="17777"/>
                    <a:pt x="10788" y="16639"/>
                    <a:pt x="12058" y="15354"/>
                  </a:cubicBezTo>
                  <a:cubicBezTo>
                    <a:pt x="11855" y="14742"/>
                    <a:pt x="11670" y="14123"/>
                    <a:pt x="11466" y="13512"/>
                  </a:cubicBezTo>
                  <a:cubicBezTo>
                    <a:pt x="11109" y="12422"/>
                    <a:pt x="10788" y="11320"/>
                    <a:pt x="10519" y="10205"/>
                  </a:cubicBezTo>
                  <a:cubicBezTo>
                    <a:pt x="10441" y="9894"/>
                    <a:pt x="10373" y="9581"/>
                    <a:pt x="10305" y="9267"/>
                  </a:cubicBezTo>
                  <a:cubicBezTo>
                    <a:pt x="9856" y="9451"/>
                    <a:pt x="9407" y="9637"/>
                    <a:pt x="8957" y="9820"/>
                  </a:cubicBezTo>
                  <a:cubicBezTo>
                    <a:pt x="8415" y="10042"/>
                    <a:pt x="7871" y="10260"/>
                    <a:pt x="7326" y="10475"/>
                  </a:cubicBezTo>
                  <a:cubicBezTo>
                    <a:pt x="7047" y="10585"/>
                    <a:pt x="6770" y="10694"/>
                    <a:pt x="6493" y="10807"/>
                  </a:cubicBezTo>
                  <a:cubicBezTo>
                    <a:pt x="6219" y="10919"/>
                    <a:pt x="5947" y="11031"/>
                    <a:pt x="5673" y="11141"/>
                  </a:cubicBezTo>
                  <a:cubicBezTo>
                    <a:pt x="5652" y="11151"/>
                    <a:pt x="5633" y="11159"/>
                    <a:pt x="5612" y="11167"/>
                  </a:cubicBezTo>
                  <a:cubicBezTo>
                    <a:pt x="5562" y="11186"/>
                    <a:pt x="5514" y="11207"/>
                    <a:pt x="5464" y="11227"/>
                  </a:cubicBezTo>
                  <a:cubicBezTo>
                    <a:pt x="5274" y="11303"/>
                    <a:pt x="5083" y="11379"/>
                    <a:pt x="4892" y="11456"/>
                  </a:cubicBezTo>
                  <a:cubicBezTo>
                    <a:pt x="4627" y="11561"/>
                    <a:pt x="4359" y="11660"/>
                    <a:pt x="4093" y="11767"/>
                  </a:cubicBezTo>
                  <a:cubicBezTo>
                    <a:pt x="3963" y="11819"/>
                    <a:pt x="3831" y="11871"/>
                    <a:pt x="3701" y="11926"/>
                  </a:cubicBezTo>
                  <a:cubicBezTo>
                    <a:pt x="3573" y="11979"/>
                    <a:pt x="3443" y="12032"/>
                    <a:pt x="3314" y="12086"/>
                  </a:cubicBezTo>
                  <a:cubicBezTo>
                    <a:pt x="3186" y="12138"/>
                    <a:pt x="3058" y="12190"/>
                    <a:pt x="2929" y="12242"/>
                  </a:cubicBezTo>
                  <a:cubicBezTo>
                    <a:pt x="2867" y="12267"/>
                    <a:pt x="2805" y="12293"/>
                    <a:pt x="2742" y="12318"/>
                  </a:cubicBezTo>
                  <a:cubicBezTo>
                    <a:pt x="2718" y="12329"/>
                    <a:pt x="2694" y="12339"/>
                    <a:pt x="2670" y="12347"/>
                  </a:cubicBezTo>
                  <a:cubicBezTo>
                    <a:pt x="2661" y="12350"/>
                    <a:pt x="2653" y="12351"/>
                    <a:pt x="2645" y="12351"/>
                  </a:cubicBezTo>
                  <a:cubicBezTo>
                    <a:pt x="2642" y="12351"/>
                    <a:pt x="2639" y="12351"/>
                    <a:pt x="2636" y="12350"/>
                  </a:cubicBezTo>
                  <a:lnTo>
                    <a:pt x="2636" y="12350"/>
                  </a:lnTo>
                  <a:cubicBezTo>
                    <a:pt x="2637" y="12351"/>
                    <a:pt x="2638" y="12351"/>
                    <a:pt x="2638" y="12352"/>
                  </a:cubicBezTo>
                  <a:cubicBezTo>
                    <a:pt x="2636" y="12350"/>
                    <a:pt x="2634" y="12350"/>
                    <a:pt x="2631" y="12350"/>
                  </a:cubicBezTo>
                  <a:lnTo>
                    <a:pt x="2627" y="12348"/>
                  </a:lnTo>
                  <a:cubicBezTo>
                    <a:pt x="2607" y="12344"/>
                    <a:pt x="2592" y="12331"/>
                    <a:pt x="2583" y="12312"/>
                  </a:cubicBezTo>
                  <a:cubicBezTo>
                    <a:pt x="2570" y="12287"/>
                    <a:pt x="2574" y="12255"/>
                    <a:pt x="2592" y="12234"/>
                  </a:cubicBezTo>
                  <a:cubicBezTo>
                    <a:pt x="2598" y="12226"/>
                    <a:pt x="2606" y="12218"/>
                    <a:pt x="2614" y="12214"/>
                  </a:cubicBezTo>
                  <a:cubicBezTo>
                    <a:pt x="2635" y="12204"/>
                    <a:pt x="2657" y="12195"/>
                    <a:pt x="2679" y="12186"/>
                  </a:cubicBezTo>
                  <a:cubicBezTo>
                    <a:pt x="2747" y="12159"/>
                    <a:pt x="2814" y="12132"/>
                    <a:pt x="2882" y="12106"/>
                  </a:cubicBezTo>
                  <a:cubicBezTo>
                    <a:pt x="3017" y="12053"/>
                    <a:pt x="3150" y="11998"/>
                    <a:pt x="3285" y="11945"/>
                  </a:cubicBezTo>
                  <a:cubicBezTo>
                    <a:pt x="3558" y="11838"/>
                    <a:pt x="3830" y="11733"/>
                    <a:pt x="4100" y="11621"/>
                  </a:cubicBezTo>
                  <a:cubicBezTo>
                    <a:pt x="4375" y="11506"/>
                    <a:pt x="4649" y="11391"/>
                    <a:pt x="4924" y="11279"/>
                  </a:cubicBezTo>
                  <a:cubicBezTo>
                    <a:pt x="5108" y="11204"/>
                    <a:pt x="5294" y="11129"/>
                    <a:pt x="5479" y="11055"/>
                  </a:cubicBezTo>
                  <a:cubicBezTo>
                    <a:pt x="5488" y="10945"/>
                    <a:pt x="5499" y="10835"/>
                    <a:pt x="5508" y="10727"/>
                  </a:cubicBezTo>
                  <a:cubicBezTo>
                    <a:pt x="5526" y="10525"/>
                    <a:pt x="5546" y="10324"/>
                    <a:pt x="5565" y="10122"/>
                  </a:cubicBezTo>
                  <a:cubicBezTo>
                    <a:pt x="5583" y="9906"/>
                    <a:pt x="5602" y="9689"/>
                    <a:pt x="5619" y="9472"/>
                  </a:cubicBezTo>
                  <a:cubicBezTo>
                    <a:pt x="5655" y="9015"/>
                    <a:pt x="5696" y="8559"/>
                    <a:pt x="5737" y="8102"/>
                  </a:cubicBezTo>
                  <a:cubicBezTo>
                    <a:pt x="5777" y="7633"/>
                    <a:pt x="5817" y="7163"/>
                    <a:pt x="5864" y="6694"/>
                  </a:cubicBezTo>
                  <a:cubicBezTo>
                    <a:pt x="5906" y="6242"/>
                    <a:pt x="5951" y="5790"/>
                    <a:pt x="5990" y="5337"/>
                  </a:cubicBezTo>
                  <a:cubicBezTo>
                    <a:pt x="6009" y="5110"/>
                    <a:pt x="6028" y="4881"/>
                    <a:pt x="6046" y="4654"/>
                  </a:cubicBezTo>
                  <a:cubicBezTo>
                    <a:pt x="6055" y="4541"/>
                    <a:pt x="6065" y="4429"/>
                    <a:pt x="6074" y="4315"/>
                  </a:cubicBezTo>
                  <a:cubicBezTo>
                    <a:pt x="6078" y="4262"/>
                    <a:pt x="6083" y="4209"/>
                    <a:pt x="6088" y="4155"/>
                  </a:cubicBezTo>
                  <a:cubicBezTo>
                    <a:pt x="6089" y="4131"/>
                    <a:pt x="6091" y="4105"/>
                    <a:pt x="6093" y="4080"/>
                  </a:cubicBezTo>
                  <a:cubicBezTo>
                    <a:pt x="6095" y="4061"/>
                    <a:pt x="6096" y="4042"/>
                    <a:pt x="6100" y="4023"/>
                  </a:cubicBezTo>
                  <a:cubicBezTo>
                    <a:pt x="6105" y="3997"/>
                    <a:pt x="6126" y="3971"/>
                    <a:pt x="6154" y="3966"/>
                  </a:cubicBezTo>
                  <a:cubicBezTo>
                    <a:pt x="6159" y="3965"/>
                    <a:pt x="6164" y="3965"/>
                    <a:pt x="6169" y="3965"/>
                  </a:cubicBezTo>
                  <a:cubicBezTo>
                    <a:pt x="6176" y="3965"/>
                    <a:pt x="6183" y="3965"/>
                    <a:pt x="6189" y="3968"/>
                  </a:cubicBezTo>
                  <a:cubicBezTo>
                    <a:pt x="6215" y="3978"/>
                    <a:pt x="6234" y="4004"/>
                    <a:pt x="6236" y="4031"/>
                  </a:cubicBezTo>
                  <a:cubicBezTo>
                    <a:pt x="6237" y="4075"/>
                    <a:pt x="6230" y="4120"/>
                    <a:pt x="6225" y="4164"/>
                  </a:cubicBezTo>
                  <a:cubicBezTo>
                    <a:pt x="6219" y="4222"/>
                    <a:pt x="6215" y="4280"/>
                    <a:pt x="6209" y="4337"/>
                  </a:cubicBezTo>
                  <a:cubicBezTo>
                    <a:pt x="6199" y="4455"/>
                    <a:pt x="6187" y="4573"/>
                    <a:pt x="6177" y="4691"/>
                  </a:cubicBezTo>
                  <a:cubicBezTo>
                    <a:pt x="6154" y="4929"/>
                    <a:pt x="6132" y="5165"/>
                    <a:pt x="6111" y="5403"/>
                  </a:cubicBezTo>
                  <a:cubicBezTo>
                    <a:pt x="6089" y="5642"/>
                    <a:pt x="6069" y="5882"/>
                    <a:pt x="6050" y="6123"/>
                  </a:cubicBezTo>
                  <a:cubicBezTo>
                    <a:pt x="6031" y="6358"/>
                    <a:pt x="6011" y="6594"/>
                    <a:pt x="5993" y="6831"/>
                  </a:cubicBezTo>
                  <a:cubicBezTo>
                    <a:pt x="5956" y="7299"/>
                    <a:pt x="5912" y="7767"/>
                    <a:pt x="5872" y="8236"/>
                  </a:cubicBezTo>
                  <a:cubicBezTo>
                    <a:pt x="5832" y="8690"/>
                    <a:pt x="5793" y="9146"/>
                    <a:pt x="5748" y="9600"/>
                  </a:cubicBezTo>
                  <a:cubicBezTo>
                    <a:pt x="5709" y="9992"/>
                    <a:pt x="5680" y="10385"/>
                    <a:pt x="5645" y="10778"/>
                  </a:cubicBezTo>
                  <a:cubicBezTo>
                    <a:pt x="5640" y="10850"/>
                    <a:pt x="5633" y="10923"/>
                    <a:pt x="5627" y="10996"/>
                  </a:cubicBezTo>
                  <a:cubicBezTo>
                    <a:pt x="5664" y="10981"/>
                    <a:pt x="5702" y="10966"/>
                    <a:pt x="5739" y="10951"/>
                  </a:cubicBezTo>
                  <a:cubicBezTo>
                    <a:pt x="6014" y="10842"/>
                    <a:pt x="6289" y="10735"/>
                    <a:pt x="6563" y="10624"/>
                  </a:cubicBezTo>
                  <a:cubicBezTo>
                    <a:pt x="6838" y="10511"/>
                    <a:pt x="7114" y="10399"/>
                    <a:pt x="7390" y="10286"/>
                  </a:cubicBezTo>
                  <a:cubicBezTo>
                    <a:pt x="7932" y="10064"/>
                    <a:pt x="8476" y="9845"/>
                    <a:pt x="9020" y="9629"/>
                  </a:cubicBezTo>
                  <a:cubicBezTo>
                    <a:pt x="9439" y="9462"/>
                    <a:pt x="9858" y="9298"/>
                    <a:pt x="10276" y="9132"/>
                  </a:cubicBezTo>
                  <a:cubicBezTo>
                    <a:pt x="10317" y="9116"/>
                    <a:pt x="10357" y="9100"/>
                    <a:pt x="10397" y="9084"/>
                  </a:cubicBezTo>
                  <a:cubicBezTo>
                    <a:pt x="10440" y="9066"/>
                    <a:pt x="10483" y="9049"/>
                    <a:pt x="10526" y="9033"/>
                  </a:cubicBezTo>
                  <a:cubicBezTo>
                    <a:pt x="10759" y="8939"/>
                    <a:pt x="10992" y="8845"/>
                    <a:pt x="11225" y="8751"/>
                  </a:cubicBezTo>
                  <a:cubicBezTo>
                    <a:pt x="11358" y="8697"/>
                    <a:pt x="11493" y="8645"/>
                    <a:pt x="11626" y="8590"/>
                  </a:cubicBezTo>
                  <a:cubicBezTo>
                    <a:pt x="11627" y="8589"/>
                    <a:pt x="11629" y="8588"/>
                    <a:pt x="11632" y="8587"/>
                  </a:cubicBezTo>
                  <a:cubicBezTo>
                    <a:pt x="11640" y="8585"/>
                    <a:pt x="11647" y="8581"/>
                    <a:pt x="11655" y="8578"/>
                  </a:cubicBezTo>
                  <a:cubicBezTo>
                    <a:pt x="11662" y="8575"/>
                    <a:pt x="11669" y="8574"/>
                    <a:pt x="11676" y="8574"/>
                  </a:cubicBezTo>
                  <a:cubicBezTo>
                    <a:pt x="11688" y="8574"/>
                    <a:pt x="11700" y="8578"/>
                    <a:pt x="11710" y="8585"/>
                  </a:cubicBezTo>
                  <a:cubicBezTo>
                    <a:pt x="11997" y="8473"/>
                    <a:pt x="12290" y="8373"/>
                    <a:pt x="12588" y="8295"/>
                  </a:cubicBezTo>
                  <a:cubicBezTo>
                    <a:pt x="13015" y="8175"/>
                    <a:pt x="13417" y="8111"/>
                    <a:pt x="13804" y="8111"/>
                  </a:cubicBezTo>
                  <a:cubicBezTo>
                    <a:pt x="14488" y="8111"/>
                    <a:pt x="15127" y="8312"/>
                    <a:pt x="15779" y="8766"/>
                  </a:cubicBezTo>
                  <a:cubicBezTo>
                    <a:pt x="15835" y="8806"/>
                    <a:pt x="15892" y="8848"/>
                    <a:pt x="15948" y="8891"/>
                  </a:cubicBezTo>
                  <a:cubicBezTo>
                    <a:pt x="16515" y="8549"/>
                    <a:pt x="17078" y="8396"/>
                    <a:pt x="17675" y="8396"/>
                  </a:cubicBezTo>
                  <a:cubicBezTo>
                    <a:pt x="18063" y="8396"/>
                    <a:pt x="18466" y="8460"/>
                    <a:pt x="18893" y="8580"/>
                  </a:cubicBezTo>
                  <a:cubicBezTo>
                    <a:pt x="19191" y="8659"/>
                    <a:pt x="19483" y="8758"/>
                    <a:pt x="19771" y="8869"/>
                  </a:cubicBezTo>
                  <a:cubicBezTo>
                    <a:pt x="19781" y="8862"/>
                    <a:pt x="19792" y="8859"/>
                    <a:pt x="19804" y="8859"/>
                  </a:cubicBezTo>
                  <a:cubicBezTo>
                    <a:pt x="19811" y="8859"/>
                    <a:pt x="19819" y="8860"/>
                    <a:pt x="19826" y="8863"/>
                  </a:cubicBezTo>
                  <a:cubicBezTo>
                    <a:pt x="19833" y="8865"/>
                    <a:pt x="19841" y="8869"/>
                    <a:pt x="19849" y="8872"/>
                  </a:cubicBezTo>
                  <a:cubicBezTo>
                    <a:pt x="19850" y="8872"/>
                    <a:pt x="19853" y="8873"/>
                    <a:pt x="19855" y="8875"/>
                  </a:cubicBezTo>
                  <a:cubicBezTo>
                    <a:pt x="19988" y="8930"/>
                    <a:pt x="20123" y="8982"/>
                    <a:pt x="20256" y="9036"/>
                  </a:cubicBezTo>
                  <a:cubicBezTo>
                    <a:pt x="20412" y="9099"/>
                    <a:pt x="20566" y="9161"/>
                    <a:pt x="20722" y="9223"/>
                  </a:cubicBezTo>
                  <a:cubicBezTo>
                    <a:pt x="20726" y="9224"/>
                    <a:pt x="20729" y="9227"/>
                    <a:pt x="20733" y="9228"/>
                  </a:cubicBezTo>
                  <a:cubicBezTo>
                    <a:pt x="20766" y="9242"/>
                    <a:pt x="20800" y="9254"/>
                    <a:pt x="20833" y="9268"/>
                  </a:cubicBezTo>
                  <a:cubicBezTo>
                    <a:pt x="20838" y="9269"/>
                    <a:pt x="20842" y="9272"/>
                    <a:pt x="20846" y="9273"/>
                  </a:cubicBezTo>
                  <a:cubicBezTo>
                    <a:pt x="20883" y="9288"/>
                    <a:pt x="20919" y="9303"/>
                    <a:pt x="20956" y="9317"/>
                  </a:cubicBezTo>
                  <a:cubicBezTo>
                    <a:pt x="21457" y="9518"/>
                    <a:pt x="21959" y="9714"/>
                    <a:pt x="22461" y="9914"/>
                  </a:cubicBezTo>
                  <a:cubicBezTo>
                    <a:pt x="23005" y="10130"/>
                    <a:pt x="23549" y="10348"/>
                    <a:pt x="24091" y="10570"/>
                  </a:cubicBezTo>
                  <a:cubicBezTo>
                    <a:pt x="24367" y="10683"/>
                    <a:pt x="24642" y="10796"/>
                    <a:pt x="24918" y="10908"/>
                  </a:cubicBezTo>
                  <a:cubicBezTo>
                    <a:pt x="25191" y="11020"/>
                    <a:pt x="25467" y="11126"/>
                    <a:pt x="25742" y="11235"/>
                  </a:cubicBezTo>
                  <a:cubicBezTo>
                    <a:pt x="25779" y="11250"/>
                    <a:pt x="25817" y="11265"/>
                    <a:pt x="25854" y="11280"/>
                  </a:cubicBezTo>
                  <a:cubicBezTo>
                    <a:pt x="25848" y="11208"/>
                    <a:pt x="25841" y="11136"/>
                    <a:pt x="25834" y="11063"/>
                  </a:cubicBezTo>
                  <a:cubicBezTo>
                    <a:pt x="25801" y="10670"/>
                    <a:pt x="25772" y="10276"/>
                    <a:pt x="25733" y="9885"/>
                  </a:cubicBezTo>
                  <a:cubicBezTo>
                    <a:pt x="25687" y="9430"/>
                    <a:pt x="25649" y="8975"/>
                    <a:pt x="25609" y="8520"/>
                  </a:cubicBezTo>
                  <a:cubicBezTo>
                    <a:pt x="25568" y="8052"/>
                    <a:pt x="25525" y="7584"/>
                    <a:pt x="25487" y="7115"/>
                  </a:cubicBezTo>
                  <a:cubicBezTo>
                    <a:pt x="25468" y="6879"/>
                    <a:pt x="25450" y="6644"/>
                    <a:pt x="25430" y="6407"/>
                  </a:cubicBezTo>
                  <a:cubicBezTo>
                    <a:pt x="25411" y="6168"/>
                    <a:pt x="25392" y="5928"/>
                    <a:pt x="25370" y="5687"/>
                  </a:cubicBezTo>
                  <a:cubicBezTo>
                    <a:pt x="25348" y="5451"/>
                    <a:pt x="25326" y="5213"/>
                    <a:pt x="25304" y="4975"/>
                  </a:cubicBezTo>
                  <a:cubicBezTo>
                    <a:pt x="25293" y="4858"/>
                    <a:pt x="25281" y="4740"/>
                    <a:pt x="25271" y="4623"/>
                  </a:cubicBezTo>
                  <a:cubicBezTo>
                    <a:pt x="25266" y="4565"/>
                    <a:pt x="25261" y="4507"/>
                    <a:pt x="25255" y="4448"/>
                  </a:cubicBezTo>
                  <a:cubicBezTo>
                    <a:pt x="25251" y="4406"/>
                    <a:pt x="25244" y="4360"/>
                    <a:pt x="25246" y="4317"/>
                  </a:cubicBezTo>
                  <a:cubicBezTo>
                    <a:pt x="25246" y="4288"/>
                    <a:pt x="25265" y="4263"/>
                    <a:pt x="25291" y="4253"/>
                  </a:cubicBezTo>
                  <a:cubicBezTo>
                    <a:pt x="25297" y="4250"/>
                    <a:pt x="25304" y="4249"/>
                    <a:pt x="25312" y="4249"/>
                  </a:cubicBezTo>
                  <a:cubicBezTo>
                    <a:pt x="25317" y="4249"/>
                    <a:pt x="25322" y="4250"/>
                    <a:pt x="25328" y="4251"/>
                  </a:cubicBezTo>
                  <a:cubicBezTo>
                    <a:pt x="25355" y="4255"/>
                    <a:pt x="25375" y="4282"/>
                    <a:pt x="25381" y="4307"/>
                  </a:cubicBezTo>
                  <a:cubicBezTo>
                    <a:pt x="25384" y="4327"/>
                    <a:pt x="25385" y="4345"/>
                    <a:pt x="25386" y="4364"/>
                  </a:cubicBezTo>
                  <a:cubicBezTo>
                    <a:pt x="25389" y="4389"/>
                    <a:pt x="25391" y="4415"/>
                    <a:pt x="25393" y="4440"/>
                  </a:cubicBezTo>
                  <a:cubicBezTo>
                    <a:pt x="25397" y="4493"/>
                    <a:pt x="25401" y="4546"/>
                    <a:pt x="25406" y="4601"/>
                  </a:cubicBezTo>
                  <a:cubicBezTo>
                    <a:pt x="25416" y="4713"/>
                    <a:pt x="25426" y="4826"/>
                    <a:pt x="25435" y="4938"/>
                  </a:cubicBezTo>
                  <a:cubicBezTo>
                    <a:pt x="25453" y="5167"/>
                    <a:pt x="25472" y="5394"/>
                    <a:pt x="25491" y="5623"/>
                  </a:cubicBezTo>
                  <a:cubicBezTo>
                    <a:pt x="25530" y="6075"/>
                    <a:pt x="25573" y="6527"/>
                    <a:pt x="25617" y="6978"/>
                  </a:cubicBezTo>
                  <a:cubicBezTo>
                    <a:pt x="25662" y="7448"/>
                    <a:pt x="25703" y="7917"/>
                    <a:pt x="25744" y="8387"/>
                  </a:cubicBezTo>
                  <a:cubicBezTo>
                    <a:pt x="25784" y="8843"/>
                    <a:pt x="25825" y="9300"/>
                    <a:pt x="25862" y="9757"/>
                  </a:cubicBezTo>
                  <a:cubicBezTo>
                    <a:pt x="25878" y="9974"/>
                    <a:pt x="25897" y="10190"/>
                    <a:pt x="25916" y="10407"/>
                  </a:cubicBezTo>
                  <a:cubicBezTo>
                    <a:pt x="25934" y="10609"/>
                    <a:pt x="25955" y="10810"/>
                    <a:pt x="25972" y="11011"/>
                  </a:cubicBezTo>
                  <a:cubicBezTo>
                    <a:pt x="25981" y="11121"/>
                    <a:pt x="25992" y="11229"/>
                    <a:pt x="26001" y="11339"/>
                  </a:cubicBezTo>
                  <a:cubicBezTo>
                    <a:pt x="26187" y="11413"/>
                    <a:pt x="26371" y="11489"/>
                    <a:pt x="26556" y="11564"/>
                  </a:cubicBezTo>
                  <a:cubicBezTo>
                    <a:pt x="26832" y="11676"/>
                    <a:pt x="27106" y="11792"/>
                    <a:pt x="27381" y="11906"/>
                  </a:cubicBezTo>
                  <a:cubicBezTo>
                    <a:pt x="27650" y="12018"/>
                    <a:pt x="27923" y="12123"/>
                    <a:pt x="28196" y="12230"/>
                  </a:cubicBezTo>
                  <a:cubicBezTo>
                    <a:pt x="28330" y="12282"/>
                    <a:pt x="28464" y="12338"/>
                    <a:pt x="28598" y="12391"/>
                  </a:cubicBezTo>
                  <a:cubicBezTo>
                    <a:pt x="28666" y="12417"/>
                    <a:pt x="28734" y="12444"/>
                    <a:pt x="28801" y="12471"/>
                  </a:cubicBezTo>
                  <a:cubicBezTo>
                    <a:pt x="28823" y="12480"/>
                    <a:pt x="28845" y="12488"/>
                    <a:pt x="28866" y="12498"/>
                  </a:cubicBezTo>
                  <a:cubicBezTo>
                    <a:pt x="28875" y="12503"/>
                    <a:pt x="28883" y="12510"/>
                    <a:pt x="28889" y="12518"/>
                  </a:cubicBezTo>
                  <a:cubicBezTo>
                    <a:pt x="28906" y="12540"/>
                    <a:pt x="28910" y="12572"/>
                    <a:pt x="28897" y="12598"/>
                  </a:cubicBezTo>
                  <a:cubicBezTo>
                    <a:pt x="28889" y="12616"/>
                    <a:pt x="28873" y="12628"/>
                    <a:pt x="28854" y="12633"/>
                  </a:cubicBezTo>
                  <a:lnTo>
                    <a:pt x="28850" y="12635"/>
                  </a:lnTo>
                  <a:cubicBezTo>
                    <a:pt x="28848" y="12635"/>
                    <a:pt x="28846" y="12636"/>
                    <a:pt x="28845" y="12636"/>
                  </a:cubicBezTo>
                  <a:cubicBezTo>
                    <a:pt x="28842" y="12636"/>
                    <a:pt x="28840" y="12636"/>
                    <a:pt x="28837" y="12636"/>
                  </a:cubicBezTo>
                  <a:cubicBezTo>
                    <a:pt x="28828" y="12636"/>
                    <a:pt x="28820" y="12635"/>
                    <a:pt x="28811" y="12631"/>
                  </a:cubicBezTo>
                  <a:cubicBezTo>
                    <a:pt x="28786" y="12624"/>
                    <a:pt x="28763" y="12614"/>
                    <a:pt x="28739" y="12603"/>
                  </a:cubicBezTo>
                  <a:cubicBezTo>
                    <a:pt x="28676" y="12578"/>
                    <a:pt x="28614" y="12553"/>
                    <a:pt x="28552" y="12527"/>
                  </a:cubicBezTo>
                  <a:cubicBezTo>
                    <a:pt x="28423" y="12474"/>
                    <a:pt x="28294" y="12423"/>
                    <a:pt x="28166" y="12370"/>
                  </a:cubicBezTo>
                  <a:cubicBezTo>
                    <a:pt x="28038" y="12317"/>
                    <a:pt x="27908" y="12264"/>
                    <a:pt x="27779" y="12211"/>
                  </a:cubicBezTo>
                  <a:cubicBezTo>
                    <a:pt x="27649" y="12156"/>
                    <a:pt x="27518" y="12104"/>
                    <a:pt x="27386" y="12051"/>
                  </a:cubicBezTo>
                  <a:cubicBezTo>
                    <a:pt x="27122" y="11945"/>
                    <a:pt x="26854" y="11846"/>
                    <a:pt x="26589" y="11741"/>
                  </a:cubicBezTo>
                  <a:cubicBezTo>
                    <a:pt x="26348" y="11645"/>
                    <a:pt x="26109" y="11549"/>
                    <a:pt x="25869" y="11452"/>
                  </a:cubicBezTo>
                  <a:cubicBezTo>
                    <a:pt x="25848" y="11444"/>
                    <a:pt x="25828" y="11435"/>
                    <a:pt x="25807" y="11427"/>
                  </a:cubicBezTo>
                  <a:cubicBezTo>
                    <a:pt x="25534" y="11316"/>
                    <a:pt x="25261" y="11203"/>
                    <a:pt x="24988" y="11092"/>
                  </a:cubicBezTo>
                  <a:cubicBezTo>
                    <a:pt x="24711" y="10979"/>
                    <a:pt x="24433" y="10870"/>
                    <a:pt x="24155" y="10760"/>
                  </a:cubicBezTo>
                  <a:cubicBezTo>
                    <a:pt x="23610" y="10546"/>
                    <a:pt x="23066" y="10327"/>
                    <a:pt x="22524" y="10106"/>
                  </a:cubicBezTo>
                  <a:cubicBezTo>
                    <a:pt x="22001" y="9892"/>
                    <a:pt x="21480" y="9676"/>
                    <a:pt x="20958" y="9465"/>
                  </a:cubicBezTo>
                  <a:cubicBezTo>
                    <a:pt x="20906" y="9444"/>
                    <a:pt x="20855" y="9423"/>
                    <a:pt x="20804" y="9402"/>
                  </a:cubicBezTo>
                  <a:cubicBezTo>
                    <a:pt x="20700" y="9724"/>
                    <a:pt x="20609" y="10051"/>
                    <a:pt x="20494" y="10370"/>
                  </a:cubicBezTo>
                  <a:cubicBezTo>
                    <a:pt x="20153" y="11402"/>
                    <a:pt x="19800" y="12431"/>
                    <a:pt x="19432" y="13454"/>
                  </a:cubicBezTo>
                  <a:cubicBezTo>
                    <a:pt x="19243" y="13990"/>
                    <a:pt x="19054" y="14526"/>
                    <a:pt x="18864" y="15062"/>
                  </a:cubicBezTo>
                  <a:cubicBezTo>
                    <a:pt x="18969" y="15173"/>
                    <a:pt x="19076" y="15282"/>
                    <a:pt x="19183" y="15392"/>
                  </a:cubicBezTo>
                  <a:cubicBezTo>
                    <a:pt x="20510" y="16778"/>
                    <a:pt x="22042" y="18020"/>
                    <a:pt x="23847" y="18714"/>
                  </a:cubicBezTo>
                  <a:cubicBezTo>
                    <a:pt x="24717" y="19070"/>
                    <a:pt x="25579" y="19298"/>
                    <a:pt x="26470" y="19298"/>
                  </a:cubicBezTo>
                  <a:cubicBezTo>
                    <a:pt x="26882" y="19298"/>
                    <a:pt x="27301" y="19249"/>
                    <a:pt x="27729" y="19142"/>
                  </a:cubicBezTo>
                  <a:cubicBezTo>
                    <a:pt x="28322" y="19002"/>
                    <a:pt x="28836" y="18783"/>
                    <a:pt x="29275" y="18494"/>
                  </a:cubicBezTo>
                  <a:cubicBezTo>
                    <a:pt x="29279" y="18490"/>
                    <a:pt x="29283" y="18488"/>
                    <a:pt x="29287" y="18486"/>
                  </a:cubicBezTo>
                  <a:cubicBezTo>
                    <a:pt x="29303" y="18474"/>
                    <a:pt x="29321" y="18463"/>
                    <a:pt x="29337" y="18451"/>
                  </a:cubicBezTo>
                  <a:cubicBezTo>
                    <a:pt x="29339" y="18450"/>
                    <a:pt x="29342" y="18449"/>
                    <a:pt x="29344" y="18447"/>
                  </a:cubicBezTo>
                  <a:cubicBezTo>
                    <a:pt x="29365" y="18433"/>
                    <a:pt x="29384" y="18419"/>
                    <a:pt x="29405" y="18405"/>
                  </a:cubicBezTo>
                  <a:cubicBezTo>
                    <a:pt x="30522" y="17611"/>
                    <a:pt x="31133" y="16348"/>
                    <a:pt x="31345" y="14818"/>
                  </a:cubicBezTo>
                  <a:cubicBezTo>
                    <a:pt x="31479" y="13681"/>
                    <a:pt x="31396" y="12527"/>
                    <a:pt x="31268" y="11393"/>
                  </a:cubicBezTo>
                  <a:lnTo>
                    <a:pt x="31268" y="11392"/>
                  </a:lnTo>
                  <a:cubicBezTo>
                    <a:pt x="31152" y="10414"/>
                    <a:pt x="30956" y="9453"/>
                    <a:pt x="30700" y="8500"/>
                  </a:cubicBezTo>
                  <a:cubicBezTo>
                    <a:pt x="30474" y="7648"/>
                    <a:pt x="30202" y="6806"/>
                    <a:pt x="29844" y="5999"/>
                  </a:cubicBezTo>
                  <a:cubicBezTo>
                    <a:pt x="29272" y="4706"/>
                    <a:pt x="28636" y="3415"/>
                    <a:pt x="27684" y="2355"/>
                  </a:cubicBezTo>
                  <a:cubicBezTo>
                    <a:pt x="26742" y="1200"/>
                    <a:pt x="25364" y="539"/>
                    <a:pt x="23885" y="441"/>
                  </a:cubicBezTo>
                  <a:cubicBezTo>
                    <a:pt x="23678" y="429"/>
                    <a:pt x="23471" y="424"/>
                    <a:pt x="23263" y="424"/>
                  </a:cubicBezTo>
                  <a:cubicBezTo>
                    <a:pt x="22730" y="424"/>
                    <a:pt x="22197" y="454"/>
                    <a:pt x="21665" y="454"/>
                  </a:cubicBezTo>
                  <a:cubicBezTo>
                    <a:pt x="21644" y="454"/>
                    <a:pt x="21623" y="454"/>
                    <a:pt x="21602" y="454"/>
                  </a:cubicBezTo>
                  <a:cubicBezTo>
                    <a:pt x="20880" y="453"/>
                    <a:pt x="20155" y="389"/>
                    <a:pt x="19455" y="203"/>
                  </a:cubicBezTo>
                  <a:cubicBezTo>
                    <a:pt x="19414" y="193"/>
                    <a:pt x="19371" y="181"/>
                    <a:pt x="19330" y="169"/>
                  </a:cubicBezTo>
                  <a:cubicBezTo>
                    <a:pt x="18899" y="803"/>
                    <a:pt x="18442" y="1417"/>
                    <a:pt x="17923" y="1982"/>
                  </a:cubicBezTo>
                  <a:cubicBezTo>
                    <a:pt x="17492" y="2465"/>
                    <a:pt x="16983" y="2867"/>
                    <a:pt x="16473" y="3262"/>
                  </a:cubicBezTo>
                  <a:cubicBezTo>
                    <a:pt x="16192" y="3477"/>
                    <a:pt x="15922" y="3713"/>
                    <a:pt x="15611" y="3886"/>
                  </a:cubicBezTo>
                  <a:cubicBezTo>
                    <a:pt x="15582" y="3904"/>
                    <a:pt x="15542" y="3928"/>
                    <a:pt x="15507" y="3928"/>
                  </a:cubicBezTo>
                  <a:cubicBezTo>
                    <a:pt x="15485" y="3928"/>
                    <a:pt x="15464" y="3918"/>
                    <a:pt x="15451" y="3889"/>
                  </a:cubicBezTo>
                  <a:cubicBezTo>
                    <a:pt x="15445" y="3878"/>
                    <a:pt x="15443" y="3867"/>
                    <a:pt x="15443" y="3857"/>
                  </a:cubicBezTo>
                  <a:cubicBezTo>
                    <a:pt x="15438" y="3858"/>
                    <a:pt x="15432" y="3859"/>
                    <a:pt x="15427" y="3859"/>
                  </a:cubicBezTo>
                  <a:cubicBezTo>
                    <a:pt x="15415" y="3859"/>
                    <a:pt x="15402" y="3855"/>
                    <a:pt x="15389" y="3847"/>
                  </a:cubicBezTo>
                  <a:cubicBezTo>
                    <a:pt x="14633" y="3374"/>
                    <a:pt x="13963" y="2775"/>
                    <a:pt x="13339" y="2142"/>
                  </a:cubicBezTo>
                  <a:cubicBezTo>
                    <a:pt x="12703" y="1499"/>
                    <a:pt x="12142" y="779"/>
                    <a:pt x="11685" y="0"/>
                  </a:cubicBezTo>
                  <a:close/>
                </a:path>
              </a:pathLst>
            </a:custGeom>
            <a:solidFill>
              <a:srgbClr val="F8BD3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09;p35">
              <a:extLst>
                <a:ext uri="{FF2B5EF4-FFF2-40B4-BE49-F238E27FC236}">
                  <a16:creationId xmlns:a16="http://schemas.microsoft.com/office/drawing/2014/main" id="{D5C4CB69-CAD6-33E2-FB70-94447468F6FD}"/>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10;p35">
              <a:extLst>
                <a:ext uri="{FF2B5EF4-FFF2-40B4-BE49-F238E27FC236}">
                  <a16:creationId xmlns:a16="http://schemas.microsoft.com/office/drawing/2014/main" id="{641A03C9-0673-6622-3081-7F02CCC7EA46}"/>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11;p35">
              <a:extLst>
                <a:ext uri="{FF2B5EF4-FFF2-40B4-BE49-F238E27FC236}">
                  <a16:creationId xmlns:a16="http://schemas.microsoft.com/office/drawing/2014/main" id="{BD13146D-8979-1203-96EE-7711767BC4D3}"/>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12;p35">
              <a:extLst>
                <a:ext uri="{FF2B5EF4-FFF2-40B4-BE49-F238E27FC236}">
                  <a16:creationId xmlns:a16="http://schemas.microsoft.com/office/drawing/2014/main" id="{471B0CEF-88AF-9772-4AAB-97BBAD4B4CCD}"/>
                </a:ext>
              </a:extLst>
            </p:cNvPr>
            <p:cNvSpPr/>
            <p:nvPr/>
          </p:nvSpPr>
          <p:spPr>
            <a:xfrm>
              <a:off x="6208112" y="2135027"/>
              <a:ext cx="405622" cy="215306"/>
            </a:xfrm>
            <a:custGeom>
              <a:avLst/>
              <a:gdLst/>
              <a:ahLst/>
              <a:cxnLst/>
              <a:rect l="l" t="t" r="r" b="b"/>
              <a:pathLst>
                <a:path w="6469" h="3434" extrusionOk="0">
                  <a:moveTo>
                    <a:pt x="4203" y="0"/>
                  </a:moveTo>
                  <a:cubicBezTo>
                    <a:pt x="4058" y="641"/>
                    <a:pt x="3812" y="1282"/>
                    <a:pt x="3343" y="1752"/>
                  </a:cubicBezTo>
                  <a:cubicBezTo>
                    <a:pt x="3059" y="2023"/>
                    <a:pt x="2737" y="2262"/>
                    <a:pt x="2367" y="2403"/>
                  </a:cubicBezTo>
                  <a:cubicBezTo>
                    <a:pt x="1974" y="2541"/>
                    <a:pt x="1556" y="2630"/>
                    <a:pt x="1138" y="2630"/>
                  </a:cubicBezTo>
                  <a:cubicBezTo>
                    <a:pt x="1088" y="2630"/>
                    <a:pt x="1039" y="2629"/>
                    <a:pt x="989" y="2626"/>
                  </a:cubicBezTo>
                  <a:cubicBezTo>
                    <a:pt x="710" y="2614"/>
                    <a:pt x="430" y="2567"/>
                    <a:pt x="167" y="2470"/>
                  </a:cubicBezTo>
                  <a:cubicBezTo>
                    <a:pt x="113" y="2492"/>
                    <a:pt x="56" y="2512"/>
                    <a:pt x="1" y="2530"/>
                  </a:cubicBezTo>
                  <a:cubicBezTo>
                    <a:pt x="62" y="2590"/>
                    <a:pt x="134" y="2640"/>
                    <a:pt x="204" y="2692"/>
                  </a:cubicBezTo>
                  <a:cubicBezTo>
                    <a:pt x="678" y="3022"/>
                    <a:pt x="1246" y="3181"/>
                    <a:pt x="1806" y="3294"/>
                  </a:cubicBezTo>
                  <a:cubicBezTo>
                    <a:pt x="2259" y="3388"/>
                    <a:pt x="2720" y="3434"/>
                    <a:pt x="3181" y="3434"/>
                  </a:cubicBezTo>
                  <a:cubicBezTo>
                    <a:pt x="3724" y="3434"/>
                    <a:pt x="4267" y="3370"/>
                    <a:pt x="4798" y="3246"/>
                  </a:cubicBezTo>
                  <a:cubicBezTo>
                    <a:pt x="5207" y="3160"/>
                    <a:pt x="5611" y="3041"/>
                    <a:pt x="5993" y="2871"/>
                  </a:cubicBezTo>
                  <a:cubicBezTo>
                    <a:pt x="6165" y="2791"/>
                    <a:pt x="6320" y="2706"/>
                    <a:pt x="6469" y="2599"/>
                  </a:cubicBezTo>
                  <a:cubicBezTo>
                    <a:pt x="6333" y="2522"/>
                    <a:pt x="6207" y="2429"/>
                    <a:pt x="6095" y="2317"/>
                  </a:cubicBezTo>
                  <a:cubicBezTo>
                    <a:pt x="5927" y="2143"/>
                    <a:pt x="5789" y="1944"/>
                    <a:pt x="5679" y="1729"/>
                  </a:cubicBezTo>
                  <a:cubicBezTo>
                    <a:pt x="5667" y="1707"/>
                    <a:pt x="5657" y="1684"/>
                    <a:pt x="5645" y="1661"/>
                  </a:cubicBezTo>
                  <a:cubicBezTo>
                    <a:pt x="5642" y="1651"/>
                    <a:pt x="5637" y="1643"/>
                    <a:pt x="5633" y="1634"/>
                  </a:cubicBezTo>
                  <a:cubicBezTo>
                    <a:pt x="5627" y="1620"/>
                    <a:pt x="5620" y="1605"/>
                    <a:pt x="5614" y="1591"/>
                  </a:cubicBezTo>
                  <a:cubicBezTo>
                    <a:pt x="5528" y="1393"/>
                    <a:pt x="5464" y="1184"/>
                    <a:pt x="5426" y="971"/>
                  </a:cubicBezTo>
                  <a:cubicBezTo>
                    <a:pt x="5371" y="668"/>
                    <a:pt x="5367" y="357"/>
                    <a:pt x="5395" y="51"/>
                  </a:cubicBezTo>
                  <a:cubicBezTo>
                    <a:pt x="5356" y="49"/>
                    <a:pt x="5316" y="47"/>
                    <a:pt x="5278" y="46"/>
                  </a:cubicBezTo>
                  <a:cubicBezTo>
                    <a:pt x="4919" y="32"/>
                    <a:pt x="4561" y="16"/>
                    <a:pt x="42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13;p35">
              <a:extLst>
                <a:ext uri="{FF2B5EF4-FFF2-40B4-BE49-F238E27FC236}">
                  <a16:creationId xmlns:a16="http://schemas.microsoft.com/office/drawing/2014/main" id="{555BA110-BB4F-85DA-895D-4735971C4B8F}"/>
                </a:ext>
              </a:extLst>
            </p:cNvPr>
            <p:cNvSpPr/>
            <p:nvPr/>
          </p:nvSpPr>
          <p:spPr>
            <a:xfrm>
              <a:off x="6230936" y="2128317"/>
              <a:ext cx="231560" cy="163267"/>
            </a:xfrm>
            <a:custGeom>
              <a:avLst/>
              <a:gdLst/>
              <a:ahLst/>
              <a:cxnLst/>
              <a:rect l="l" t="t" r="r" b="b"/>
              <a:pathLst>
                <a:path w="3693" h="2604" extrusionOk="0">
                  <a:moveTo>
                    <a:pt x="1214" y="1"/>
                  </a:moveTo>
                  <a:lnTo>
                    <a:pt x="1214" y="1"/>
                  </a:lnTo>
                  <a:cubicBezTo>
                    <a:pt x="1230" y="266"/>
                    <a:pt x="1221" y="532"/>
                    <a:pt x="1174" y="794"/>
                  </a:cubicBezTo>
                  <a:cubicBezTo>
                    <a:pt x="1084" y="1292"/>
                    <a:pt x="859" y="1773"/>
                    <a:pt x="505" y="2138"/>
                  </a:cubicBezTo>
                  <a:cubicBezTo>
                    <a:pt x="359" y="2286"/>
                    <a:pt x="187" y="2400"/>
                    <a:pt x="1" y="2492"/>
                  </a:cubicBezTo>
                  <a:cubicBezTo>
                    <a:pt x="126" y="2526"/>
                    <a:pt x="256" y="2552"/>
                    <a:pt x="383" y="2573"/>
                  </a:cubicBezTo>
                  <a:cubicBezTo>
                    <a:pt x="513" y="2593"/>
                    <a:pt x="644" y="2603"/>
                    <a:pt x="774" y="2603"/>
                  </a:cubicBezTo>
                  <a:cubicBezTo>
                    <a:pt x="1084" y="2603"/>
                    <a:pt x="1391" y="2549"/>
                    <a:pt x="1690" y="2463"/>
                  </a:cubicBezTo>
                  <a:cubicBezTo>
                    <a:pt x="2249" y="2297"/>
                    <a:pt x="2764" y="1932"/>
                    <a:pt x="3121" y="1475"/>
                  </a:cubicBezTo>
                  <a:cubicBezTo>
                    <a:pt x="3415" y="1069"/>
                    <a:pt x="3585" y="589"/>
                    <a:pt x="3692" y="101"/>
                  </a:cubicBezTo>
                  <a:cubicBezTo>
                    <a:pt x="3658" y="100"/>
                    <a:pt x="3623" y="98"/>
                    <a:pt x="3589" y="97"/>
                  </a:cubicBezTo>
                  <a:cubicBezTo>
                    <a:pt x="3119" y="77"/>
                    <a:pt x="2649" y="59"/>
                    <a:pt x="2179" y="38"/>
                  </a:cubicBezTo>
                  <a:cubicBezTo>
                    <a:pt x="1942" y="27"/>
                    <a:pt x="1705" y="17"/>
                    <a:pt x="1468" y="9"/>
                  </a:cubicBezTo>
                  <a:cubicBezTo>
                    <a:pt x="1384" y="5"/>
                    <a:pt x="1300" y="3"/>
                    <a:pt x="12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14;p35">
              <a:extLst>
                <a:ext uri="{FF2B5EF4-FFF2-40B4-BE49-F238E27FC236}">
                  <a16:creationId xmlns:a16="http://schemas.microsoft.com/office/drawing/2014/main" id="{AF076C29-2500-F4B5-7990-9686B47E5F93}"/>
                </a:ext>
              </a:extLst>
            </p:cNvPr>
            <p:cNvSpPr/>
            <p:nvPr/>
          </p:nvSpPr>
          <p:spPr>
            <a:xfrm>
              <a:off x="6180648" y="2296227"/>
              <a:ext cx="462178" cy="243959"/>
            </a:xfrm>
            <a:custGeom>
              <a:avLst/>
              <a:gdLst/>
              <a:ahLst/>
              <a:cxnLst/>
              <a:rect l="l" t="t" r="r" b="b"/>
              <a:pathLst>
                <a:path w="7371" h="3891" extrusionOk="0">
                  <a:moveTo>
                    <a:pt x="301" y="1"/>
                  </a:moveTo>
                  <a:cubicBezTo>
                    <a:pt x="269" y="10"/>
                    <a:pt x="238" y="18"/>
                    <a:pt x="206" y="27"/>
                  </a:cubicBezTo>
                  <a:cubicBezTo>
                    <a:pt x="137" y="45"/>
                    <a:pt x="69" y="62"/>
                    <a:pt x="0" y="77"/>
                  </a:cubicBezTo>
                  <a:cubicBezTo>
                    <a:pt x="568" y="1049"/>
                    <a:pt x="1344" y="1893"/>
                    <a:pt x="2157" y="2664"/>
                  </a:cubicBezTo>
                  <a:cubicBezTo>
                    <a:pt x="2435" y="2924"/>
                    <a:pt x="2721" y="3175"/>
                    <a:pt x="3023" y="3406"/>
                  </a:cubicBezTo>
                  <a:cubicBezTo>
                    <a:pt x="3224" y="3558"/>
                    <a:pt x="3432" y="3701"/>
                    <a:pt x="3645" y="3835"/>
                  </a:cubicBezTo>
                  <a:cubicBezTo>
                    <a:pt x="3665" y="3849"/>
                    <a:pt x="3675" y="3869"/>
                    <a:pt x="3675" y="3890"/>
                  </a:cubicBezTo>
                  <a:cubicBezTo>
                    <a:pt x="3688" y="3882"/>
                    <a:pt x="3703" y="3874"/>
                    <a:pt x="3718" y="3868"/>
                  </a:cubicBezTo>
                  <a:cubicBezTo>
                    <a:pt x="3851" y="3798"/>
                    <a:pt x="3976" y="3712"/>
                    <a:pt x="4097" y="3623"/>
                  </a:cubicBezTo>
                  <a:cubicBezTo>
                    <a:pt x="4642" y="3225"/>
                    <a:pt x="5176" y="2808"/>
                    <a:pt x="5657" y="2333"/>
                  </a:cubicBezTo>
                  <a:cubicBezTo>
                    <a:pt x="6307" y="1701"/>
                    <a:pt x="6859" y="981"/>
                    <a:pt x="7371" y="233"/>
                  </a:cubicBezTo>
                  <a:cubicBezTo>
                    <a:pt x="7265" y="197"/>
                    <a:pt x="7160" y="157"/>
                    <a:pt x="7058" y="108"/>
                  </a:cubicBezTo>
                  <a:cubicBezTo>
                    <a:pt x="6282" y="717"/>
                    <a:pt x="4615" y="1018"/>
                    <a:pt x="3536" y="1018"/>
                  </a:cubicBezTo>
                  <a:cubicBezTo>
                    <a:pt x="3451" y="1018"/>
                    <a:pt x="3370" y="1016"/>
                    <a:pt x="3293" y="1012"/>
                  </a:cubicBezTo>
                  <a:cubicBezTo>
                    <a:pt x="2418" y="958"/>
                    <a:pt x="1534" y="762"/>
                    <a:pt x="749" y="360"/>
                  </a:cubicBezTo>
                  <a:cubicBezTo>
                    <a:pt x="626" y="288"/>
                    <a:pt x="509" y="206"/>
                    <a:pt x="398" y="117"/>
                  </a:cubicBezTo>
                  <a:cubicBezTo>
                    <a:pt x="363" y="90"/>
                    <a:pt x="313" y="46"/>
                    <a:pt x="301"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32;p35">
              <a:extLst>
                <a:ext uri="{FF2B5EF4-FFF2-40B4-BE49-F238E27FC236}">
                  <a16:creationId xmlns:a16="http://schemas.microsoft.com/office/drawing/2014/main" id="{186D623C-C48A-003F-749F-38E16A48B3A9}"/>
                </a:ext>
              </a:extLst>
            </p:cNvPr>
            <p:cNvSpPr/>
            <p:nvPr/>
          </p:nvSpPr>
          <p:spPr>
            <a:xfrm>
              <a:off x="6349822" y="2558623"/>
              <a:ext cx="26146" cy="20063"/>
            </a:xfrm>
            <a:custGeom>
              <a:avLst/>
              <a:gdLst/>
              <a:ahLst/>
              <a:cxnLst/>
              <a:rect l="l" t="t" r="r" b="b"/>
              <a:pathLst>
                <a:path w="417" h="320" extrusionOk="0">
                  <a:moveTo>
                    <a:pt x="416" y="1"/>
                  </a:moveTo>
                  <a:cubicBezTo>
                    <a:pt x="340" y="1"/>
                    <a:pt x="264" y="20"/>
                    <a:pt x="194" y="50"/>
                  </a:cubicBezTo>
                  <a:cubicBezTo>
                    <a:pt x="180" y="60"/>
                    <a:pt x="164" y="64"/>
                    <a:pt x="149" y="64"/>
                  </a:cubicBezTo>
                  <a:cubicBezTo>
                    <a:pt x="128" y="64"/>
                    <a:pt x="107" y="55"/>
                    <a:pt x="94" y="37"/>
                  </a:cubicBezTo>
                  <a:lnTo>
                    <a:pt x="94" y="37"/>
                  </a:lnTo>
                  <a:cubicBezTo>
                    <a:pt x="1" y="149"/>
                    <a:pt x="70" y="254"/>
                    <a:pt x="177" y="319"/>
                  </a:cubicBezTo>
                  <a:cubicBezTo>
                    <a:pt x="219" y="272"/>
                    <a:pt x="257" y="222"/>
                    <a:pt x="294" y="172"/>
                  </a:cubicBezTo>
                  <a:cubicBezTo>
                    <a:pt x="336" y="116"/>
                    <a:pt x="369" y="52"/>
                    <a:pt x="41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33;p35">
              <a:extLst>
                <a:ext uri="{FF2B5EF4-FFF2-40B4-BE49-F238E27FC236}">
                  <a16:creationId xmlns:a16="http://schemas.microsoft.com/office/drawing/2014/main" id="{68C087A3-3DE9-7357-FB56-668AAD866BC0}"/>
                </a:ext>
              </a:extLst>
            </p:cNvPr>
            <p:cNvSpPr/>
            <p:nvPr/>
          </p:nvSpPr>
          <p:spPr>
            <a:xfrm>
              <a:off x="6369386" y="2559627"/>
              <a:ext cx="28028" cy="23575"/>
            </a:xfrm>
            <a:custGeom>
              <a:avLst/>
              <a:gdLst/>
              <a:ahLst/>
              <a:cxnLst/>
              <a:rect l="l" t="t" r="r" b="b"/>
              <a:pathLst>
                <a:path w="447" h="376" extrusionOk="0">
                  <a:moveTo>
                    <a:pt x="226" y="1"/>
                  </a:moveTo>
                  <a:lnTo>
                    <a:pt x="226" y="1"/>
                  </a:lnTo>
                  <a:cubicBezTo>
                    <a:pt x="234" y="25"/>
                    <a:pt x="229" y="54"/>
                    <a:pt x="208" y="77"/>
                  </a:cubicBezTo>
                  <a:cubicBezTo>
                    <a:pt x="147" y="178"/>
                    <a:pt x="77" y="271"/>
                    <a:pt x="1" y="361"/>
                  </a:cubicBezTo>
                  <a:cubicBezTo>
                    <a:pt x="33" y="370"/>
                    <a:pt x="65" y="375"/>
                    <a:pt x="93" y="375"/>
                  </a:cubicBezTo>
                  <a:cubicBezTo>
                    <a:pt x="96" y="375"/>
                    <a:pt x="98" y="375"/>
                    <a:pt x="101" y="375"/>
                  </a:cubicBezTo>
                  <a:cubicBezTo>
                    <a:pt x="324" y="365"/>
                    <a:pt x="446" y="72"/>
                    <a:pt x="22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34;p35">
              <a:extLst>
                <a:ext uri="{FF2B5EF4-FFF2-40B4-BE49-F238E27FC236}">
                  <a16:creationId xmlns:a16="http://schemas.microsoft.com/office/drawing/2014/main" id="{B1AC36B8-0B40-7D71-9F76-0626580B6066}"/>
                </a:ext>
              </a:extLst>
            </p:cNvPr>
            <p:cNvSpPr/>
            <p:nvPr/>
          </p:nvSpPr>
          <p:spPr>
            <a:xfrm>
              <a:off x="6438923" y="2565960"/>
              <a:ext cx="27401" cy="25331"/>
            </a:xfrm>
            <a:custGeom>
              <a:avLst/>
              <a:gdLst/>
              <a:ahLst/>
              <a:cxnLst/>
              <a:rect l="l" t="t" r="r" b="b"/>
              <a:pathLst>
                <a:path w="437" h="404" extrusionOk="0">
                  <a:moveTo>
                    <a:pt x="0" y="0"/>
                  </a:moveTo>
                  <a:lnTo>
                    <a:pt x="0" y="0"/>
                  </a:lnTo>
                  <a:cubicBezTo>
                    <a:pt x="22" y="12"/>
                    <a:pt x="37" y="35"/>
                    <a:pt x="38" y="59"/>
                  </a:cubicBezTo>
                  <a:cubicBezTo>
                    <a:pt x="50" y="160"/>
                    <a:pt x="73" y="258"/>
                    <a:pt x="91" y="356"/>
                  </a:cubicBezTo>
                  <a:cubicBezTo>
                    <a:pt x="94" y="372"/>
                    <a:pt x="97" y="387"/>
                    <a:pt x="101" y="403"/>
                  </a:cubicBezTo>
                  <a:cubicBezTo>
                    <a:pt x="395" y="328"/>
                    <a:pt x="437" y="85"/>
                    <a:pt x="105" y="8"/>
                  </a:cubicBezTo>
                  <a:cubicBezTo>
                    <a:pt x="72" y="8"/>
                    <a:pt x="36" y="2"/>
                    <a:pt x="0" y="0"/>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35;p35">
              <a:extLst>
                <a:ext uri="{FF2B5EF4-FFF2-40B4-BE49-F238E27FC236}">
                  <a16:creationId xmlns:a16="http://schemas.microsoft.com/office/drawing/2014/main" id="{C4BE2B73-1EED-ACFE-DC64-A690DCF76C8E}"/>
                </a:ext>
              </a:extLst>
            </p:cNvPr>
            <p:cNvSpPr/>
            <p:nvPr/>
          </p:nvSpPr>
          <p:spPr>
            <a:xfrm>
              <a:off x="6428703" y="2566649"/>
              <a:ext cx="7085" cy="22447"/>
            </a:xfrm>
            <a:custGeom>
              <a:avLst/>
              <a:gdLst/>
              <a:ahLst/>
              <a:cxnLst/>
              <a:rect l="l" t="t" r="r" b="b"/>
              <a:pathLst>
                <a:path w="113" h="358" extrusionOk="0">
                  <a:moveTo>
                    <a:pt x="89" y="1"/>
                  </a:moveTo>
                  <a:lnTo>
                    <a:pt x="89" y="1"/>
                  </a:lnTo>
                  <a:cubicBezTo>
                    <a:pt x="86" y="2"/>
                    <a:pt x="82" y="4"/>
                    <a:pt x="78" y="6"/>
                  </a:cubicBezTo>
                  <a:lnTo>
                    <a:pt x="79" y="6"/>
                  </a:lnTo>
                  <a:cubicBezTo>
                    <a:pt x="12" y="75"/>
                    <a:pt x="0" y="187"/>
                    <a:pt x="20" y="276"/>
                  </a:cubicBezTo>
                  <a:cubicBezTo>
                    <a:pt x="43" y="309"/>
                    <a:pt x="75" y="337"/>
                    <a:pt x="112" y="358"/>
                  </a:cubicBezTo>
                  <a:cubicBezTo>
                    <a:pt x="94" y="255"/>
                    <a:pt x="80" y="152"/>
                    <a:pt x="66" y="51"/>
                  </a:cubicBezTo>
                  <a:cubicBezTo>
                    <a:pt x="67" y="31"/>
                    <a:pt x="75" y="14"/>
                    <a:pt x="89"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137;p35">
              <a:extLst>
                <a:ext uri="{FF2B5EF4-FFF2-40B4-BE49-F238E27FC236}">
                  <a16:creationId xmlns:a16="http://schemas.microsoft.com/office/drawing/2014/main" id="{E9452CC5-D446-3921-AAC7-C09FA08D0A22}"/>
                </a:ext>
              </a:extLst>
            </p:cNvPr>
            <p:cNvSpPr/>
            <p:nvPr/>
          </p:nvSpPr>
          <p:spPr>
            <a:xfrm>
              <a:off x="6568970" y="2738133"/>
              <a:ext cx="23764" cy="25768"/>
            </a:xfrm>
            <a:custGeom>
              <a:avLst/>
              <a:gdLst/>
              <a:ahLst/>
              <a:cxnLst/>
              <a:rect l="l" t="t" r="r" b="b"/>
              <a:pathLst>
                <a:path w="379" h="411" extrusionOk="0">
                  <a:moveTo>
                    <a:pt x="133" y="0"/>
                  </a:moveTo>
                  <a:cubicBezTo>
                    <a:pt x="132" y="20"/>
                    <a:pt x="125" y="42"/>
                    <a:pt x="110" y="55"/>
                  </a:cubicBezTo>
                  <a:cubicBezTo>
                    <a:pt x="97" y="65"/>
                    <a:pt x="83" y="72"/>
                    <a:pt x="69" y="74"/>
                  </a:cubicBezTo>
                  <a:cubicBezTo>
                    <a:pt x="32" y="184"/>
                    <a:pt x="1" y="410"/>
                    <a:pt x="169" y="410"/>
                  </a:cubicBezTo>
                  <a:cubicBezTo>
                    <a:pt x="171" y="410"/>
                    <a:pt x="172" y="410"/>
                    <a:pt x="173" y="410"/>
                  </a:cubicBezTo>
                  <a:cubicBezTo>
                    <a:pt x="174" y="410"/>
                    <a:pt x="175" y="410"/>
                    <a:pt x="176" y="410"/>
                  </a:cubicBezTo>
                  <a:cubicBezTo>
                    <a:pt x="241" y="410"/>
                    <a:pt x="309" y="361"/>
                    <a:pt x="330" y="302"/>
                  </a:cubicBezTo>
                  <a:cubicBezTo>
                    <a:pt x="379" y="162"/>
                    <a:pt x="250" y="49"/>
                    <a:pt x="1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138;p35">
              <a:extLst>
                <a:ext uri="{FF2B5EF4-FFF2-40B4-BE49-F238E27FC236}">
                  <a16:creationId xmlns:a16="http://schemas.microsoft.com/office/drawing/2014/main" id="{8654590B-5E2B-5CBC-8ABF-067C07F7F233}"/>
                </a:ext>
              </a:extLst>
            </p:cNvPr>
            <p:cNvSpPr/>
            <p:nvPr/>
          </p:nvSpPr>
          <p:spPr>
            <a:xfrm>
              <a:off x="6573485" y="2243998"/>
              <a:ext cx="266171" cy="78122"/>
            </a:xfrm>
            <a:custGeom>
              <a:avLst/>
              <a:gdLst/>
              <a:ahLst/>
              <a:cxnLst/>
              <a:rect l="l" t="t" r="r" b="b"/>
              <a:pathLst>
                <a:path w="4245" h="1246" extrusionOk="0">
                  <a:moveTo>
                    <a:pt x="1" y="1"/>
                  </a:moveTo>
                  <a:lnTo>
                    <a:pt x="1" y="1"/>
                  </a:lnTo>
                  <a:cubicBezTo>
                    <a:pt x="108" y="192"/>
                    <a:pt x="245" y="367"/>
                    <a:pt x="414" y="517"/>
                  </a:cubicBezTo>
                  <a:cubicBezTo>
                    <a:pt x="644" y="708"/>
                    <a:pt x="911" y="842"/>
                    <a:pt x="1193" y="939"/>
                  </a:cubicBezTo>
                  <a:cubicBezTo>
                    <a:pt x="1195" y="940"/>
                    <a:pt x="1198" y="941"/>
                    <a:pt x="1202" y="942"/>
                  </a:cubicBezTo>
                  <a:cubicBezTo>
                    <a:pt x="1220" y="949"/>
                    <a:pt x="1241" y="955"/>
                    <a:pt x="1261" y="962"/>
                  </a:cubicBezTo>
                  <a:cubicBezTo>
                    <a:pt x="1280" y="968"/>
                    <a:pt x="1300" y="974"/>
                    <a:pt x="1321" y="980"/>
                  </a:cubicBezTo>
                  <a:cubicBezTo>
                    <a:pt x="1324" y="982"/>
                    <a:pt x="1328" y="983"/>
                    <a:pt x="1331" y="983"/>
                  </a:cubicBezTo>
                  <a:cubicBezTo>
                    <a:pt x="1637" y="1074"/>
                    <a:pt x="1957" y="1126"/>
                    <a:pt x="2268" y="1164"/>
                  </a:cubicBezTo>
                  <a:cubicBezTo>
                    <a:pt x="2843" y="1232"/>
                    <a:pt x="3422" y="1246"/>
                    <a:pt x="4001" y="1246"/>
                  </a:cubicBezTo>
                  <a:cubicBezTo>
                    <a:pt x="4082" y="1246"/>
                    <a:pt x="4163" y="1245"/>
                    <a:pt x="4245" y="1245"/>
                  </a:cubicBezTo>
                  <a:cubicBezTo>
                    <a:pt x="3774" y="550"/>
                    <a:pt x="2940" y="200"/>
                    <a:pt x="2134" y="85"/>
                  </a:cubicBezTo>
                  <a:cubicBezTo>
                    <a:pt x="1427" y="0"/>
                    <a:pt x="711" y="50"/>
                    <a:pt x="1" y="1"/>
                  </a:cubicBezTo>
                  <a:close/>
                </a:path>
              </a:pathLst>
            </a:custGeom>
            <a:solidFill>
              <a:srgbClr val="FFBE0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39;p35">
              <a:extLst>
                <a:ext uri="{FF2B5EF4-FFF2-40B4-BE49-F238E27FC236}">
                  <a16:creationId xmlns:a16="http://schemas.microsoft.com/office/drawing/2014/main" id="{D8B188AE-EB79-AB13-4610-CC650B6B09A2}"/>
                </a:ext>
              </a:extLst>
            </p:cNvPr>
            <p:cNvSpPr/>
            <p:nvPr/>
          </p:nvSpPr>
          <p:spPr>
            <a:xfrm>
              <a:off x="6081263" y="2234467"/>
              <a:ext cx="193060" cy="68591"/>
            </a:xfrm>
            <a:custGeom>
              <a:avLst/>
              <a:gdLst/>
              <a:ahLst/>
              <a:cxnLst/>
              <a:rect l="l" t="t" r="r" b="b"/>
              <a:pathLst>
                <a:path w="3079" h="1094" extrusionOk="0">
                  <a:moveTo>
                    <a:pt x="3078" y="1"/>
                  </a:moveTo>
                  <a:cubicBezTo>
                    <a:pt x="2807" y="63"/>
                    <a:pt x="2527" y="87"/>
                    <a:pt x="2249" y="92"/>
                  </a:cubicBezTo>
                  <a:cubicBezTo>
                    <a:pt x="2085" y="96"/>
                    <a:pt x="1921" y="98"/>
                    <a:pt x="1757" y="98"/>
                  </a:cubicBezTo>
                  <a:cubicBezTo>
                    <a:pt x="1666" y="98"/>
                    <a:pt x="1574" y="98"/>
                    <a:pt x="1482" y="97"/>
                  </a:cubicBezTo>
                  <a:cubicBezTo>
                    <a:pt x="1434" y="98"/>
                    <a:pt x="1384" y="98"/>
                    <a:pt x="1333" y="98"/>
                  </a:cubicBezTo>
                  <a:cubicBezTo>
                    <a:pt x="1307" y="98"/>
                    <a:pt x="1282" y="98"/>
                    <a:pt x="1256" y="98"/>
                  </a:cubicBezTo>
                  <a:cubicBezTo>
                    <a:pt x="891" y="98"/>
                    <a:pt x="492" y="108"/>
                    <a:pt x="260" y="411"/>
                  </a:cubicBezTo>
                  <a:cubicBezTo>
                    <a:pt x="143" y="590"/>
                    <a:pt x="1" y="886"/>
                    <a:pt x="115" y="1093"/>
                  </a:cubicBezTo>
                  <a:cubicBezTo>
                    <a:pt x="375" y="1080"/>
                    <a:pt x="635" y="1061"/>
                    <a:pt x="893" y="1031"/>
                  </a:cubicBezTo>
                  <a:cubicBezTo>
                    <a:pt x="1052" y="1011"/>
                    <a:pt x="1212" y="988"/>
                    <a:pt x="1373" y="959"/>
                  </a:cubicBezTo>
                  <a:cubicBezTo>
                    <a:pt x="1376" y="958"/>
                    <a:pt x="1379" y="957"/>
                    <a:pt x="1383" y="957"/>
                  </a:cubicBezTo>
                  <a:cubicBezTo>
                    <a:pt x="1403" y="953"/>
                    <a:pt x="1422" y="949"/>
                    <a:pt x="1442" y="945"/>
                  </a:cubicBezTo>
                  <a:cubicBezTo>
                    <a:pt x="1443" y="945"/>
                    <a:pt x="1444" y="945"/>
                    <a:pt x="1445" y="944"/>
                  </a:cubicBezTo>
                  <a:cubicBezTo>
                    <a:pt x="1466" y="941"/>
                    <a:pt x="1486" y="936"/>
                    <a:pt x="1507" y="933"/>
                  </a:cubicBezTo>
                  <a:cubicBezTo>
                    <a:pt x="1508" y="931"/>
                    <a:pt x="1509" y="931"/>
                    <a:pt x="1510" y="931"/>
                  </a:cubicBezTo>
                  <a:cubicBezTo>
                    <a:pt x="1672" y="897"/>
                    <a:pt x="1832" y="854"/>
                    <a:pt x="1988" y="800"/>
                  </a:cubicBezTo>
                  <a:cubicBezTo>
                    <a:pt x="1988" y="800"/>
                    <a:pt x="1988" y="800"/>
                    <a:pt x="1988" y="799"/>
                  </a:cubicBezTo>
                  <a:cubicBezTo>
                    <a:pt x="2004" y="794"/>
                    <a:pt x="2020" y="788"/>
                    <a:pt x="2035" y="783"/>
                  </a:cubicBezTo>
                  <a:cubicBezTo>
                    <a:pt x="2049" y="777"/>
                    <a:pt x="2062" y="772"/>
                    <a:pt x="2076" y="768"/>
                  </a:cubicBezTo>
                  <a:cubicBezTo>
                    <a:pt x="2082" y="765"/>
                    <a:pt x="2086" y="763"/>
                    <a:pt x="2091" y="762"/>
                  </a:cubicBezTo>
                  <a:cubicBezTo>
                    <a:pt x="2104" y="756"/>
                    <a:pt x="2117" y="751"/>
                    <a:pt x="2130" y="746"/>
                  </a:cubicBezTo>
                  <a:cubicBezTo>
                    <a:pt x="2131" y="746"/>
                    <a:pt x="2132" y="744"/>
                    <a:pt x="2134" y="744"/>
                  </a:cubicBezTo>
                  <a:cubicBezTo>
                    <a:pt x="2149" y="739"/>
                    <a:pt x="2162" y="733"/>
                    <a:pt x="2176" y="726"/>
                  </a:cubicBezTo>
                  <a:cubicBezTo>
                    <a:pt x="2381" y="639"/>
                    <a:pt x="2574" y="527"/>
                    <a:pt x="2746" y="385"/>
                  </a:cubicBezTo>
                  <a:cubicBezTo>
                    <a:pt x="2876" y="270"/>
                    <a:pt x="2986" y="140"/>
                    <a:pt x="3078" y="2"/>
                  </a:cubicBezTo>
                  <a:lnTo>
                    <a:pt x="3078" y="1"/>
                  </a:lnTo>
                  <a:close/>
                </a:path>
              </a:pathLst>
            </a:custGeom>
            <a:solidFill>
              <a:srgbClr val="FFBE0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140;p35">
              <a:extLst>
                <a:ext uri="{FF2B5EF4-FFF2-40B4-BE49-F238E27FC236}">
                  <a16:creationId xmlns:a16="http://schemas.microsoft.com/office/drawing/2014/main" id="{DE0E9084-9CA8-A699-ABD7-343C2EC32581}"/>
                </a:ext>
              </a:extLst>
            </p:cNvPr>
            <p:cNvSpPr/>
            <p:nvPr/>
          </p:nvSpPr>
          <p:spPr>
            <a:xfrm>
              <a:off x="6161023" y="2288515"/>
              <a:ext cx="489831" cy="110224"/>
            </a:xfrm>
            <a:custGeom>
              <a:avLst/>
              <a:gdLst/>
              <a:ahLst/>
              <a:cxnLst/>
              <a:rect l="l" t="t" r="r" b="b"/>
              <a:pathLst>
                <a:path w="7812" h="1758" extrusionOk="0">
                  <a:moveTo>
                    <a:pt x="516" y="0"/>
                  </a:moveTo>
                  <a:cubicBezTo>
                    <a:pt x="223" y="0"/>
                    <a:pt x="0" y="446"/>
                    <a:pt x="714" y="977"/>
                  </a:cubicBezTo>
                  <a:cubicBezTo>
                    <a:pt x="1469" y="1488"/>
                    <a:pt x="2400" y="1690"/>
                    <a:pt x="3297" y="1751"/>
                  </a:cubicBezTo>
                  <a:cubicBezTo>
                    <a:pt x="3378" y="1756"/>
                    <a:pt x="3458" y="1758"/>
                    <a:pt x="3539" y="1758"/>
                  </a:cubicBezTo>
                  <a:cubicBezTo>
                    <a:pt x="4092" y="1758"/>
                    <a:pt x="4642" y="1654"/>
                    <a:pt x="5183" y="1545"/>
                  </a:cubicBezTo>
                  <a:cubicBezTo>
                    <a:pt x="5883" y="1421"/>
                    <a:pt x="6563" y="1201"/>
                    <a:pt x="7147" y="787"/>
                  </a:cubicBezTo>
                  <a:cubicBezTo>
                    <a:pt x="7295" y="656"/>
                    <a:pt x="7811" y="474"/>
                    <a:pt x="7655" y="225"/>
                  </a:cubicBezTo>
                  <a:cubicBezTo>
                    <a:pt x="7618" y="181"/>
                    <a:pt x="7579" y="163"/>
                    <a:pt x="7539" y="163"/>
                  </a:cubicBezTo>
                  <a:cubicBezTo>
                    <a:pt x="7441" y="163"/>
                    <a:pt x="7341" y="272"/>
                    <a:pt x="7257" y="327"/>
                  </a:cubicBezTo>
                  <a:cubicBezTo>
                    <a:pt x="6980" y="501"/>
                    <a:pt x="6687" y="649"/>
                    <a:pt x="6380" y="766"/>
                  </a:cubicBezTo>
                  <a:cubicBezTo>
                    <a:pt x="5923" y="915"/>
                    <a:pt x="5440" y="962"/>
                    <a:pt x="4966" y="1031"/>
                  </a:cubicBezTo>
                  <a:cubicBezTo>
                    <a:pt x="4505" y="1097"/>
                    <a:pt x="4038" y="1149"/>
                    <a:pt x="3572" y="1149"/>
                  </a:cubicBezTo>
                  <a:cubicBezTo>
                    <a:pt x="3215" y="1149"/>
                    <a:pt x="2860" y="1118"/>
                    <a:pt x="2508" y="1041"/>
                  </a:cubicBezTo>
                  <a:cubicBezTo>
                    <a:pt x="1900" y="876"/>
                    <a:pt x="1135" y="740"/>
                    <a:pt x="792" y="153"/>
                  </a:cubicBezTo>
                  <a:cubicBezTo>
                    <a:pt x="712" y="47"/>
                    <a:pt x="610" y="0"/>
                    <a:pt x="516" y="0"/>
                  </a:cubicBezTo>
                  <a:close/>
                </a:path>
              </a:pathLst>
            </a:custGeom>
            <a:solidFill>
              <a:srgbClr val="4D73A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143;p35">
              <a:extLst>
                <a:ext uri="{FF2B5EF4-FFF2-40B4-BE49-F238E27FC236}">
                  <a16:creationId xmlns:a16="http://schemas.microsoft.com/office/drawing/2014/main" id="{267E88C1-034E-CEAD-A608-9A9002DCC7FB}"/>
                </a:ext>
              </a:extLst>
            </p:cNvPr>
            <p:cNvSpPr/>
            <p:nvPr/>
          </p:nvSpPr>
          <p:spPr>
            <a:xfrm>
              <a:off x="6148168" y="2297543"/>
              <a:ext cx="294011" cy="271233"/>
            </a:xfrm>
            <a:custGeom>
              <a:avLst/>
              <a:gdLst/>
              <a:ahLst/>
              <a:cxnLst/>
              <a:rect l="l" t="t" r="r" b="b"/>
              <a:pathLst>
                <a:path w="4689" h="4326" extrusionOk="0">
                  <a:moveTo>
                    <a:pt x="254" y="1"/>
                  </a:moveTo>
                  <a:cubicBezTo>
                    <a:pt x="143" y="1"/>
                    <a:pt x="31" y="65"/>
                    <a:pt x="1" y="188"/>
                  </a:cubicBezTo>
                  <a:cubicBezTo>
                    <a:pt x="317" y="1951"/>
                    <a:pt x="2388" y="3963"/>
                    <a:pt x="4148" y="4319"/>
                  </a:cubicBezTo>
                  <a:cubicBezTo>
                    <a:pt x="4170" y="4323"/>
                    <a:pt x="4191" y="4325"/>
                    <a:pt x="4212" y="4325"/>
                  </a:cubicBezTo>
                  <a:cubicBezTo>
                    <a:pt x="4585" y="4325"/>
                    <a:pt x="4688" y="3719"/>
                    <a:pt x="4291" y="3622"/>
                  </a:cubicBezTo>
                  <a:cubicBezTo>
                    <a:pt x="3840" y="3505"/>
                    <a:pt x="3428" y="3271"/>
                    <a:pt x="3038" y="3023"/>
                  </a:cubicBezTo>
                  <a:cubicBezTo>
                    <a:pt x="2098" y="2404"/>
                    <a:pt x="1307" y="1520"/>
                    <a:pt x="722" y="547"/>
                  </a:cubicBezTo>
                  <a:cubicBezTo>
                    <a:pt x="645" y="417"/>
                    <a:pt x="561" y="289"/>
                    <a:pt x="490" y="155"/>
                  </a:cubicBezTo>
                  <a:cubicBezTo>
                    <a:pt x="450" y="51"/>
                    <a:pt x="352" y="1"/>
                    <a:pt x="254" y="1"/>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144;p35">
              <a:extLst>
                <a:ext uri="{FF2B5EF4-FFF2-40B4-BE49-F238E27FC236}">
                  <a16:creationId xmlns:a16="http://schemas.microsoft.com/office/drawing/2014/main" id="{6D48C231-ED82-4544-EB0F-CAF4245CF450}"/>
                </a:ext>
              </a:extLst>
            </p:cNvPr>
            <p:cNvSpPr/>
            <p:nvPr/>
          </p:nvSpPr>
          <p:spPr>
            <a:xfrm>
              <a:off x="6388134" y="2313155"/>
              <a:ext cx="294324" cy="252549"/>
            </a:xfrm>
            <a:custGeom>
              <a:avLst/>
              <a:gdLst/>
              <a:ahLst/>
              <a:cxnLst/>
              <a:rect l="l" t="t" r="r" b="b"/>
              <a:pathLst>
                <a:path w="4694" h="4028" extrusionOk="0">
                  <a:moveTo>
                    <a:pt x="4382" y="0"/>
                  </a:moveTo>
                  <a:cubicBezTo>
                    <a:pt x="4311" y="0"/>
                    <a:pt x="4239" y="26"/>
                    <a:pt x="4184" y="85"/>
                  </a:cubicBezTo>
                  <a:cubicBezTo>
                    <a:pt x="3369" y="911"/>
                    <a:pt x="2625" y="1805"/>
                    <a:pt x="1735" y="2557"/>
                  </a:cubicBezTo>
                  <a:cubicBezTo>
                    <a:pt x="1498" y="2871"/>
                    <a:pt x="1" y="3572"/>
                    <a:pt x="255" y="3919"/>
                  </a:cubicBezTo>
                  <a:cubicBezTo>
                    <a:pt x="302" y="3997"/>
                    <a:pt x="365" y="4027"/>
                    <a:pt x="433" y="4027"/>
                  </a:cubicBezTo>
                  <a:cubicBezTo>
                    <a:pt x="531" y="4027"/>
                    <a:pt x="637" y="3965"/>
                    <a:pt x="713" y="3897"/>
                  </a:cubicBezTo>
                  <a:cubicBezTo>
                    <a:pt x="1908" y="3282"/>
                    <a:pt x="2929" y="2397"/>
                    <a:pt x="3793" y="1371"/>
                  </a:cubicBezTo>
                  <a:cubicBezTo>
                    <a:pt x="3987" y="1077"/>
                    <a:pt x="4651" y="586"/>
                    <a:pt x="4687" y="293"/>
                  </a:cubicBezTo>
                  <a:cubicBezTo>
                    <a:pt x="4693" y="121"/>
                    <a:pt x="4537" y="0"/>
                    <a:pt x="4382"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152;p35">
              <a:extLst>
                <a:ext uri="{FF2B5EF4-FFF2-40B4-BE49-F238E27FC236}">
                  <a16:creationId xmlns:a16="http://schemas.microsoft.com/office/drawing/2014/main" id="{4BF83674-8E67-B130-B8C1-959A4C323978}"/>
                </a:ext>
              </a:extLst>
            </p:cNvPr>
            <p:cNvSpPr/>
            <p:nvPr/>
          </p:nvSpPr>
          <p:spPr>
            <a:xfrm>
              <a:off x="5708679" y="2551727"/>
              <a:ext cx="123524" cy="440645"/>
            </a:xfrm>
            <a:custGeom>
              <a:avLst/>
              <a:gdLst/>
              <a:ahLst/>
              <a:cxnLst/>
              <a:rect l="l" t="t" r="r" b="b"/>
              <a:pathLst>
                <a:path w="1970" h="7028" extrusionOk="0">
                  <a:moveTo>
                    <a:pt x="1821" y="0"/>
                  </a:moveTo>
                  <a:cubicBezTo>
                    <a:pt x="1500" y="0"/>
                    <a:pt x="913" y="1630"/>
                    <a:pt x="825" y="1808"/>
                  </a:cubicBezTo>
                  <a:cubicBezTo>
                    <a:pt x="302" y="3400"/>
                    <a:pt x="0" y="5092"/>
                    <a:pt x="150" y="6770"/>
                  </a:cubicBezTo>
                  <a:lnTo>
                    <a:pt x="150" y="6769"/>
                  </a:lnTo>
                  <a:cubicBezTo>
                    <a:pt x="166" y="6944"/>
                    <a:pt x="304" y="7028"/>
                    <a:pt x="444" y="7028"/>
                  </a:cubicBezTo>
                  <a:cubicBezTo>
                    <a:pt x="597" y="7028"/>
                    <a:pt x="753" y="6927"/>
                    <a:pt x="751" y="6736"/>
                  </a:cubicBezTo>
                  <a:cubicBezTo>
                    <a:pt x="753" y="6017"/>
                    <a:pt x="767" y="5296"/>
                    <a:pt x="912" y="4589"/>
                  </a:cubicBezTo>
                  <a:cubicBezTo>
                    <a:pt x="1150" y="3098"/>
                    <a:pt x="1558" y="1647"/>
                    <a:pt x="1969" y="197"/>
                  </a:cubicBezTo>
                  <a:cubicBezTo>
                    <a:pt x="1933" y="59"/>
                    <a:pt x="1881" y="0"/>
                    <a:pt x="1821"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54;p35">
              <a:extLst>
                <a:ext uri="{FF2B5EF4-FFF2-40B4-BE49-F238E27FC236}">
                  <a16:creationId xmlns:a16="http://schemas.microsoft.com/office/drawing/2014/main" id="{3380F019-057A-5DA5-94A4-FBE843C43FFE}"/>
                </a:ext>
              </a:extLst>
            </p:cNvPr>
            <p:cNvSpPr/>
            <p:nvPr/>
          </p:nvSpPr>
          <p:spPr>
            <a:xfrm>
              <a:off x="5750251" y="2706783"/>
              <a:ext cx="62451" cy="278444"/>
            </a:xfrm>
            <a:custGeom>
              <a:avLst/>
              <a:gdLst/>
              <a:ahLst/>
              <a:cxnLst/>
              <a:rect l="l" t="t" r="r" b="b"/>
              <a:pathLst>
                <a:path w="996" h="4441" extrusionOk="0">
                  <a:moveTo>
                    <a:pt x="665" y="0"/>
                  </a:moveTo>
                  <a:cubicBezTo>
                    <a:pt x="495" y="0"/>
                    <a:pt x="464" y="177"/>
                    <a:pt x="473" y="313"/>
                  </a:cubicBezTo>
                  <a:cubicBezTo>
                    <a:pt x="439" y="666"/>
                    <a:pt x="376" y="1014"/>
                    <a:pt x="331" y="1364"/>
                  </a:cubicBezTo>
                  <a:cubicBezTo>
                    <a:pt x="207" y="2289"/>
                    <a:pt x="98" y="3216"/>
                    <a:pt x="20" y="4146"/>
                  </a:cubicBezTo>
                  <a:cubicBezTo>
                    <a:pt x="0" y="4285"/>
                    <a:pt x="102" y="4421"/>
                    <a:pt x="241" y="4438"/>
                  </a:cubicBezTo>
                  <a:cubicBezTo>
                    <a:pt x="256" y="4440"/>
                    <a:pt x="270" y="4441"/>
                    <a:pt x="283" y="4441"/>
                  </a:cubicBezTo>
                  <a:cubicBezTo>
                    <a:pt x="523" y="4441"/>
                    <a:pt x="554" y="4161"/>
                    <a:pt x="557" y="3964"/>
                  </a:cubicBezTo>
                  <a:cubicBezTo>
                    <a:pt x="597" y="3511"/>
                    <a:pt x="631" y="3058"/>
                    <a:pt x="671" y="2607"/>
                  </a:cubicBezTo>
                  <a:cubicBezTo>
                    <a:pt x="730" y="1969"/>
                    <a:pt x="755" y="1330"/>
                    <a:pt x="814" y="692"/>
                  </a:cubicBezTo>
                  <a:cubicBezTo>
                    <a:pt x="796" y="474"/>
                    <a:pt x="995" y="43"/>
                    <a:pt x="669" y="0"/>
                  </a:cubicBezTo>
                  <a:cubicBezTo>
                    <a:pt x="668" y="0"/>
                    <a:pt x="666" y="0"/>
                    <a:pt x="665"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55;p35">
              <a:extLst>
                <a:ext uri="{FF2B5EF4-FFF2-40B4-BE49-F238E27FC236}">
                  <a16:creationId xmlns:a16="http://schemas.microsoft.com/office/drawing/2014/main" id="{046EEE06-28B6-967C-8CE9-049F2A00A125}"/>
                </a:ext>
              </a:extLst>
            </p:cNvPr>
            <p:cNvSpPr/>
            <p:nvPr/>
          </p:nvSpPr>
          <p:spPr>
            <a:xfrm>
              <a:off x="5701155" y="2952126"/>
              <a:ext cx="101767" cy="71915"/>
            </a:xfrm>
            <a:custGeom>
              <a:avLst/>
              <a:gdLst/>
              <a:ahLst/>
              <a:cxnLst/>
              <a:rect l="l" t="t" r="r" b="b"/>
              <a:pathLst>
                <a:path w="1623" h="1147" extrusionOk="0">
                  <a:moveTo>
                    <a:pt x="1091" y="1"/>
                  </a:moveTo>
                  <a:cubicBezTo>
                    <a:pt x="1009" y="1"/>
                    <a:pt x="922" y="41"/>
                    <a:pt x="843" y="142"/>
                  </a:cubicBezTo>
                  <a:cubicBezTo>
                    <a:pt x="836" y="137"/>
                    <a:pt x="828" y="134"/>
                    <a:pt x="820" y="130"/>
                  </a:cubicBezTo>
                  <a:cubicBezTo>
                    <a:pt x="789" y="117"/>
                    <a:pt x="754" y="111"/>
                    <a:pt x="720" y="111"/>
                  </a:cubicBezTo>
                  <a:cubicBezTo>
                    <a:pt x="694" y="111"/>
                    <a:pt x="667" y="115"/>
                    <a:pt x="642" y="122"/>
                  </a:cubicBezTo>
                  <a:cubicBezTo>
                    <a:pt x="602" y="108"/>
                    <a:pt x="563" y="101"/>
                    <a:pt x="527" y="101"/>
                  </a:cubicBezTo>
                  <a:cubicBezTo>
                    <a:pt x="125" y="101"/>
                    <a:pt x="0" y="913"/>
                    <a:pt x="351" y="1097"/>
                  </a:cubicBezTo>
                  <a:cubicBezTo>
                    <a:pt x="420" y="1131"/>
                    <a:pt x="493" y="1146"/>
                    <a:pt x="566" y="1146"/>
                  </a:cubicBezTo>
                  <a:cubicBezTo>
                    <a:pt x="841" y="1146"/>
                    <a:pt x="1129" y="935"/>
                    <a:pt x="1247" y="701"/>
                  </a:cubicBezTo>
                  <a:cubicBezTo>
                    <a:pt x="1623" y="526"/>
                    <a:pt x="1386" y="1"/>
                    <a:pt x="1091" y="1"/>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56;p35">
              <a:extLst>
                <a:ext uri="{FF2B5EF4-FFF2-40B4-BE49-F238E27FC236}">
                  <a16:creationId xmlns:a16="http://schemas.microsoft.com/office/drawing/2014/main" id="{3F44B6A7-95D8-3D13-4650-3CC1AC157C1E}"/>
                </a:ext>
              </a:extLst>
            </p:cNvPr>
            <p:cNvSpPr/>
            <p:nvPr/>
          </p:nvSpPr>
          <p:spPr>
            <a:xfrm>
              <a:off x="7013662" y="2563953"/>
              <a:ext cx="100700" cy="442901"/>
            </a:xfrm>
            <a:custGeom>
              <a:avLst/>
              <a:gdLst/>
              <a:ahLst/>
              <a:cxnLst/>
              <a:rect l="l" t="t" r="r" b="b"/>
              <a:pathLst>
                <a:path w="1606" h="7064" extrusionOk="0">
                  <a:moveTo>
                    <a:pt x="253" y="0"/>
                  </a:moveTo>
                  <a:cubicBezTo>
                    <a:pt x="241" y="0"/>
                    <a:pt x="227" y="1"/>
                    <a:pt x="214" y="3"/>
                  </a:cubicBezTo>
                  <a:cubicBezTo>
                    <a:pt x="85" y="25"/>
                    <a:pt x="1" y="150"/>
                    <a:pt x="20" y="278"/>
                  </a:cubicBezTo>
                  <a:cubicBezTo>
                    <a:pt x="22" y="281"/>
                    <a:pt x="22" y="283"/>
                    <a:pt x="22" y="285"/>
                  </a:cubicBezTo>
                  <a:cubicBezTo>
                    <a:pt x="38" y="461"/>
                    <a:pt x="50" y="637"/>
                    <a:pt x="68" y="813"/>
                  </a:cubicBezTo>
                  <a:cubicBezTo>
                    <a:pt x="87" y="999"/>
                    <a:pt x="109" y="1185"/>
                    <a:pt x="129" y="1371"/>
                  </a:cubicBezTo>
                  <a:cubicBezTo>
                    <a:pt x="132" y="1404"/>
                    <a:pt x="136" y="1433"/>
                    <a:pt x="139" y="1463"/>
                  </a:cubicBezTo>
                  <a:cubicBezTo>
                    <a:pt x="139" y="1463"/>
                    <a:pt x="141" y="1474"/>
                    <a:pt x="142" y="1484"/>
                  </a:cubicBezTo>
                  <a:cubicBezTo>
                    <a:pt x="142" y="1486"/>
                    <a:pt x="142" y="1489"/>
                    <a:pt x="142" y="1492"/>
                  </a:cubicBezTo>
                  <a:cubicBezTo>
                    <a:pt x="234" y="2335"/>
                    <a:pt x="369" y="3177"/>
                    <a:pt x="500" y="4019"/>
                  </a:cubicBezTo>
                  <a:cubicBezTo>
                    <a:pt x="643" y="4944"/>
                    <a:pt x="794" y="5866"/>
                    <a:pt x="929" y="6792"/>
                  </a:cubicBezTo>
                  <a:cubicBezTo>
                    <a:pt x="952" y="6951"/>
                    <a:pt x="1101" y="7064"/>
                    <a:pt x="1256" y="7064"/>
                  </a:cubicBezTo>
                  <a:cubicBezTo>
                    <a:pt x="1273" y="7064"/>
                    <a:pt x="1292" y="7063"/>
                    <a:pt x="1309" y="7059"/>
                  </a:cubicBezTo>
                  <a:cubicBezTo>
                    <a:pt x="1487" y="7029"/>
                    <a:pt x="1606" y="6857"/>
                    <a:pt x="1577" y="6680"/>
                  </a:cubicBezTo>
                  <a:cubicBezTo>
                    <a:pt x="1538" y="6434"/>
                    <a:pt x="1500" y="6190"/>
                    <a:pt x="1462" y="5945"/>
                  </a:cubicBezTo>
                  <a:cubicBezTo>
                    <a:pt x="1314" y="4988"/>
                    <a:pt x="1176" y="4028"/>
                    <a:pt x="1026" y="3071"/>
                  </a:cubicBezTo>
                  <a:cubicBezTo>
                    <a:pt x="949" y="2575"/>
                    <a:pt x="867" y="2080"/>
                    <a:pt x="776" y="1587"/>
                  </a:cubicBezTo>
                  <a:cubicBezTo>
                    <a:pt x="732" y="1343"/>
                    <a:pt x="681" y="1102"/>
                    <a:pt x="632" y="859"/>
                  </a:cubicBezTo>
                  <a:cubicBezTo>
                    <a:pt x="609" y="740"/>
                    <a:pt x="585" y="620"/>
                    <a:pt x="557" y="502"/>
                  </a:cubicBezTo>
                  <a:cubicBezTo>
                    <a:pt x="534" y="401"/>
                    <a:pt x="505" y="299"/>
                    <a:pt x="490" y="197"/>
                  </a:cubicBezTo>
                  <a:cubicBezTo>
                    <a:pt x="473" y="83"/>
                    <a:pt x="366" y="0"/>
                    <a:pt x="253"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57;p35">
              <a:extLst>
                <a:ext uri="{FF2B5EF4-FFF2-40B4-BE49-F238E27FC236}">
                  <a16:creationId xmlns:a16="http://schemas.microsoft.com/office/drawing/2014/main" id="{23CF2EBE-15B3-4FBE-5F2C-D77581D05CF1}"/>
                </a:ext>
              </a:extLst>
            </p:cNvPr>
            <p:cNvSpPr/>
            <p:nvPr/>
          </p:nvSpPr>
          <p:spPr>
            <a:xfrm>
              <a:off x="7065017" y="2951625"/>
              <a:ext cx="35113" cy="78811"/>
            </a:xfrm>
            <a:custGeom>
              <a:avLst/>
              <a:gdLst/>
              <a:ahLst/>
              <a:cxnLst/>
              <a:rect l="l" t="t" r="r" b="b"/>
              <a:pathLst>
                <a:path w="560" h="1257" extrusionOk="0">
                  <a:moveTo>
                    <a:pt x="277" y="0"/>
                  </a:moveTo>
                  <a:cubicBezTo>
                    <a:pt x="145" y="0"/>
                    <a:pt x="13" y="92"/>
                    <a:pt x="26" y="278"/>
                  </a:cubicBezTo>
                  <a:cubicBezTo>
                    <a:pt x="42" y="553"/>
                    <a:pt x="1" y="842"/>
                    <a:pt x="78" y="1110"/>
                  </a:cubicBezTo>
                  <a:cubicBezTo>
                    <a:pt x="117" y="1212"/>
                    <a:pt x="203" y="1257"/>
                    <a:pt x="291" y="1257"/>
                  </a:cubicBezTo>
                  <a:cubicBezTo>
                    <a:pt x="424" y="1257"/>
                    <a:pt x="559" y="1155"/>
                    <a:pt x="536" y="993"/>
                  </a:cubicBezTo>
                  <a:cubicBezTo>
                    <a:pt x="520" y="771"/>
                    <a:pt x="503" y="515"/>
                    <a:pt x="527" y="282"/>
                  </a:cubicBezTo>
                  <a:cubicBezTo>
                    <a:pt x="543" y="94"/>
                    <a:pt x="410" y="0"/>
                    <a:pt x="277"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58;p35">
              <a:extLst>
                <a:ext uri="{FF2B5EF4-FFF2-40B4-BE49-F238E27FC236}">
                  <a16:creationId xmlns:a16="http://schemas.microsoft.com/office/drawing/2014/main" id="{0D5FA9ED-3D40-B4B2-D789-B7A14835AEB6}"/>
                </a:ext>
              </a:extLst>
            </p:cNvPr>
            <p:cNvSpPr/>
            <p:nvPr/>
          </p:nvSpPr>
          <p:spPr>
            <a:xfrm>
              <a:off x="7068090" y="2975638"/>
              <a:ext cx="68534" cy="65206"/>
            </a:xfrm>
            <a:custGeom>
              <a:avLst/>
              <a:gdLst/>
              <a:ahLst/>
              <a:cxnLst/>
              <a:rect l="l" t="t" r="r" b="b"/>
              <a:pathLst>
                <a:path w="1093" h="1040" extrusionOk="0">
                  <a:moveTo>
                    <a:pt x="621" y="0"/>
                  </a:moveTo>
                  <a:cubicBezTo>
                    <a:pt x="434" y="0"/>
                    <a:pt x="247" y="228"/>
                    <a:pt x="382" y="469"/>
                  </a:cubicBezTo>
                  <a:cubicBezTo>
                    <a:pt x="326" y="450"/>
                    <a:pt x="262" y="436"/>
                    <a:pt x="205" y="436"/>
                  </a:cubicBezTo>
                  <a:cubicBezTo>
                    <a:pt x="92" y="436"/>
                    <a:pt x="0" y="488"/>
                    <a:pt x="21" y="649"/>
                  </a:cubicBezTo>
                  <a:cubicBezTo>
                    <a:pt x="111" y="837"/>
                    <a:pt x="431" y="932"/>
                    <a:pt x="612" y="1026"/>
                  </a:cubicBezTo>
                  <a:cubicBezTo>
                    <a:pt x="653" y="1035"/>
                    <a:pt x="689" y="1039"/>
                    <a:pt x="721" y="1039"/>
                  </a:cubicBezTo>
                  <a:cubicBezTo>
                    <a:pt x="1092" y="1039"/>
                    <a:pt x="885" y="451"/>
                    <a:pt x="859" y="198"/>
                  </a:cubicBezTo>
                  <a:cubicBezTo>
                    <a:pt x="807" y="57"/>
                    <a:pt x="714" y="0"/>
                    <a:pt x="621"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60;p35">
              <a:extLst>
                <a:ext uri="{FF2B5EF4-FFF2-40B4-BE49-F238E27FC236}">
                  <a16:creationId xmlns:a16="http://schemas.microsoft.com/office/drawing/2014/main" id="{29D2B344-7888-104D-FCF5-4CB0CDA30237}"/>
                </a:ext>
              </a:extLst>
            </p:cNvPr>
            <p:cNvSpPr/>
            <p:nvPr/>
          </p:nvSpPr>
          <p:spPr>
            <a:xfrm>
              <a:off x="6649105" y="2455608"/>
              <a:ext cx="34988" cy="34860"/>
            </a:xfrm>
            <a:custGeom>
              <a:avLst/>
              <a:gdLst/>
              <a:ahLst/>
              <a:cxnLst/>
              <a:rect l="l" t="t" r="r" b="b"/>
              <a:pathLst>
                <a:path w="558" h="556" extrusionOk="0">
                  <a:moveTo>
                    <a:pt x="280" y="0"/>
                  </a:moveTo>
                  <a:cubicBezTo>
                    <a:pt x="130" y="0"/>
                    <a:pt x="2" y="124"/>
                    <a:pt x="0" y="275"/>
                  </a:cubicBezTo>
                  <a:cubicBezTo>
                    <a:pt x="0" y="425"/>
                    <a:pt x="125" y="556"/>
                    <a:pt x="276" y="556"/>
                  </a:cubicBezTo>
                  <a:cubicBezTo>
                    <a:pt x="427" y="556"/>
                    <a:pt x="555" y="432"/>
                    <a:pt x="556" y="280"/>
                  </a:cubicBezTo>
                  <a:cubicBezTo>
                    <a:pt x="557" y="130"/>
                    <a:pt x="431" y="0"/>
                    <a:pt x="28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1;p35">
              <a:extLst>
                <a:ext uri="{FF2B5EF4-FFF2-40B4-BE49-F238E27FC236}">
                  <a16:creationId xmlns:a16="http://schemas.microsoft.com/office/drawing/2014/main" id="{89A4BA67-8A00-1B62-A268-A897186C0111}"/>
                </a:ext>
              </a:extLst>
            </p:cNvPr>
            <p:cNvSpPr/>
            <p:nvPr/>
          </p:nvSpPr>
          <p:spPr>
            <a:xfrm>
              <a:off x="6774512" y="2534987"/>
              <a:ext cx="21130" cy="21004"/>
            </a:xfrm>
            <a:custGeom>
              <a:avLst/>
              <a:gdLst/>
              <a:ahLst/>
              <a:cxnLst/>
              <a:rect l="l" t="t" r="r" b="b"/>
              <a:pathLst>
                <a:path w="337" h="335" extrusionOk="0">
                  <a:moveTo>
                    <a:pt x="170" y="0"/>
                  </a:moveTo>
                  <a:cubicBezTo>
                    <a:pt x="79" y="0"/>
                    <a:pt x="2" y="75"/>
                    <a:pt x="2" y="166"/>
                  </a:cubicBezTo>
                  <a:cubicBezTo>
                    <a:pt x="1" y="258"/>
                    <a:pt x="77" y="335"/>
                    <a:pt x="168" y="335"/>
                  </a:cubicBezTo>
                  <a:cubicBezTo>
                    <a:pt x="259" y="335"/>
                    <a:pt x="335" y="261"/>
                    <a:pt x="337" y="169"/>
                  </a:cubicBezTo>
                  <a:cubicBezTo>
                    <a:pt x="337" y="79"/>
                    <a:pt x="262" y="0"/>
                    <a:pt x="17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99;p35">
              <a:extLst>
                <a:ext uri="{FF2B5EF4-FFF2-40B4-BE49-F238E27FC236}">
                  <a16:creationId xmlns:a16="http://schemas.microsoft.com/office/drawing/2014/main" id="{B4DBDDA4-D94A-CD15-90DB-B563FB79C1BA}"/>
                </a:ext>
              </a:extLst>
            </p:cNvPr>
            <p:cNvSpPr/>
            <p:nvPr/>
          </p:nvSpPr>
          <p:spPr>
            <a:xfrm>
              <a:off x="5412030" y="2119352"/>
              <a:ext cx="947684" cy="1384256"/>
            </a:xfrm>
            <a:custGeom>
              <a:avLst/>
              <a:gdLst/>
              <a:ahLst/>
              <a:cxnLst/>
              <a:rect l="l" t="t" r="r" b="b"/>
              <a:pathLst>
                <a:path w="15114" h="22078" extrusionOk="0">
                  <a:moveTo>
                    <a:pt x="14129" y="1"/>
                  </a:moveTo>
                  <a:lnTo>
                    <a:pt x="14129" y="1"/>
                  </a:lnTo>
                  <a:cubicBezTo>
                    <a:pt x="14211" y="800"/>
                    <a:pt x="14041" y="1670"/>
                    <a:pt x="13419" y="2221"/>
                  </a:cubicBezTo>
                  <a:cubicBezTo>
                    <a:pt x="12906" y="2646"/>
                    <a:pt x="12213" y="2789"/>
                    <a:pt x="11566" y="2867"/>
                  </a:cubicBezTo>
                  <a:cubicBezTo>
                    <a:pt x="10987" y="2935"/>
                    <a:pt x="10405" y="2949"/>
                    <a:pt x="9822" y="2949"/>
                  </a:cubicBezTo>
                  <a:cubicBezTo>
                    <a:pt x="9414" y="2949"/>
                    <a:pt x="9006" y="2942"/>
                    <a:pt x="8598" y="2942"/>
                  </a:cubicBezTo>
                  <a:cubicBezTo>
                    <a:pt x="8453" y="2942"/>
                    <a:pt x="8308" y="2943"/>
                    <a:pt x="8163" y="2945"/>
                  </a:cubicBezTo>
                  <a:cubicBezTo>
                    <a:pt x="7064" y="2968"/>
                    <a:pt x="5969" y="3324"/>
                    <a:pt x="5097" y="4000"/>
                  </a:cubicBezTo>
                  <a:cubicBezTo>
                    <a:pt x="4485" y="4477"/>
                    <a:pt x="3957" y="5059"/>
                    <a:pt x="3498" y="5682"/>
                  </a:cubicBezTo>
                  <a:cubicBezTo>
                    <a:pt x="3104" y="6254"/>
                    <a:pt x="2766" y="6862"/>
                    <a:pt x="2455" y="7484"/>
                  </a:cubicBezTo>
                  <a:cubicBezTo>
                    <a:pt x="1778" y="8864"/>
                    <a:pt x="1258" y="10323"/>
                    <a:pt x="900" y="11819"/>
                  </a:cubicBezTo>
                  <a:cubicBezTo>
                    <a:pt x="410" y="14001"/>
                    <a:pt x="0" y="17184"/>
                    <a:pt x="919" y="19268"/>
                  </a:cubicBezTo>
                  <a:cubicBezTo>
                    <a:pt x="1661" y="20991"/>
                    <a:pt x="3323" y="22015"/>
                    <a:pt x="5177" y="22074"/>
                  </a:cubicBezTo>
                  <a:cubicBezTo>
                    <a:pt x="5245" y="22077"/>
                    <a:pt x="5312" y="22078"/>
                    <a:pt x="5380" y="22078"/>
                  </a:cubicBezTo>
                  <a:cubicBezTo>
                    <a:pt x="6880" y="22078"/>
                    <a:pt x="8330" y="21533"/>
                    <a:pt x="9605" y="20767"/>
                  </a:cubicBezTo>
                  <a:cubicBezTo>
                    <a:pt x="11167" y="19855"/>
                    <a:pt x="12472" y="18580"/>
                    <a:pt x="13663" y="17234"/>
                  </a:cubicBezTo>
                  <a:cubicBezTo>
                    <a:pt x="14146" y="16705"/>
                    <a:pt x="14630" y="16177"/>
                    <a:pt x="15114" y="15649"/>
                  </a:cubicBezTo>
                  <a:cubicBezTo>
                    <a:pt x="15072" y="15623"/>
                    <a:pt x="15032" y="15597"/>
                    <a:pt x="14990" y="15573"/>
                  </a:cubicBezTo>
                  <a:cubicBezTo>
                    <a:pt x="14244" y="16399"/>
                    <a:pt x="13517" y="17240"/>
                    <a:pt x="12736" y="18036"/>
                  </a:cubicBezTo>
                  <a:cubicBezTo>
                    <a:pt x="11409" y="19422"/>
                    <a:pt x="9877" y="20664"/>
                    <a:pt x="8071" y="21358"/>
                  </a:cubicBezTo>
                  <a:cubicBezTo>
                    <a:pt x="7202" y="21714"/>
                    <a:pt x="6341" y="21941"/>
                    <a:pt x="5450" y="21941"/>
                  </a:cubicBezTo>
                  <a:cubicBezTo>
                    <a:pt x="5037" y="21941"/>
                    <a:pt x="4618" y="21892"/>
                    <a:pt x="4188" y="21785"/>
                  </a:cubicBezTo>
                  <a:cubicBezTo>
                    <a:pt x="1978" y="21264"/>
                    <a:pt x="875" y="19632"/>
                    <a:pt x="573" y="17462"/>
                  </a:cubicBezTo>
                  <a:cubicBezTo>
                    <a:pt x="439" y="16325"/>
                    <a:pt x="522" y="15171"/>
                    <a:pt x="651" y="14036"/>
                  </a:cubicBezTo>
                  <a:cubicBezTo>
                    <a:pt x="766" y="13058"/>
                    <a:pt x="962" y="12097"/>
                    <a:pt x="1219" y="11145"/>
                  </a:cubicBezTo>
                  <a:cubicBezTo>
                    <a:pt x="1443" y="10292"/>
                    <a:pt x="1717" y="9450"/>
                    <a:pt x="2075" y="8643"/>
                  </a:cubicBezTo>
                  <a:cubicBezTo>
                    <a:pt x="2647" y="7351"/>
                    <a:pt x="3282" y="6059"/>
                    <a:pt x="4235" y="5000"/>
                  </a:cubicBezTo>
                  <a:cubicBezTo>
                    <a:pt x="5176" y="3844"/>
                    <a:pt x="6555" y="3183"/>
                    <a:pt x="8034" y="3085"/>
                  </a:cubicBezTo>
                  <a:cubicBezTo>
                    <a:pt x="8240" y="3073"/>
                    <a:pt x="8447" y="3068"/>
                    <a:pt x="8653" y="3068"/>
                  </a:cubicBezTo>
                  <a:cubicBezTo>
                    <a:pt x="9193" y="3068"/>
                    <a:pt x="9734" y="3099"/>
                    <a:pt x="10274" y="3099"/>
                  </a:cubicBezTo>
                  <a:cubicBezTo>
                    <a:pt x="10288" y="3099"/>
                    <a:pt x="10302" y="3099"/>
                    <a:pt x="10316" y="3099"/>
                  </a:cubicBezTo>
                  <a:cubicBezTo>
                    <a:pt x="11037" y="3097"/>
                    <a:pt x="11764" y="3033"/>
                    <a:pt x="12464" y="2848"/>
                  </a:cubicBezTo>
                  <a:cubicBezTo>
                    <a:pt x="12864" y="2743"/>
                    <a:pt x="13268" y="2582"/>
                    <a:pt x="13565" y="2281"/>
                  </a:cubicBezTo>
                  <a:cubicBezTo>
                    <a:pt x="13919" y="1916"/>
                    <a:pt x="14144" y="1435"/>
                    <a:pt x="14234" y="937"/>
                  </a:cubicBezTo>
                  <a:cubicBezTo>
                    <a:pt x="14289" y="630"/>
                    <a:pt x="14293" y="317"/>
                    <a:pt x="14264" y="8"/>
                  </a:cubicBezTo>
                  <a:cubicBezTo>
                    <a:pt x="14262" y="8"/>
                    <a:pt x="14258" y="6"/>
                    <a:pt x="14255" y="6"/>
                  </a:cubicBezTo>
                  <a:cubicBezTo>
                    <a:pt x="14213" y="4"/>
                    <a:pt x="14172" y="2"/>
                    <a:pt x="141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200;p35">
              <a:extLst>
                <a:ext uri="{FF2B5EF4-FFF2-40B4-BE49-F238E27FC236}">
                  <a16:creationId xmlns:a16="http://schemas.microsoft.com/office/drawing/2014/main" id="{6C3DCC90-097D-B7D2-C4EC-28092107F163}"/>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201;p35">
              <a:extLst>
                <a:ext uri="{FF2B5EF4-FFF2-40B4-BE49-F238E27FC236}">
                  <a16:creationId xmlns:a16="http://schemas.microsoft.com/office/drawing/2014/main" id="{C7175FA9-76F3-BB8B-8E1D-CE3762C12FFB}"/>
                </a:ext>
              </a:extLst>
            </p:cNvPr>
            <p:cNvSpPr/>
            <p:nvPr/>
          </p:nvSpPr>
          <p:spPr>
            <a:xfrm>
              <a:off x="5600641" y="2840583"/>
              <a:ext cx="575545" cy="236811"/>
            </a:xfrm>
            <a:custGeom>
              <a:avLst/>
              <a:gdLst/>
              <a:ahLst/>
              <a:cxnLst/>
              <a:rect l="l" t="t" r="r" b="b"/>
              <a:pathLst>
                <a:path w="9179" h="3777" extrusionOk="0">
                  <a:moveTo>
                    <a:pt x="9106" y="0"/>
                  </a:moveTo>
                  <a:cubicBezTo>
                    <a:pt x="9099" y="0"/>
                    <a:pt x="9092" y="1"/>
                    <a:pt x="9085" y="4"/>
                  </a:cubicBezTo>
                  <a:cubicBezTo>
                    <a:pt x="9077" y="7"/>
                    <a:pt x="9070" y="10"/>
                    <a:pt x="9062" y="13"/>
                  </a:cubicBezTo>
                  <a:cubicBezTo>
                    <a:pt x="9059" y="14"/>
                    <a:pt x="9057" y="15"/>
                    <a:pt x="9056" y="17"/>
                  </a:cubicBezTo>
                  <a:cubicBezTo>
                    <a:pt x="8922" y="71"/>
                    <a:pt x="8788" y="123"/>
                    <a:pt x="8654" y="177"/>
                  </a:cubicBezTo>
                  <a:cubicBezTo>
                    <a:pt x="8421" y="271"/>
                    <a:pt x="8189" y="365"/>
                    <a:pt x="7956" y="458"/>
                  </a:cubicBezTo>
                  <a:cubicBezTo>
                    <a:pt x="7454" y="659"/>
                    <a:pt x="6951" y="855"/>
                    <a:pt x="6450" y="1055"/>
                  </a:cubicBezTo>
                  <a:cubicBezTo>
                    <a:pt x="5905" y="1271"/>
                    <a:pt x="5362" y="1489"/>
                    <a:pt x="4819" y="1712"/>
                  </a:cubicBezTo>
                  <a:cubicBezTo>
                    <a:pt x="4544" y="1824"/>
                    <a:pt x="4268" y="1937"/>
                    <a:pt x="3992" y="2049"/>
                  </a:cubicBezTo>
                  <a:cubicBezTo>
                    <a:pt x="3719" y="2161"/>
                    <a:pt x="3444" y="2268"/>
                    <a:pt x="3169" y="2377"/>
                  </a:cubicBezTo>
                  <a:cubicBezTo>
                    <a:pt x="2896" y="2484"/>
                    <a:pt x="2625" y="2594"/>
                    <a:pt x="2354" y="2705"/>
                  </a:cubicBezTo>
                  <a:cubicBezTo>
                    <a:pt x="2079" y="2817"/>
                    <a:pt x="1805" y="2932"/>
                    <a:pt x="1530" y="3047"/>
                  </a:cubicBezTo>
                  <a:cubicBezTo>
                    <a:pt x="1260" y="3159"/>
                    <a:pt x="988" y="3264"/>
                    <a:pt x="715" y="3371"/>
                  </a:cubicBezTo>
                  <a:cubicBezTo>
                    <a:pt x="580" y="3423"/>
                    <a:pt x="446" y="3479"/>
                    <a:pt x="312" y="3532"/>
                  </a:cubicBezTo>
                  <a:cubicBezTo>
                    <a:pt x="244" y="3558"/>
                    <a:pt x="177" y="3585"/>
                    <a:pt x="109" y="3611"/>
                  </a:cubicBezTo>
                  <a:cubicBezTo>
                    <a:pt x="87" y="3621"/>
                    <a:pt x="65" y="3629"/>
                    <a:pt x="44" y="3639"/>
                  </a:cubicBezTo>
                  <a:cubicBezTo>
                    <a:pt x="35" y="3644"/>
                    <a:pt x="28" y="3651"/>
                    <a:pt x="21" y="3659"/>
                  </a:cubicBezTo>
                  <a:cubicBezTo>
                    <a:pt x="4" y="3681"/>
                    <a:pt x="0" y="3713"/>
                    <a:pt x="13" y="3739"/>
                  </a:cubicBezTo>
                  <a:cubicBezTo>
                    <a:pt x="22" y="3757"/>
                    <a:pt x="37" y="3769"/>
                    <a:pt x="56" y="3774"/>
                  </a:cubicBezTo>
                  <a:lnTo>
                    <a:pt x="60" y="3775"/>
                  </a:lnTo>
                  <a:cubicBezTo>
                    <a:pt x="64" y="3777"/>
                    <a:pt x="67" y="3777"/>
                    <a:pt x="70" y="3777"/>
                  </a:cubicBezTo>
                  <a:lnTo>
                    <a:pt x="66" y="3777"/>
                  </a:lnTo>
                  <a:cubicBezTo>
                    <a:pt x="68" y="3777"/>
                    <a:pt x="70" y="3777"/>
                    <a:pt x="72" y="3777"/>
                  </a:cubicBezTo>
                  <a:cubicBezTo>
                    <a:pt x="81" y="3777"/>
                    <a:pt x="90" y="3775"/>
                    <a:pt x="100" y="3772"/>
                  </a:cubicBezTo>
                  <a:cubicBezTo>
                    <a:pt x="124" y="3764"/>
                    <a:pt x="148" y="3754"/>
                    <a:pt x="172" y="3744"/>
                  </a:cubicBezTo>
                  <a:cubicBezTo>
                    <a:pt x="235" y="3719"/>
                    <a:pt x="297" y="3692"/>
                    <a:pt x="358" y="3667"/>
                  </a:cubicBezTo>
                  <a:cubicBezTo>
                    <a:pt x="488" y="3615"/>
                    <a:pt x="616" y="3564"/>
                    <a:pt x="744" y="3511"/>
                  </a:cubicBezTo>
                  <a:cubicBezTo>
                    <a:pt x="873" y="3458"/>
                    <a:pt x="1001" y="3405"/>
                    <a:pt x="1131" y="3351"/>
                  </a:cubicBezTo>
                  <a:cubicBezTo>
                    <a:pt x="1261" y="3297"/>
                    <a:pt x="1393" y="3245"/>
                    <a:pt x="1523" y="3192"/>
                  </a:cubicBezTo>
                  <a:cubicBezTo>
                    <a:pt x="1789" y="3086"/>
                    <a:pt x="2057" y="2987"/>
                    <a:pt x="2322" y="2881"/>
                  </a:cubicBezTo>
                  <a:cubicBezTo>
                    <a:pt x="2583" y="2778"/>
                    <a:pt x="2843" y="2673"/>
                    <a:pt x="3103" y="2568"/>
                  </a:cubicBezTo>
                  <a:cubicBezTo>
                    <a:pt x="3377" y="2457"/>
                    <a:pt x="3649" y="2344"/>
                    <a:pt x="3923" y="2233"/>
                  </a:cubicBezTo>
                  <a:cubicBezTo>
                    <a:pt x="4199" y="2119"/>
                    <a:pt x="4477" y="2011"/>
                    <a:pt x="4756" y="1901"/>
                  </a:cubicBezTo>
                  <a:cubicBezTo>
                    <a:pt x="5301" y="1686"/>
                    <a:pt x="5845" y="1467"/>
                    <a:pt x="6387" y="1245"/>
                  </a:cubicBezTo>
                  <a:cubicBezTo>
                    <a:pt x="6909" y="1033"/>
                    <a:pt x="7430" y="816"/>
                    <a:pt x="7953" y="604"/>
                  </a:cubicBezTo>
                  <a:cubicBezTo>
                    <a:pt x="8197" y="506"/>
                    <a:pt x="8441" y="408"/>
                    <a:pt x="8684" y="310"/>
                  </a:cubicBezTo>
                  <a:cubicBezTo>
                    <a:pt x="8832" y="250"/>
                    <a:pt x="8981" y="192"/>
                    <a:pt x="9128" y="131"/>
                  </a:cubicBezTo>
                  <a:cubicBezTo>
                    <a:pt x="9161" y="117"/>
                    <a:pt x="9178" y="78"/>
                    <a:pt x="9167" y="44"/>
                  </a:cubicBezTo>
                  <a:cubicBezTo>
                    <a:pt x="9158" y="18"/>
                    <a:pt x="9133" y="0"/>
                    <a:pt x="91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2;p35">
              <a:extLst>
                <a:ext uri="{FF2B5EF4-FFF2-40B4-BE49-F238E27FC236}">
                  <a16:creationId xmlns:a16="http://schemas.microsoft.com/office/drawing/2014/main" id="{BF3EDF5E-423D-A83B-FF27-BE68F660237A}"/>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03;p35">
              <a:extLst>
                <a:ext uri="{FF2B5EF4-FFF2-40B4-BE49-F238E27FC236}">
                  <a16:creationId xmlns:a16="http://schemas.microsoft.com/office/drawing/2014/main" id="{6CD9452C-4540-7680-892F-36025DF3A449}"/>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04;p35">
              <a:extLst>
                <a:ext uri="{FF2B5EF4-FFF2-40B4-BE49-F238E27FC236}">
                  <a16:creationId xmlns:a16="http://schemas.microsoft.com/office/drawing/2014/main" id="{60B254D6-A51C-66D4-1D48-6EC87BADE62F}"/>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05;p35">
              <a:extLst>
                <a:ext uri="{FF2B5EF4-FFF2-40B4-BE49-F238E27FC236}">
                  <a16:creationId xmlns:a16="http://schemas.microsoft.com/office/drawing/2014/main" id="{19EA4E72-0F33-D246-076D-10DD63C646B4}"/>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06;p35">
              <a:extLst>
                <a:ext uri="{FF2B5EF4-FFF2-40B4-BE49-F238E27FC236}">
                  <a16:creationId xmlns:a16="http://schemas.microsoft.com/office/drawing/2014/main" id="{4DA08304-A364-9836-8802-127EA30489D9}"/>
                </a:ext>
              </a:extLst>
            </p:cNvPr>
            <p:cNvSpPr/>
            <p:nvPr/>
          </p:nvSpPr>
          <p:spPr>
            <a:xfrm>
              <a:off x="6339977" y="3019466"/>
              <a:ext cx="119761" cy="167468"/>
            </a:xfrm>
            <a:custGeom>
              <a:avLst/>
              <a:gdLst/>
              <a:ahLst/>
              <a:cxnLst/>
              <a:rect l="l" t="t" r="r" b="b"/>
              <a:pathLst>
                <a:path w="1910" h="2671" extrusionOk="0">
                  <a:moveTo>
                    <a:pt x="94" y="1"/>
                  </a:moveTo>
                  <a:cubicBezTo>
                    <a:pt x="71" y="1"/>
                    <a:pt x="51" y="12"/>
                    <a:pt x="35" y="41"/>
                  </a:cubicBezTo>
                  <a:cubicBezTo>
                    <a:pt x="1" y="120"/>
                    <a:pt x="97" y="153"/>
                    <a:pt x="150" y="187"/>
                  </a:cubicBezTo>
                  <a:cubicBezTo>
                    <a:pt x="438" y="359"/>
                    <a:pt x="722" y="544"/>
                    <a:pt x="992" y="750"/>
                  </a:cubicBezTo>
                  <a:cubicBezTo>
                    <a:pt x="1188" y="902"/>
                    <a:pt x="1363" y="1076"/>
                    <a:pt x="1512" y="1275"/>
                  </a:cubicBezTo>
                  <a:cubicBezTo>
                    <a:pt x="1652" y="1434"/>
                    <a:pt x="1740" y="1645"/>
                    <a:pt x="1624" y="1844"/>
                  </a:cubicBezTo>
                  <a:cubicBezTo>
                    <a:pt x="1481" y="2088"/>
                    <a:pt x="1310" y="2326"/>
                    <a:pt x="1067" y="2478"/>
                  </a:cubicBezTo>
                  <a:cubicBezTo>
                    <a:pt x="1020" y="2521"/>
                    <a:pt x="878" y="2545"/>
                    <a:pt x="919" y="2638"/>
                  </a:cubicBezTo>
                  <a:cubicBezTo>
                    <a:pt x="930" y="2661"/>
                    <a:pt x="947" y="2670"/>
                    <a:pt x="969" y="2670"/>
                  </a:cubicBezTo>
                  <a:cubicBezTo>
                    <a:pt x="1046" y="2670"/>
                    <a:pt x="1175" y="2553"/>
                    <a:pt x="1226" y="2525"/>
                  </a:cubicBezTo>
                  <a:cubicBezTo>
                    <a:pt x="1374" y="2420"/>
                    <a:pt x="1487" y="2275"/>
                    <a:pt x="1593" y="2129"/>
                  </a:cubicBezTo>
                  <a:cubicBezTo>
                    <a:pt x="1803" y="1872"/>
                    <a:pt x="1910" y="1550"/>
                    <a:pt x="1679" y="1267"/>
                  </a:cubicBezTo>
                  <a:cubicBezTo>
                    <a:pt x="1415" y="880"/>
                    <a:pt x="1041" y="591"/>
                    <a:pt x="655" y="335"/>
                  </a:cubicBezTo>
                  <a:cubicBezTo>
                    <a:pt x="519" y="243"/>
                    <a:pt x="381" y="155"/>
                    <a:pt x="239" y="70"/>
                  </a:cubicBezTo>
                  <a:cubicBezTo>
                    <a:pt x="198" y="49"/>
                    <a:pt x="141" y="1"/>
                    <a:pt x="9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07;p35">
              <a:extLst>
                <a:ext uri="{FF2B5EF4-FFF2-40B4-BE49-F238E27FC236}">
                  <a16:creationId xmlns:a16="http://schemas.microsoft.com/office/drawing/2014/main" id="{C667FB1D-B623-0E68-48B9-5CC59C794D90}"/>
                </a:ext>
              </a:extLst>
            </p:cNvPr>
            <p:cNvSpPr/>
            <p:nvPr/>
          </p:nvSpPr>
          <p:spPr>
            <a:xfrm>
              <a:off x="6339601" y="3092322"/>
              <a:ext cx="71355" cy="94674"/>
            </a:xfrm>
            <a:custGeom>
              <a:avLst/>
              <a:gdLst/>
              <a:ahLst/>
              <a:cxnLst/>
              <a:rect l="l" t="t" r="r" b="b"/>
              <a:pathLst>
                <a:path w="1138" h="1510" extrusionOk="0">
                  <a:moveTo>
                    <a:pt x="82" y="1"/>
                  </a:moveTo>
                  <a:cubicBezTo>
                    <a:pt x="75" y="1"/>
                    <a:pt x="67" y="2"/>
                    <a:pt x="60" y="5"/>
                  </a:cubicBezTo>
                  <a:cubicBezTo>
                    <a:pt x="11" y="28"/>
                    <a:pt x="1" y="91"/>
                    <a:pt x="39" y="128"/>
                  </a:cubicBezTo>
                  <a:cubicBezTo>
                    <a:pt x="128" y="184"/>
                    <a:pt x="219" y="239"/>
                    <a:pt x="309" y="295"/>
                  </a:cubicBezTo>
                  <a:cubicBezTo>
                    <a:pt x="509" y="416"/>
                    <a:pt x="711" y="536"/>
                    <a:pt x="911" y="659"/>
                  </a:cubicBezTo>
                  <a:cubicBezTo>
                    <a:pt x="801" y="737"/>
                    <a:pt x="711" y="851"/>
                    <a:pt x="680" y="983"/>
                  </a:cubicBezTo>
                  <a:cubicBezTo>
                    <a:pt x="628" y="1209"/>
                    <a:pt x="720" y="1493"/>
                    <a:pt x="985" y="1509"/>
                  </a:cubicBezTo>
                  <a:cubicBezTo>
                    <a:pt x="989" y="1509"/>
                    <a:pt x="993" y="1510"/>
                    <a:pt x="997" y="1510"/>
                  </a:cubicBezTo>
                  <a:cubicBezTo>
                    <a:pt x="1075" y="1510"/>
                    <a:pt x="1092" y="1382"/>
                    <a:pt x="1009" y="1366"/>
                  </a:cubicBezTo>
                  <a:cubicBezTo>
                    <a:pt x="970" y="1359"/>
                    <a:pt x="929" y="1353"/>
                    <a:pt x="894" y="1332"/>
                  </a:cubicBezTo>
                  <a:cubicBezTo>
                    <a:pt x="819" y="1285"/>
                    <a:pt x="807" y="1184"/>
                    <a:pt x="804" y="1102"/>
                  </a:cubicBezTo>
                  <a:cubicBezTo>
                    <a:pt x="798" y="968"/>
                    <a:pt x="885" y="849"/>
                    <a:pt x="993" y="777"/>
                  </a:cubicBezTo>
                  <a:cubicBezTo>
                    <a:pt x="1018" y="757"/>
                    <a:pt x="1047" y="750"/>
                    <a:pt x="1077" y="743"/>
                  </a:cubicBezTo>
                  <a:cubicBezTo>
                    <a:pt x="1137" y="719"/>
                    <a:pt x="1137" y="637"/>
                    <a:pt x="1088" y="601"/>
                  </a:cubicBezTo>
                  <a:cubicBezTo>
                    <a:pt x="865" y="450"/>
                    <a:pt x="625" y="321"/>
                    <a:pt x="396" y="177"/>
                  </a:cubicBezTo>
                  <a:cubicBezTo>
                    <a:pt x="302" y="121"/>
                    <a:pt x="212" y="58"/>
                    <a:pt x="115" y="8"/>
                  </a:cubicBezTo>
                  <a:cubicBezTo>
                    <a:pt x="105" y="3"/>
                    <a:pt x="94"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08;p35">
              <a:extLst>
                <a:ext uri="{FF2B5EF4-FFF2-40B4-BE49-F238E27FC236}">
                  <a16:creationId xmlns:a16="http://schemas.microsoft.com/office/drawing/2014/main" id="{F14F65AB-F7B8-0A46-1294-5EAB33D136F9}"/>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09;p35">
              <a:extLst>
                <a:ext uri="{FF2B5EF4-FFF2-40B4-BE49-F238E27FC236}">
                  <a16:creationId xmlns:a16="http://schemas.microsoft.com/office/drawing/2014/main" id="{52155448-72A6-66B5-B915-B1DF3109719B}"/>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10;p35">
              <a:extLst>
                <a:ext uri="{FF2B5EF4-FFF2-40B4-BE49-F238E27FC236}">
                  <a16:creationId xmlns:a16="http://schemas.microsoft.com/office/drawing/2014/main" id="{D5CEC9ED-436A-3EA9-84D6-98E792BB195F}"/>
                </a:ext>
              </a:extLst>
            </p:cNvPr>
            <p:cNvSpPr/>
            <p:nvPr/>
          </p:nvSpPr>
          <p:spPr>
            <a:xfrm>
              <a:off x="5782104" y="2551539"/>
              <a:ext cx="48469" cy="455316"/>
            </a:xfrm>
            <a:custGeom>
              <a:avLst/>
              <a:gdLst/>
              <a:ahLst/>
              <a:cxnLst/>
              <a:rect l="l" t="t" r="r" b="b"/>
              <a:pathLst>
                <a:path w="773" h="7262" extrusionOk="0">
                  <a:moveTo>
                    <a:pt x="704" y="0"/>
                  </a:moveTo>
                  <a:cubicBezTo>
                    <a:pt x="699" y="0"/>
                    <a:pt x="694" y="1"/>
                    <a:pt x="690" y="2"/>
                  </a:cubicBezTo>
                  <a:cubicBezTo>
                    <a:pt x="662" y="6"/>
                    <a:pt x="641" y="32"/>
                    <a:pt x="636" y="58"/>
                  </a:cubicBezTo>
                  <a:cubicBezTo>
                    <a:pt x="632" y="77"/>
                    <a:pt x="631" y="96"/>
                    <a:pt x="629" y="115"/>
                  </a:cubicBezTo>
                  <a:cubicBezTo>
                    <a:pt x="627" y="140"/>
                    <a:pt x="625" y="166"/>
                    <a:pt x="624" y="191"/>
                  </a:cubicBezTo>
                  <a:cubicBezTo>
                    <a:pt x="619" y="244"/>
                    <a:pt x="614" y="297"/>
                    <a:pt x="610" y="350"/>
                  </a:cubicBezTo>
                  <a:cubicBezTo>
                    <a:pt x="601" y="464"/>
                    <a:pt x="591" y="577"/>
                    <a:pt x="582" y="689"/>
                  </a:cubicBezTo>
                  <a:cubicBezTo>
                    <a:pt x="564" y="917"/>
                    <a:pt x="545" y="1145"/>
                    <a:pt x="526" y="1372"/>
                  </a:cubicBezTo>
                  <a:cubicBezTo>
                    <a:pt x="487" y="1825"/>
                    <a:pt x="442" y="2278"/>
                    <a:pt x="400" y="2729"/>
                  </a:cubicBezTo>
                  <a:cubicBezTo>
                    <a:pt x="355" y="3198"/>
                    <a:pt x="313" y="3668"/>
                    <a:pt x="273" y="4138"/>
                  </a:cubicBezTo>
                  <a:cubicBezTo>
                    <a:pt x="232" y="4594"/>
                    <a:pt x="191" y="5050"/>
                    <a:pt x="155" y="5508"/>
                  </a:cubicBezTo>
                  <a:cubicBezTo>
                    <a:pt x="138" y="5725"/>
                    <a:pt x="119" y="5941"/>
                    <a:pt x="101" y="6158"/>
                  </a:cubicBezTo>
                  <a:cubicBezTo>
                    <a:pt x="82" y="6359"/>
                    <a:pt x="62" y="6561"/>
                    <a:pt x="44" y="6762"/>
                  </a:cubicBezTo>
                  <a:cubicBezTo>
                    <a:pt x="30" y="6928"/>
                    <a:pt x="15" y="7096"/>
                    <a:pt x="0" y="7262"/>
                  </a:cubicBezTo>
                  <a:cubicBezTo>
                    <a:pt x="50" y="7242"/>
                    <a:pt x="98" y="7223"/>
                    <a:pt x="147" y="7202"/>
                  </a:cubicBezTo>
                  <a:cubicBezTo>
                    <a:pt x="158" y="7072"/>
                    <a:pt x="170" y="6943"/>
                    <a:pt x="181" y="6814"/>
                  </a:cubicBezTo>
                  <a:cubicBezTo>
                    <a:pt x="216" y="6421"/>
                    <a:pt x="245" y="6027"/>
                    <a:pt x="284" y="5636"/>
                  </a:cubicBezTo>
                  <a:cubicBezTo>
                    <a:pt x="329" y="5181"/>
                    <a:pt x="368" y="4726"/>
                    <a:pt x="408" y="4271"/>
                  </a:cubicBezTo>
                  <a:cubicBezTo>
                    <a:pt x="448" y="3803"/>
                    <a:pt x="491" y="3334"/>
                    <a:pt x="529" y="2866"/>
                  </a:cubicBezTo>
                  <a:cubicBezTo>
                    <a:pt x="547" y="2630"/>
                    <a:pt x="567" y="2394"/>
                    <a:pt x="586" y="2159"/>
                  </a:cubicBezTo>
                  <a:cubicBezTo>
                    <a:pt x="605" y="1919"/>
                    <a:pt x="625" y="1678"/>
                    <a:pt x="646" y="1438"/>
                  </a:cubicBezTo>
                  <a:cubicBezTo>
                    <a:pt x="668" y="1202"/>
                    <a:pt x="690" y="964"/>
                    <a:pt x="713" y="727"/>
                  </a:cubicBezTo>
                  <a:cubicBezTo>
                    <a:pt x="723" y="609"/>
                    <a:pt x="735" y="491"/>
                    <a:pt x="745" y="374"/>
                  </a:cubicBezTo>
                  <a:cubicBezTo>
                    <a:pt x="750" y="316"/>
                    <a:pt x="755" y="258"/>
                    <a:pt x="761" y="200"/>
                  </a:cubicBezTo>
                  <a:cubicBezTo>
                    <a:pt x="766" y="156"/>
                    <a:pt x="773" y="111"/>
                    <a:pt x="772" y="68"/>
                  </a:cubicBezTo>
                  <a:cubicBezTo>
                    <a:pt x="772" y="39"/>
                    <a:pt x="751" y="13"/>
                    <a:pt x="725" y="4"/>
                  </a:cubicBezTo>
                  <a:cubicBezTo>
                    <a:pt x="719" y="1"/>
                    <a:pt x="711" y="0"/>
                    <a:pt x="70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16;p35">
              <a:extLst>
                <a:ext uri="{FF2B5EF4-FFF2-40B4-BE49-F238E27FC236}">
                  <a16:creationId xmlns:a16="http://schemas.microsoft.com/office/drawing/2014/main" id="{E1EC1FA6-0192-44C8-B50B-657341F6C6B7}"/>
                </a:ext>
              </a:extLst>
            </p:cNvPr>
            <p:cNvSpPr/>
            <p:nvPr/>
          </p:nvSpPr>
          <p:spPr>
            <a:xfrm>
              <a:off x="6493224" y="2128380"/>
              <a:ext cx="947620" cy="1393033"/>
            </a:xfrm>
            <a:custGeom>
              <a:avLst/>
              <a:gdLst/>
              <a:ahLst/>
              <a:cxnLst/>
              <a:rect l="l" t="t" r="r" b="b"/>
              <a:pathLst>
                <a:path w="15113" h="22218" extrusionOk="0">
                  <a:moveTo>
                    <a:pt x="864" y="1"/>
                  </a:moveTo>
                  <a:cubicBezTo>
                    <a:pt x="821" y="358"/>
                    <a:pt x="814" y="722"/>
                    <a:pt x="879" y="1077"/>
                  </a:cubicBezTo>
                  <a:cubicBezTo>
                    <a:pt x="969" y="1575"/>
                    <a:pt x="1194" y="2056"/>
                    <a:pt x="1548" y="2423"/>
                  </a:cubicBezTo>
                  <a:cubicBezTo>
                    <a:pt x="1844" y="2722"/>
                    <a:pt x="2249" y="2883"/>
                    <a:pt x="2650" y="2988"/>
                  </a:cubicBezTo>
                  <a:cubicBezTo>
                    <a:pt x="3349" y="3173"/>
                    <a:pt x="4075" y="3237"/>
                    <a:pt x="4797" y="3239"/>
                  </a:cubicBezTo>
                  <a:cubicBezTo>
                    <a:pt x="4811" y="3239"/>
                    <a:pt x="4825" y="3239"/>
                    <a:pt x="4839" y="3239"/>
                  </a:cubicBezTo>
                  <a:cubicBezTo>
                    <a:pt x="5376" y="3239"/>
                    <a:pt x="5912" y="3208"/>
                    <a:pt x="6448" y="3208"/>
                  </a:cubicBezTo>
                  <a:cubicBezTo>
                    <a:pt x="6659" y="3208"/>
                    <a:pt x="6869" y="3213"/>
                    <a:pt x="7079" y="3226"/>
                  </a:cubicBezTo>
                  <a:cubicBezTo>
                    <a:pt x="8559" y="3324"/>
                    <a:pt x="9937" y="3984"/>
                    <a:pt x="10878" y="5140"/>
                  </a:cubicBezTo>
                  <a:cubicBezTo>
                    <a:pt x="11831" y="6199"/>
                    <a:pt x="12466" y="7491"/>
                    <a:pt x="13039" y="8783"/>
                  </a:cubicBezTo>
                  <a:cubicBezTo>
                    <a:pt x="13397" y="9590"/>
                    <a:pt x="13669" y="10432"/>
                    <a:pt x="13895" y="11286"/>
                  </a:cubicBezTo>
                  <a:cubicBezTo>
                    <a:pt x="14151" y="12237"/>
                    <a:pt x="14347" y="13198"/>
                    <a:pt x="14463" y="14177"/>
                  </a:cubicBezTo>
                  <a:cubicBezTo>
                    <a:pt x="14591" y="15311"/>
                    <a:pt x="14674" y="16465"/>
                    <a:pt x="14540" y="17602"/>
                  </a:cubicBezTo>
                  <a:cubicBezTo>
                    <a:pt x="14239" y="19771"/>
                    <a:pt x="13135" y="21404"/>
                    <a:pt x="10924" y="21925"/>
                  </a:cubicBezTo>
                  <a:cubicBezTo>
                    <a:pt x="10495" y="22032"/>
                    <a:pt x="10076" y="22081"/>
                    <a:pt x="9664" y="22081"/>
                  </a:cubicBezTo>
                  <a:cubicBezTo>
                    <a:pt x="8773" y="22081"/>
                    <a:pt x="7911" y="21853"/>
                    <a:pt x="7042" y="21498"/>
                  </a:cubicBezTo>
                  <a:cubicBezTo>
                    <a:pt x="5236" y="20803"/>
                    <a:pt x="3704" y="19561"/>
                    <a:pt x="2377" y="18176"/>
                  </a:cubicBezTo>
                  <a:cubicBezTo>
                    <a:pt x="1596" y="17379"/>
                    <a:pt x="869" y="16538"/>
                    <a:pt x="123" y="15713"/>
                  </a:cubicBezTo>
                  <a:cubicBezTo>
                    <a:pt x="81" y="15737"/>
                    <a:pt x="41" y="15763"/>
                    <a:pt x="0" y="15789"/>
                  </a:cubicBezTo>
                  <a:cubicBezTo>
                    <a:pt x="483" y="16317"/>
                    <a:pt x="967" y="16845"/>
                    <a:pt x="1449" y="17374"/>
                  </a:cubicBezTo>
                  <a:cubicBezTo>
                    <a:pt x="2641" y="18720"/>
                    <a:pt x="3947" y="19995"/>
                    <a:pt x="5509" y="20907"/>
                  </a:cubicBezTo>
                  <a:cubicBezTo>
                    <a:pt x="6783" y="21673"/>
                    <a:pt x="8234" y="22218"/>
                    <a:pt x="9733" y="22218"/>
                  </a:cubicBezTo>
                  <a:cubicBezTo>
                    <a:pt x="9801" y="22218"/>
                    <a:pt x="9868" y="22217"/>
                    <a:pt x="9936" y="22214"/>
                  </a:cubicBezTo>
                  <a:cubicBezTo>
                    <a:pt x="11789" y="22156"/>
                    <a:pt x="13452" y="21131"/>
                    <a:pt x="14194" y="19408"/>
                  </a:cubicBezTo>
                  <a:cubicBezTo>
                    <a:pt x="15113" y="17324"/>
                    <a:pt x="14703" y="14141"/>
                    <a:pt x="14213" y="11959"/>
                  </a:cubicBezTo>
                  <a:cubicBezTo>
                    <a:pt x="13855" y="10463"/>
                    <a:pt x="13334" y="9004"/>
                    <a:pt x="12658" y="7624"/>
                  </a:cubicBezTo>
                  <a:cubicBezTo>
                    <a:pt x="12347" y="7002"/>
                    <a:pt x="12009" y="6394"/>
                    <a:pt x="11616" y="5822"/>
                  </a:cubicBezTo>
                  <a:cubicBezTo>
                    <a:pt x="11155" y="5199"/>
                    <a:pt x="10629" y="4617"/>
                    <a:pt x="10017" y="4140"/>
                  </a:cubicBezTo>
                  <a:cubicBezTo>
                    <a:pt x="9144" y="3464"/>
                    <a:pt x="8049" y="3109"/>
                    <a:pt x="6950" y="3085"/>
                  </a:cubicBezTo>
                  <a:cubicBezTo>
                    <a:pt x="6805" y="3083"/>
                    <a:pt x="6660" y="3082"/>
                    <a:pt x="6514" y="3082"/>
                  </a:cubicBezTo>
                  <a:cubicBezTo>
                    <a:pt x="6107" y="3082"/>
                    <a:pt x="5699" y="3089"/>
                    <a:pt x="5291" y="3089"/>
                  </a:cubicBezTo>
                  <a:cubicBezTo>
                    <a:pt x="4708" y="3089"/>
                    <a:pt x="4127" y="3075"/>
                    <a:pt x="3548" y="3007"/>
                  </a:cubicBezTo>
                  <a:cubicBezTo>
                    <a:pt x="2900" y="2928"/>
                    <a:pt x="2207" y="2786"/>
                    <a:pt x="1694" y="2360"/>
                  </a:cubicBezTo>
                  <a:cubicBezTo>
                    <a:pt x="1037" y="1779"/>
                    <a:pt x="885" y="841"/>
                    <a:pt x="1000" y="6"/>
                  </a:cubicBezTo>
                  <a:cubicBezTo>
                    <a:pt x="955" y="4"/>
                    <a:pt x="910" y="2"/>
                    <a:pt x="8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217;p35">
              <a:extLst>
                <a:ext uri="{FF2B5EF4-FFF2-40B4-BE49-F238E27FC236}">
                  <a16:creationId xmlns:a16="http://schemas.microsoft.com/office/drawing/2014/main" id="{B3B4CEA9-B65A-401F-9946-CBE543C9F1AD}"/>
                </a:ext>
              </a:extLst>
            </p:cNvPr>
            <p:cNvSpPr/>
            <p:nvPr/>
          </p:nvSpPr>
          <p:spPr>
            <a:xfrm>
              <a:off x="6676758" y="2858390"/>
              <a:ext cx="575482" cy="236874"/>
            </a:xfrm>
            <a:custGeom>
              <a:avLst/>
              <a:gdLst/>
              <a:ahLst/>
              <a:cxnLst/>
              <a:rect l="l" t="t" r="r" b="b"/>
              <a:pathLst>
                <a:path w="9178" h="3778" extrusionOk="0">
                  <a:moveTo>
                    <a:pt x="73" y="0"/>
                  </a:moveTo>
                  <a:cubicBezTo>
                    <a:pt x="46" y="0"/>
                    <a:pt x="21" y="18"/>
                    <a:pt x="12" y="44"/>
                  </a:cubicBezTo>
                  <a:cubicBezTo>
                    <a:pt x="1" y="79"/>
                    <a:pt x="17" y="117"/>
                    <a:pt x="50" y="131"/>
                  </a:cubicBezTo>
                  <a:cubicBezTo>
                    <a:pt x="197" y="192"/>
                    <a:pt x="346" y="251"/>
                    <a:pt x="494" y="310"/>
                  </a:cubicBezTo>
                  <a:cubicBezTo>
                    <a:pt x="737" y="408"/>
                    <a:pt x="981" y="506"/>
                    <a:pt x="1226" y="606"/>
                  </a:cubicBezTo>
                  <a:cubicBezTo>
                    <a:pt x="1748" y="817"/>
                    <a:pt x="2269" y="1033"/>
                    <a:pt x="2791" y="1247"/>
                  </a:cubicBezTo>
                  <a:cubicBezTo>
                    <a:pt x="3333" y="1468"/>
                    <a:pt x="3877" y="1687"/>
                    <a:pt x="4423" y="1901"/>
                  </a:cubicBezTo>
                  <a:cubicBezTo>
                    <a:pt x="4701" y="2011"/>
                    <a:pt x="4979" y="2121"/>
                    <a:pt x="5256" y="2233"/>
                  </a:cubicBezTo>
                  <a:cubicBezTo>
                    <a:pt x="5529" y="2344"/>
                    <a:pt x="5802" y="2457"/>
                    <a:pt x="6075" y="2568"/>
                  </a:cubicBezTo>
                  <a:cubicBezTo>
                    <a:pt x="6335" y="2674"/>
                    <a:pt x="6596" y="2778"/>
                    <a:pt x="6857" y="2882"/>
                  </a:cubicBezTo>
                  <a:cubicBezTo>
                    <a:pt x="7122" y="2987"/>
                    <a:pt x="7390" y="3086"/>
                    <a:pt x="7654" y="3192"/>
                  </a:cubicBezTo>
                  <a:cubicBezTo>
                    <a:pt x="7786" y="3245"/>
                    <a:pt x="7917" y="3297"/>
                    <a:pt x="8047" y="3352"/>
                  </a:cubicBezTo>
                  <a:cubicBezTo>
                    <a:pt x="8176" y="3405"/>
                    <a:pt x="8306" y="3458"/>
                    <a:pt x="8434" y="3511"/>
                  </a:cubicBezTo>
                  <a:cubicBezTo>
                    <a:pt x="8562" y="3564"/>
                    <a:pt x="8691" y="3615"/>
                    <a:pt x="8820" y="3668"/>
                  </a:cubicBezTo>
                  <a:cubicBezTo>
                    <a:pt x="8882" y="3694"/>
                    <a:pt x="8944" y="3719"/>
                    <a:pt x="9006" y="3744"/>
                  </a:cubicBezTo>
                  <a:cubicBezTo>
                    <a:pt x="9030" y="3755"/>
                    <a:pt x="9054" y="3765"/>
                    <a:pt x="9079" y="3773"/>
                  </a:cubicBezTo>
                  <a:cubicBezTo>
                    <a:pt x="9088" y="3776"/>
                    <a:pt x="9096" y="3777"/>
                    <a:pt x="9105" y="3777"/>
                  </a:cubicBezTo>
                  <a:cubicBezTo>
                    <a:pt x="9106" y="3777"/>
                    <a:pt x="9107" y="3777"/>
                    <a:pt x="9108" y="3777"/>
                  </a:cubicBezTo>
                  <a:lnTo>
                    <a:pt x="9108" y="3777"/>
                  </a:lnTo>
                  <a:lnTo>
                    <a:pt x="9108" y="3778"/>
                  </a:lnTo>
                  <a:cubicBezTo>
                    <a:pt x="9112" y="3777"/>
                    <a:pt x="9114" y="3777"/>
                    <a:pt x="9118" y="3776"/>
                  </a:cubicBezTo>
                  <a:lnTo>
                    <a:pt x="9122" y="3774"/>
                  </a:lnTo>
                  <a:cubicBezTo>
                    <a:pt x="9141" y="3770"/>
                    <a:pt x="9157" y="3757"/>
                    <a:pt x="9165" y="3739"/>
                  </a:cubicBezTo>
                  <a:cubicBezTo>
                    <a:pt x="9178" y="3713"/>
                    <a:pt x="9174" y="3681"/>
                    <a:pt x="9157" y="3660"/>
                  </a:cubicBezTo>
                  <a:cubicBezTo>
                    <a:pt x="9151" y="3652"/>
                    <a:pt x="9143" y="3644"/>
                    <a:pt x="9134" y="3640"/>
                  </a:cubicBezTo>
                  <a:cubicBezTo>
                    <a:pt x="9113" y="3630"/>
                    <a:pt x="9091" y="3621"/>
                    <a:pt x="9069" y="3612"/>
                  </a:cubicBezTo>
                  <a:cubicBezTo>
                    <a:pt x="9002" y="3585"/>
                    <a:pt x="8934" y="3558"/>
                    <a:pt x="8866" y="3532"/>
                  </a:cubicBezTo>
                  <a:cubicBezTo>
                    <a:pt x="8732" y="3479"/>
                    <a:pt x="8598" y="3424"/>
                    <a:pt x="8464" y="3371"/>
                  </a:cubicBezTo>
                  <a:cubicBezTo>
                    <a:pt x="8191" y="3264"/>
                    <a:pt x="7918" y="3159"/>
                    <a:pt x="7649" y="3047"/>
                  </a:cubicBezTo>
                  <a:cubicBezTo>
                    <a:pt x="7374" y="2933"/>
                    <a:pt x="7100" y="2817"/>
                    <a:pt x="6824" y="2705"/>
                  </a:cubicBezTo>
                  <a:cubicBezTo>
                    <a:pt x="6554" y="2594"/>
                    <a:pt x="6281" y="2484"/>
                    <a:pt x="6010" y="2377"/>
                  </a:cubicBezTo>
                  <a:cubicBezTo>
                    <a:pt x="5735" y="2269"/>
                    <a:pt x="5459" y="2161"/>
                    <a:pt x="5186" y="2050"/>
                  </a:cubicBezTo>
                  <a:cubicBezTo>
                    <a:pt x="4910" y="1937"/>
                    <a:pt x="4635" y="1825"/>
                    <a:pt x="4359" y="1712"/>
                  </a:cubicBezTo>
                  <a:cubicBezTo>
                    <a:pt x="3817" y="1490"/>
                    <a:pt x="3273" y="1271"/>
                    <a:pt x="2729" y="1055"/>
                  </a:cubicBezTo>
                  <a:cubicBezTo>
                    <a:pt x="2227" y="856"/>
                    <a:pt x="1725" y="660"/>
                    <a:pt x="1224" y="459"/>
                  </a:cubicBezTo>
                  <a:cubicBezTo>
                    <a:pt x="990" y="365"/>
                    <a:pt x="757" y="272"/>
                    <a:pt x="524" y="177"/>
                  </a:cubicBezTo>
                  <a:cubicBezTo>
                    <a:pt x="390" y="124"/>
                    <a:pt x="256" y="72"/>
                    <a:pt x="123" y="17"/>
                  </a:cubicBezTo>
                  <a:cubicBezTo>
                    <a:pt x="121" y="16"/>
                    <a:pt x="118" y="14"/>
                    <a:pt x="117" y="13"/>
                  </a:cubicBezTo>
                  <a:cubicBezTo>
                    <a:pt x="109" y="11"/>
                    <a:pt x="101" y="7"/>
                    <a:pt x="94" y="4"/>
                  </a:cubicBezTo>
                  <a:cubicBezTo>
                    <a:pt x="87" y="1"/>
                    <a:pt x="80" y="0"/>
                    <a:pt x="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218;p35">
              <a:extLst>
                <a:ext uri="{FF2B5EF4-FFF2-40B4-BE49-F238E27FC236}">
                  <a16:creationId xmlns:a16="http://schemas.microsoft.com/office/drawing/2014/main" id="{DBF2963F-7B3F-B276-FD5A-F1575253F83D}"/>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219;p35">
              <a:extLst>
                <a:ext uri="{FF2B5EF4-FFF2-40B4-BE49-F238E27FC236}">
                  <a16:creationId xmlns:a16="http://schemas.microsoft.com/office/drawing/2014/main" id="{727EC38E-1982-5D9E-3C3E-F52C260773AD}"/>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220;p35">
              <a:extLst>
                <a:ext uri="{FF2B5EF4-FFF2-40B4-BE49-F238E27FC236}">
                  <a16:creationId xmlns:a16="http://schemas.microsoft.com/office/drawing/2014/main" id="{39CB4890-7622-C8A7-3890-EF744C11F4E0}"/>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221;p35">
              <a:extLst>
                <a:ext uri="{FF2B5EF4-FFF2-40B4-BE49-F238E27FC236}">
                  <a16:creationId xmlns:a16="http://schemas.microsoft.com/office/drawing/2014/main" id="{3A735AA0-CA49-4A92-ABE7-A223E7B5856E}"/>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222;p35">
              <a:extLst>
                <a:ext uri="{FF2B5EF4-FFF2-40B4-BE49-F238E27FC236}">
                  <a16:creationId xmlns:a16="http://schemas.microsoft.com/office/drawing/2014/main" id="{FE4B811B-4488-A9E0-CA79-D2F41C69C831}"/>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223;p35">
              <a:extLst>
                <a:ext uri="{FF2B5EF4-FFF2-40B4-BE49-F238E27FC236}">
                  <a16:creationId xmlns:a16="http://schemas.microsoft.com/office/drawing/2014/main" id="{621F5418-EFF5-2C26-3015-4334C486CA43}"/>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224;p35">
              <a:extLst>
                <a:ext uri="{FF2B5EF4-FFF2-40B4-BE49-F238E27FC236}">
                  <a16:creationId xmlns:a16="http://schemas.microsoft.com/office/drawing/2014/main" id="{8456B986-66A3-F4AC-BC2B-57E4DA662807}"/>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225;p35">
              <a:extLst>
                <a:ext uri="{FF2B5EF4-FFF2-40B4-BE49-F238E27FC236}">
                  <a16:creationId xmlns:a16="http://schemas.microsoft.com/office/drawing/2014/main" id="{28A5B579-1946-F9A7-6DF0-20DEF699615D}"/>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226;p35">
              <a:extLst>
                <a:ext uri="{FF2B5EF4-FFF2-40B4-BE49-F238E27FC236}">
                  <a16:creationId xmlns:a16="http://schemas.microsoft.com/office/drawing/2014/main" id="{EC182D3B-EAEF-07FB-D02D-F030B4705633}"/>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227;p35">
              <a:extLst>
                <a:ext uri="{FF2B5EF4-FFF2-40B4-BE49-F238E27FC236}">
                  <a16:creationId xmlns:a16="http://schemas.microsoft.com/office/drawing/2014/main" id="{F036D15A-6C99-EA0E-C4F9-75346E9F7064}"/>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228;p35">
              <a:extLst>
                <a:ext uri="{FF2B5EF4-FFF2-40B4-BE49-F238E27FC236}">
                  <a16:creationId xmlns:a16="http://schemas.microsoft.com/office/drawing/2014/main" id="{AD684426-ED53-CEBB-7730-8DF34A027724}"/>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229;p35">
              <a:extLst>
                <a:ext uri="{FF2B5EF4-FFF2-40B4-BE49-F238E27FC236}">
                  <a16:creationId xmlns:a16="http://schemas.microsoft.com/office/drawing/2014/main" id="{2D22FB77-7F9E-7223-2D55-807CEDF9B7DA}"/>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230;p35">
              <a:extLst>
                <a:ext uri="{FF2B5EF4-FFF2-40B4-BE49-F238E27FC236}">
                  <a16:creationId xmlns:a16="http://schemas.microsoft.com/office/drawing/2014/main" id="{37F57095-4AB0-C611-C784-D4E05DDF2A9F}"/>
                </a:ext>
              </a:extLst>
            </p:cNvPr>
            <p:cNvSpPr/>
            <p:nvPr/>
          </p:nvSpPr>
          <p:spPr>
            <a:xfrm>
              <a:off x="6412839" y="3165367"/>
              <a:ext cx="45082" cy="39375"/>
            </a:xfrm>
            <a:custGeom>
              <a:avLst/>
              <a:gdLst/>
              <a:ahLst/>
              <a:cxnLst/>
              <a:rect l="l" t="t" r="r" b="b"/>
              <a:pathLst>
                <a:path w="719" h="628" extrusionOk="0">
                  <a:moveTo>
                    <a:pt x="97" y="1"/>
                  </a:moveTo>
                  <a:cubicBezTo>
                    <a:pt x="66" y="30"/>
                    <a:pt x="34" y="57"/>
                    <a:pt x="0" y="84"/>
                  </a:cubicBezTo>
                  <a:cubicBezTo>
                    <a:pt x="2" y="85"/>
                    <a:pt x="3" y="86"/>
                    <a:pt x="3" y="87"/>
                  </a:cubicBezTo>
                  <a:cubicBezTo>
                    <a:pt x="110" y="232"/>
                    <a:pt x="223" y="377"/>
                    <a:pt x="371" y="482"/>
                  </a:cubicBezTo>
                  <a:cubicBezTo>
                    <a:pt x="422" y="511"/>
                    <a:pt x="550" y="627"/>
                    <a:pt x="627" y="627"/>
                  </a:cubicBezTo>
                  <a:cubicBezTo>
                    <a:pt x="649" y="627"/>
                    <a:pt x="666" y="618"/>
                    <a:pt x="677" y="596"/>
                  </a:cubicBezTo>
                  <a:cubicBezTo>
                    <a:pt x="719" y="503"/>
                    <a:pt x="577" y="478"/>
                    <a:pt x="529" y="435"/>
                  </a:cubicBezTo>
                  <a:cubicBezTo>
                    <a:pt x="353" y="325"/>
                    <a:pt x="214" y="171"/>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231;p35">
              <a:extLst>
                <a:ext uri="{FF2B5EF4-FFF2-40B4-BE49-F238E27FC236}">
                  <a16:creationId xmlns:a16="http://schemas.microsoft.com/office/drawing/2014/main" id="{F49B58F5-4E25-5D1F-FC91-78DA2FBF7C9B}"/>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232;p35">
              <a:extLst>
                <a:ext uri="{FF2B5EF4-FFF2-40B4-BE49-F238E27FC236}">
                  <a16:creationId xmlns:a16="http://schemas.microsoft.com/office/drawing/2014/main" id="{1A71297E-0E6D-8BE5-04E4-B27C1A7B7FD9}"/>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233;p35">
              <a:extLst>
                <a:ext uri="{FF2B5EF4-FFF2-40B4-BE49-F238E27FC236}">
                  <a16:creationId xmlns:a16="http://schemas.microsoft.com/office/drawing/2014/main" id="{CDCC1921-6248-BF62-0C52-B12456A1029F}"/>
                </a:ext>
              </a:extLst>
            </p:cNvPr>
            <p:cNvSpPr/>
            <p:nvPr/>
          </p:nvSpPr>
          <p:spPr>
            <a:xfrm>
              <a:off x="6441995" y="3110129"/>
              <a:ext cx="71355" cy="94674"/>
            </a:xfrm>
            <a:custGeom>
              <a:avLst/>
              <a:gdLst/>
              <a:ahLst/>
              <a:cxnLst/>
              <a:rect l="l" t="t" r="r" b="b"/>
              <a:pathLst>
                <a:path w="1138" h="1510" extrusionOk="0">
                  <a:moveTo>
                    <a:pt x="1055" y="1"/>
                  </a:moveTo>
                  <a:cubicBezTo>
                    <a:pt x="1043" y="1"/>
                    <a:pt x="1032" y="4"/>
                    <a:pt x="1023" y="9"/>
                  </a:cubicBezTo>
                  <a:cubicBezTo>
                    <a:pt x="926" y="60"/>
                    <a:pt x="836" y="122"/>
                    <a:pt x="741" y="177"/>
                  </a:cubicBezTo>
                  <a:cubicBezTo>
                    <a:pt x="512" y="322"/>
                    <a:pt x="273" y="451"/>
                    <a:pt x="49" y="602"/>
                  </a:cubicBezTo>
                  <a:cubicBezTo>
                    <a:pt x="1" y="637"/>
                    <a:pt x="1" y="719"/>
                    <a:pt x="60" y="743"/>
                  </a:cubicBezTo>
                  <a:cubicBezTo>
                    <a:pt x="91" y="750"/>
                    <a:pt x="120" y="757"/>
                    <a:pt x="145" y="777"/>
                  </a:cubicBezTo>
                  <a:cubicBezTo>
                    <a:pt x="253" y="850"/>
                    <a:pt x="340" y="968"/>
                    <a:pt x="335" y="1102"/>
                  </a:cubicBezTo>
                  <a:cubicBezTo>
                    <a:pt x="331" y="1186"/>
                    <a:pt x="320" y="1285"/>
                    <a:pt x="243" y="1333"/>
                  </a:cubicBezTo>
                  <a:cubicBezTo>
                    <a:pt x="209" y="1353"/>
                    <a:pt x="168" y="1360"/>
                    <a:pt x="129" y="1367"/>
                  </a:cubicBezTo>
                  <a:cubicBezTo>
                    <a:pt x="46" y="1383"/>
                    <a:pt x="62" y="1510"/>
                    <a:pt x="141" y="1510"/>
                  </a:cubicBezTo>
                  <a:cubicBezTo>
                    <a:pt x="145" y="1510"/>
                    <a:pt x="149" y="1510"/>
                    <a:pt x="153" y="1509"/>
                  </a:cubicBezTo>
                  <a:cubicBezTo>
                    <a:pt x="418" y="1493"/>
                    <a:pt x="509" y="1210"/>
                    <a:pt x="458" y="983"/>
                  </a:cubicBezTo>
                  <a:cubicBezTo>
                    <a:pt x="426" y="851"/>
                    <a:pt x="336" y="737"/>
                    <a:pt x="227" y="659"/>
                  </a:cubicBezTo>
                  <a:cubicBezTo>
                    <a:pt x="427" y="537"/>
                    <a:pt x="628" y="418"/>
                    <a:pt x="829" y="295"/>
                  </a:cubicBezTo>
                  <a:cubicBezTo>
                    <a:pt x="918" y="240"/>
                    <a:pt x="1009" y="186"/>
                    <a:pt x="1098" y="129"/>
                  </a:cubicBezTo>
                  <a:cubicBezTo>
                    <a:pt x="1137" y="91"/>
                    <a:pt x="1127" y="28"/>
                    <a:pt x="1078" y="7"/>
                  </a:cubicBezTo>
                  <a:cubicBezTo>
                    <a:pt x="1071" y="3"/>
                    <a:pt x="1063"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234;p35">
              <a:extLst>
                <a:ext uri="{FF2B5EF4-FFF2-40B4-BE49-F238E27FC236}">
                  <a16:creationId xmlns:a16="http://schemas.microsoft.com/office/drawing/2014/main" id="{2D9AA434-3C5B-94EE-C471-3804273427CC}"/>
                </a:ext>
              </a:extLst>
            </p:cNvPr>
            <p:cNvSpPr/>
            <p:nvPr/>
          </p:nvSpPr>
          <p:spPr>
            <a:xfrm>
              <a:off x="6369198" y="3106430"/>
              <a:ext cx="33421" cy="27775"/>
            </a:xfrm>
            <a:custGeom>
              <a:avLst/>
              <a:gdLst/>
              <a:ahLst/>
              <a:cxnLst/>
              <a:rect l="l" t="t" r="r" b="b"/>
              <a:pathLst>
                <a:path w="533" h="443" extrusionOk="0">
                  <a:moveTo>
                    <a:pt x="2" y="1"/>
                  </a:moveTo>
                  <a:lnTo>
                    <a:pt x="2" y="1"/>
                  </a:lnTo>
                  <a:cubicBezTo>
                    <a:pt x="0" y="20"/>
                    <a:pt x="5" y="42"/>
                    <a:pt x="17" y="60"/>
                  </a:cubicBezTo>
                  <a:cubicBezTo>
                    <a:pt x="131" y="206"/>
                    <a:pt x="278" y="324"/>
                    <a:pt x="427" y="433"/>
                  </a:cubicBezTo>
                  <a:cubicBezTo>
                    <a:pt x="438" y="440"/>
                    <a:pt x="450" y="443"/>
                    <a:pt x="462" y="443"/>
                  </a:cubicBezTo>
                  <a:cubicBezTo>
                    <a:pt x="475" y="443"/>
                    <a:pt x="488" y="439"/>
                    <a:pt x="499" y="432"/>
                  </a:cubicBezTo>
                  <a:cubicBezTo>
                    <a:pt x="523" y="415"/>
                    <a:pt x="532" y="387"/>
                    <a:pt x="529" y="359"/>
                  </a:cubicBezTo>
                  <a:lnTo>
                    <a:pt x="528" y="359"/>
                  </a:lnTo>
                  <a:cubicBezTo>
                    <a:pt x="520" y="308"/>
                    <a:pt x="469" y="293"/>
                    <a:pt x="437" y="262"/>
                  </a:cubicBezTo>
                  <a:cubicBezTo>
                    <a:pt x="434" y="261"/>
                    <a:pt x="432" y="258"/>
                    <a:pt x="431" y="257"/>
                  </a:cubicBezTo>
                  <a:cubicBezTo>
                    <a:pt x="340" y="202"/>
                    <a:pt x="248" y="147"/>
                    <a:pt x="157" y="93"/>
                  </a:cubicBezTo>
                  <a:cubicBezTo>
                    <a:pt x="105" y="62"/>
                    <a:pt x="53" y="32"/>
                    <a:pt x="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235;p35">
              <a:extLst>
                <a:ext uri="{FF2B5EF4-FFF2-40B4-BE49-F238E27FC236}">
                  <a16:creationId xmlns:a16="http://schemas.microsoft.com/office/drawing/2014/main" id="{514DDD2F-2D99-4181-BAEC-7CE61145DB93}"/>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236;p35">
              <a:extLst>
                <a:ext uri="{FF2B5EF4-FFF2-40B4-BE49-F238E27FC236}">
                  <a16:creationId xmlns:a16="http://schemas.microsoft.com/office/drawing/2014/main" id="{E6A66C2A-0A37-296B-0973-6B81A0379A05}"/>
                </a:ext>
              </a:extLst>
            </p:cNvPr>
            <p:cNvSpPr/>
            <p:nvPr/>
          </p:nvSpPr>
          <p:spPr>
            <a:xfrm>
              <a:off x="7022378" y="2569345"/>
              <a:ext cx="48406" cy="455316"/>
            </a:xfrm>
            <a:custGeom>
              <a:avLst/>
              <a:gdLst/>
              <a:ahLst/>
              <a:cxnLst/>
              <a:rect l="l" t="t" r="r" b="b"/>
              <a:pathLst>
                <a:path w="772" h="7262" extrusionOk="0">
                  <a:moveTo>
                    <a:pt x="68" y="0"/>
                  </a:moveTo>
                  <a:cubicBezTo>
                    <a:pt x="60" y="0"/>
                    <a:pt x="53" y="1"/>
                    <a:pt x="47" y="4"/>
                  </a:cubicBezTo>
                  <a:cubicBezTo>
                    <a:pt x="21" y="14"/>
                    <a:pt x="2" y="40"/>
                    <a:pt x="0" y="68"/>
                  </a:cubicBezTo>
                  <a:lnTo>
                    <a:pt x="2" y="68"/>
                  </a:lnTo>
                  <a:cubicBezTo>
                    <a:pt x="0" y="111"/>
                    <a:pt x="7" y="157"/>
                    <a:pt x="11" y="200"/>
                  </a:cubicBezTo>
                  <a:cubicBezTo>
                    <a:pt x="17" y="258"/>
                    <a:pt x="22" y="316"/>
                    <a:pt x="27" y="374"/>
                  </a:cubicBezTo>
                  <a:cubicBezTo>
                    <a:pt x="37" y="491"/>
                    <a:pt x="49" y="609"/>
                    <a:pt x="60" y="727"/>
                  </a:cubicBezTo>
                  <a:cubicBezTo>
                    <a:pt x="82" y="965"/>
                    <a:pt x="104" y="1202"/>
                    <a:pt x="126" y="1439"/>
                  </a:cubicBezTo>
                  <a:cubicBezTo>
                    <a:pt x="148" y="1679"/>
                    <a:pt x="167" y="1919"/>
                    <a:pt x="186" y="2159"/>
                  </a:cubicBezTo>
                  <a:cubicBezTo>
                    <a:pt x="206" y="2395"/>
                    <a:pt x="224" y="2631"/>
                    <a:pt x="243" y="2867"/>
                  </a:cubicBezTo>
                  <a:cubicBezTo>
                    <a:pt x="281" y="3336"/>
                    <a:pt x="324" y="3803"/>
                    <a:pt x="364" y="4272"/>
                  </a:cubicBezTo>
                  <a:cubicBezTo>
                    <a:pt x="405" y="4726"/>
                    <a:pt x="443" y="5182"/>
                    <a:pt x="489" y="5636"/>
                  </a:cubicBezTo>
                  <a:cubicBezTo>
                    <a:pt x="528" y="6029"/>
                    <a:pt x="556" y="6421"/>
                    <a:pt x="590" y="6814"/>
                  </a:cubicBezTo>
                  <a:cubicBezTo>
                    <a:pt x="602" y="6944"/>
                    <a:pt x="614" y="7074"/>
                    <a:pt x="625" y="7203"/>
                  </a:cubicBezTo>
                  <a:cubicBezTo>
                    <a:pt x="674" y="7223"/>
                    <a:pt x="723" y="7242"/>
                    <a:pt x="772" y="7262"/>
                  </a:cubicBezTo>
                  <a:cubicBezTo>
                    <a:pt x="758" y="7096"/>
                    <a:pt x="743" y="6929"/>
                    <a:pt x="728" y="6763"/>
                  </a:cubicBezTo>
                  <a:cubicBezTo>
                    <a:pt x="711" y="6561"/>
                    <a:pt x="690" y="6360"/>
                    <a:pt x="672" y="6158"/>
                  </a:cubicBezTo>
                  <a:cubicBezTo>
                    <a:pt x="653" y="5942"/>
                    <a:pt x="634" y="5725"/>
                    <a:pt x="617" y="5508"/>
                  </a:cubicBezTo>
                  <a:cubicBezTo>
                    <a:pt x="581" y="5052"/>
                    <a:pt x="540" y="4596"/>
                    <a:pt x="500" y="4138"/>
                  </a:cubicBezTo>
                  <a:cubicBezTo>
                    <a:pt x="459" y="3669"/>
                    <a:pt x="418" y="3199"/>
                    <a:pt x="373" y="2731"/>
                  </a:cubicBezTo>
                  <a:cubicBezTo>
                    <a:pt x="329" y="2278"/>
                    <a:pt x="286" y="1826"/>
                    <a:pt x="246" y="1374"/>
                  </a:cubicBezTo>
                  <a:cubicBezTo>
                    <a:pt x="228" y="1146"/>
                    <a:pt x="209" y="918"/>
                    <a:pt x="190" y="690"/>
                  </a:cubicBezTo>
                  <a:cubicBezTo>
                    <a:pt x="181" y="577"/>
                    <a:pt x="171" y="465"/>
                    <a:pt x="162" y="352"/>
                  </a:cubicBezTo>
                  <a:cubicBezTo>
                    <a:pt x="157" y="299"/>
                    <a:pt x="153" y="245"/>
                    <a:pt x="149" y="191"/>
                  </a:cubicBezTo>
                  <a:cubicBezTo>
                    <a:pt x="147" y="167"/>
                    <a:pt x="145" y="142"/>
                    <a:pt x="142" y="116"/>
                  </a:cubicBezTo>
                  <a:cubicBezTo>
                    <a:pt x="141" y="98"/>
                    <a:pt x="140" y="78"/>
                    <a:pt x="137" y="60"/>
                  </a:cubicBezTo>
                  <a:cubicBezTo>
                    <a:pt x="131" y="33"/>
                    <a:pt x="110" y="8"/>
                    <a:pt x="84" y="2"/>
                  </a:cubicBezTo>
                  <a:cubicBezTo>
                    <a:pt x="78" y="1"/>
                    <a:pt x="73" y="0"/>
                    <a:pt x="6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243;p35">
              <a:extLst>
                <a:ext uri="{FF2B5EF4-FFF2-40B4-BE49-F238E27FC236}">
                  <a16:creationId xmlns:a16="http://schemas.microsoft.com/office/drawing/2014/main" id="{B36CF9AC-BCB1-423F-F2C9-16680CBB235F}"/>
                </a:ext>
              </a:extLst>
            </p:cNvPr>
            <p:cNvSpPr/>
            <p:nvPr/>
          </p:nvSpPr>
          <p:spPr>
            <a:xfrm>
              <a:off x="6297904" y="2119352"/>
              <a:ext cx="258082" cy="19186"/>
            </a:xfrm>
            <a:custGeom>
              <a:avLst/>
              <a:gdLst/>
              <a:ahLst/>
              <a:cxnLst/>
              <a:rect l="l" t="t" r="r" b="b"/>
              <a:pathLst>
                <a:path w="4116" h="306" extrusionOk="0">
                  <a:moveTo>
                    <a:pt x="1" y="1"/>
                  </a:moveTo>
                  <a:cubicBezTo>
                    <a:pt x="7" y="47"/>
                    <a:pt x="10" y="93"/>
                    <a:pt x="12" y="140"/>
                  </a:cubicBezTo>
                  <a:cubicBezTo>
                    <a:pt x="142" y="144"/>
                    <a:pt x="271" y="147"/>
                    <a:pt x="400" y="152"/>
                  </a:cubicBezTo>
                  <a:cubicBezTo>
                    <a:pt x="637" y="160"/>
                    <a:pt x="874" y="170"/>
                    <a:pt x="1112" y="181"/>
                  </a:cubicBezTo>
                  <a:cubicBezTo>
                    <a:pt x="1581" y="202"/>
                    <a:pt x="2052" y="220"/>
                    <a:pt x="2521" y="240"/>
                  </a:cubicBezTo>
                  <a:cubicBezTo>
                    <a:pt x="2963" y="258"/>
                    <a:pt x="3404" y="279"/>
                    <a:pt x="3846" y="296"/>
                  </a:cubicBezTo>
                  <a:cubicBezTo>
                    <a:pt x="3929" y="300"/>
                    <a:pt x="4014" y="303"/>
                    <a:pt x="4097" y="305"/>
                  </a:cubicBezTo>
                  <a:cubicBezTo>
                    <a:pt x="4103" y="254"/>
                    <a:pt x="4108" y="202"/>
                    <a:pt x="4115" y="151"/>
                  </a:cubicBezTo>
                  <a:cubicBezTo>
                    <a:pt x="3724" y="136"/>
                    <a:pt x="3332" y="121"/>
                    <a:pt x="2940" y="108"/>
                  </a:cubicBezTo>
                  <a:cubicBezTo>
                    <a:pt x="2471" y="93"/>
                    <a:pt x="2003" y="73"/>
                    <a:pt x="1534" y="58"/>
                  </a:cubicBezTo>
                  <a:cubicBezTo>
                    <a:pt x="1064" y="43"/>
                    <a:pt x="595" y="27"/>
                    <a:pt x="128" y="6"/>
                  </a:cubicBezTo>
                  <a:cubicBezTo>
                    <a:pt x="85" y="4"/>
                    <a:pt x="44" y="2"/>
                    <a:pt x="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244;p35">
              <a:extLst>
                <a:ext uri="{FF2B5EF4-FFF2-40B4-BE49-F238E27FC236}">
                  <a16:creationId xmlns:a16="http://schemas.microsoft.com/office/drawing/2014/main" id="{BB43FD24-6392-4DD1-E9CC-894807916F6D}"/>
                </a:ext>
              </a:extLst>
            </p:cNvPr>
            <p:cNvSpPr/>
            <p:nvPr/>
          </p:nvSpPr>
          <p:spPr>
            <a:xfrm>
              <a:off x="6205917" y="2125433"/>
              <a:ext cx="267802" cy="174490"/>
            </a:xfrm>
            <a:custGeom>
              <a:avLst/>
              <a:gdLst/>
              <a:ahLst/>
              <a:cxnLst/>
              <a:rect l="l" t="t" r="r" b="b"/>
              <a:pathLst>
                <a:path w="4271" h="2783" extrusionOk="0">
                  <a:moveTo>
                    <a:pt x="4123" y="1"/>
                  </a:moveTo>
                  <a:cubicBezTo>
                    <a:pt x="4016" y="539"/>
                    <a:pt x="3844" y="1075"/>
                    <a:pt x="3520" y="1521"/>
                  </a:cubicBezTo>
                  <a:cubicBezTo>
                    <a:pt x="3163" y="1978"/>
                    <a:pt x="2648" y="2343"/>
                    <a:pt x="2089" y="2509"/>
                  </a:cubicBezTo>
                  <a:cubicBezTo>
                    <a:pt x="1790" y="2595"/>
                    <a:pt x="1483" y="2650"/>
                    <a:pt x="1174" y="2650"/>
                  </a:cubicBezTo>
                  <a:cubicBezTo>
                    <a:pt x="1043" y="2650"/>
                    <a:pt x="912" y="2640"/>
                    <a:pt x="782" y="2619"/>
                  </a:cubicBezTo>
                  <a:cubicBezTo>
                    <a:pt x="582" y="2586"/>
                    <a:pt x="378" y="2542"/>
                    <a:pt x="188" y="2465"/>
                  </a:cubicBezTo>
                  <a:cubicBezTo>
                    <a:pt x="127" y="2492"/>
                    <a:pt x="64" y="2516"/>
                    <a:pt x="0" y="2539"/>
                  </a:cubicBezTo>
                  <a:cubicBezTo>
                    <a:pt x="14" y="2545"/>
                    <a:pt x="28" y="2552"/>
                    <a:pt x="42" y="2557"/>
                  </a:cubicBezTo>
                  <a:cubicBezTo>
                    <a:pt x="351" y="2699"/>
                    <a:pt x="687" y="2765"/>
                    <a:pt x="1024" y="2779"/>
                  </a:cubicBezTo>
                  <a:cubicBezTo>
                    <a:pt x="1074" y="2782"/>
                    <a:pt x="1123" y="2783"/>
                    <a:pt x="1173" y="2783"/>
                  </a:cubicBezTo>
                  <a:cubicBezTo>
                    <a:pt x="1591" y="2783"/>
                    <a:pt x="2009" y="2694"/>
                    <a:pt x="2402" y="2556"/>
                  </a:cubicBezTo>
                  <a:cubicBezTo>
                    <a:pt x="2772" y="2415"/>
                    <a:pt x="3094" y="2176"/>
                    <a:pt x="3378" y="1905"/>
                  </a:cubicBezTo>
                  <a:cubicBezTo>
                    <a:pt x="3882" y="1399"/>
                    <a:pt x="4130" y="695"/>
                    <a:pt x="4270" y="6"/>
                  </a:cubicBezTo>
                  <a:cubicBezTo>
                    <a:pt x="4221" y="5"/>
                    <a:pt x="4172" y="3"/>
                    <a:pt x="4123" y="2"/>
                  </a:cubicBezTo>
                  <a:lnTo>
                    <a:pt x="4123" y="1"/>
                  </a:ln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245;p35">
              <a:extLst>
                <a:ext uri="{FF2B5EF4-FFF2-40B4-BE49-F238E27FC236}">
                  <a16:creationId xmlns:a16="http://schemas.microsoft.com/office/drawing/2014/main" id="{6742A7E1-3979-4B62-6891-A99D67F1F335}"/>
                </a:ext>
              </a:extLst>
            </p:cNvPr>
            <p:cNvSpPr/>
            <p:nvPr/>
          </p:nvSpPr>
          <p:spPr>
            <a:xfrm>
              <a:off x="6083834" y="2872498"/>
              <a:ext cx="121454" cy="402335"/>
            </a:xfrm>
            <a:custGeom>
              <a:avLst/>
              <a:gdLst/>
              <a:ahLst/>
              <a:cxnLst/>
              <a:rect l="l" t="t" r="r" b="b"/>
              <a:pathLst>
                <a:path w="1937" h="6417" extrusionOk="0">
                  <a:moveTo>
                    <a:pt x="121" y="1"/>
                  </a:moveTo>
                  <a:cubicBezTo>
                    <a:pt x="81" y="17"/>
                    <a:pt x="41" y="32"/>
                    <a:pt x="0" y="48"/>
                  </a:cubicBezTo>
                  <a:cubicBezTo>
                    <a:pt x="76" y="407"/>
                    <a:pt x="154" y="765"/>
                    <a:pt x="241" y="1122"/>
                  </a:cubicBezTo>
                  <a:cubicBezTo>
                    <a:pt x="512" y="2236"/>
                    <a:pt x="833" y="3338"/>
                    <a:pt x="1188" y="4428"/>
                  </a:cubicBezTo>
                  <a:cubicBezTo>
                    <a:pt x="1410" y="5088"/>
                    <a:pt x="1608" y="5757"/>
                    <a:pt x="1832" y="6417"/>
                  </a:cubicBezTo>
                  <a:cubicBezTo>
                    <a:pt x="1866" y="6382"/>
                    <a:pt x="1901" y="6347"/>
                    <a:pt x="1937" y="6312"/>
                  </a:cubicBezTo>
                  <a:cubicBezTo>
                    <a:pt x="1923" y="6271"/>
                    <a:pt x="1909" y="6231"/>
                    <a:pt x="1896" y="6190"/>
                  </a:cubicBezTo>
                  <a:cubicBezTo>
                    <a:pt x="1231" y="4149"/>
                    <a:pt x="592" y="209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246;p35">
              <a:extLst>
                <a:ext uri="{FF2B5EF4-FFF2-40B4-BE49-F238E27FC236}">
                  <a16:creationId xmlns:a16="http://schemas.microsoft.com/office/drawing/2014/main" id="{D6F65666-E007-17C6-7FCD-6387A57BFB9F}"/>
                </a:ext>
              </a:extLst>
            </p:cNvPr>
            <p:cNvSpPr/>
            <p:nvPr/>
          </p:nvSpPr>
          <p:spPr>
            <a:xfrm>
              <a:off x="6612048" y="2881276"/>
              <a:ext cx="134560" cy="375062"/>
            </a:xfrm>
            <a:custGeom>
              <a:avLst/>
              <a:gdLst/>
              <a:ahLst/>
              <a:cxnLst/>
              <a:rect l="l" t="t" r="r" b="b"/>
              <a:pathLst>
                <a:path w="2146" h="5982" extrusionOk="0">
                  <a:moveTo>
                    <a:pt x="2022" y="0"/>
                  </a:moveTo>
                  <a:cubicBezTo>
                    <a:pt x="1837" y="534"/>
                    <a:pt x="1674" y="1076"/>
                    <a:pt x="1490" y="1610"/>
                  </a:cubicBezTo>
                  <a:cubicBezTo>
                    <a:pt x="1138" y="2636"/>
                    <a:pt x="776" y="3658"/>
                    <a:pt x="417" y="4681"/>
                  </a:cubicBezTo>
                  <a:cubicBezTo>
                    <a:pt x="279" y="5075"/>
                    <a:pt x="140" y="5467"/>
                    <a:pt x="0" y="5860"/>
                  </a:cubicBezTo>
                  <a:cubicBezTo>
                    <a:pt x="38" y="5901"/>
                    <a:pt x="75" y="5942"/>
                    <a:pt x="113" y="5981"/>
                  </a:cubicBezTo>
                  <a:cubicBezTo>
                    <a:pt x="319" y="5398"/>
                    <a:pt x="526" y="4815"/>
                    <a:pt x="732" y="4230"/>
                  </a:cubicBezTo>
                  <a:cubicBezTo>
                    <a:pt x="1100" y="3207"/>
                    <a:pt x="1453" y="2178"/>
                    <a:pt x="1794" y="1146"/>
                  </a:cubicBezTo>
                  <a:cubicBezTo>
                    <a:pt x="1925" y="786"/>
                    <a:pt x="2025" y="414"/>
                    <a:pt x="2146" y="50"/>
                  </a:cubicBezTo>
                  <a:cubicBezTo>
                    <a:pt x="2104" y="34"/>
                    <a:pt x="2064" y="17"/>
                    <a:pt x="202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247;p35">
              <a:extLst>
                <a:ext uri="{FF2B5EF4-FFF2-40B4-BE49-F238E27FC236}">
                  <a16:creationId xmlns:a16="http://schemas.microsoft.com/office/drawing/2014/main" id="{6D6BB57F-E351-AC54-B791-00B793804C56}"/>
                </a:ext>
              </a:extLst>
            </p:cNvPr>
            <p:cNvSpPr/>
            <p:nvPr/>
          </p:nvSpPr>
          <p:spPr>
            <a:xfrm>
              <a:off x="6167292" y="2292840"/>
              <a:ext cx="245605" cy="252173"/>
            </a:xfrm>
            <a:custGeom>
              <a:avLst/>
              <a:gdLst/>
              <a:ahLst/>
              <a:cxnLst/>
              <a:rect l="l" t="t" r="r" b="b"/>
              <a:pathLst>
                <a:path w="3917" h="4022" extrusionOk="0">
                  <a:moveTo>
                    <a:pt x="139" y="0"/>
                  </a:moveTo>
                  <a:cubicBezTo>
                    <a:pt x="93" y="11"/>
                    <a:pt x="47" y="20"/>
                    <a:pt x="1" y="28"/>
                  </a:cubicBezTo>
                  <a:cubicBezTo>
                    <a:pt x="472" y="859"/>
                    <a:pt x="1059" y="1624"/>
                    <a:pt x="1730" y="2303"/>
                  </a:cubicBezTo>
                  <a:cubicBezTo>
                    <a:pt x="2356" y="2937"/>
                    <a:pt x="3025" y="3535"/>
                    <a:pt x="3781" y="4009"/>
                  </a:cubicBezTo>
                  <a:cubicBezTo>
                    <a:pt x="3795" y="4017"/>
                    <a:pt x="3808" y="4021"/>
                    <a:pt x="3820" y="4021"/>
                  </a:cubicBezTo>
                  <a:cubicBezTo>
                    <a:pt x="3880" y="4021"/>
                    <a:pt x="3916" y="3928"/>
                    <a:pt x="3858" y="3889"/>
                  </a:cubicBezTo>
                  <a:cubicBezTo>
                    <a:pt x="3645" y="3755"/>
                    <a:pt x="3438" y="3612"/>
                    <a:pt x="3236" y="3460"/>
                  </a:cubicBezTo>
                  <a:cubicBezTo>
                    <a:pt x="2934" y="3229"/>
                    <a:pt x="2648" y="2978"/>
                    <a:pt x="2370" y="2718"/>
                  </a:cubicBezTo>
                  <a:cubicBezTo>
                    <a:pt x="1521" y="1913"/>
                    <a:pt x="712" y="1028"/>
                    <a:pt x="13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248;p35">
              <a:extLst>
                <a:ext uri="{FF2B5EF4-FFF2-40B4-BE49-F238E27FC236}">
                  <a16:creationId xmlns:a16="http://schemas.microsoft.com/office/drawing/2014/main" id="{0C82564A-D688-7A9E-39F2-FFE63FCF5CE1}"/>
                </a:ext>
              </a:extLst>
            </p:cNvPr>
            <p:cNvSpPr/>
            <p:nvPr/>
          </p:nvSpPr>
          <p:spPr>
            <a:xfrm>
              <a:off x="6406318" y="2302810"/>
              <a:ext cx="250685" cy="246467"/>
            </a:xfrm>
            <a:custGeom>
              <a:avLst/>
              <a:gdLst/>
              <a:ahLst/>
              <a:cxnLst/>
              <a:rect l="l" t="t" r="r" b="b"/>
              <a:pathLst>
                <a:path w="3998" h="3931" extrusionOk="0">
                  <a:moveTo>
                    <a:pt x="3859" y="1"/>
                  </a:moveTo>
                  <a:cubicBezTo>
                    <a:pt x="3323" y="794"/>
                    <a:pt x="2747" y="1560"/>
                    <a:pt x="2058" y="2228"/>
                  </a:cubicBezTo>
                  <a:cubicBezTo>
                    <a:pt x="1577" y="2703"/>
                    <a:pt x="1044" y="3120"/>
                    <a:pt x="499" y="3518"/>
                  </a:cubicBezTo>
                  <a:cubicBezTo>
                    <a:pt x="377" y="3607"/>
                    <a:pt x="253" y="3693"/>
                    <a:pt x="119" y="3763"/>
                  </a:cubicBezTo>
                  <a:cubicBezTo>
                    <a:pt x="66" y="3785"/>
                    <a:pt x="0" y="3826"/>
                    <a:pt x="31" y="3892"/>
                  </a:cubicBezTo>
                  <a:cubicBezTo>
                    <a:pt x="45" y="3921"/>
                    <a:pt x="65" y="3931"/>
                    <a:pt x="88" y="3931"/>
                  </a:cubicBezTo>
                  <a:cubicBezTo>
                    <a:pt x="122" y="3931"/>
                    <a:pt x="162" y="3907"/>
                    <a:pt x="191" y="3889"/>
                  </a:cubicBezTo>
                  <a:cubicBezTo>
                    <a:pt x="502" y="3715"/>
                    <a:pt x="772" y="3480"/>
                    <a:pt x="1054" y="3264"/>
                  </a:cubicBezTo>
                  <a:cubicBezTo>
                    <a:pt x="1564" y="2871"/>
                    <a:pt x="2073" y="2469"/>
                    <a:pt x="2503" y="1985"/>
                  </a:cubicBezTo>
                  <a:cubicBezTo>
                    <a:pt x="3056" y="1382"/>
                    <a:pt x="3540" y="723"/>
                    <a:pt x="3997" y="45"/>
                  </a:cubicBezTo>
                  <a:cubicBezTo>
                    <a:pt x="3950" y="31"/>
                    <a:pt x="3904" y="17"/>
                    <a:pt x="385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249;p35">
              <a:extLst>
                <a:ext uri="{FF2B5EF4-FFF2-40B4-BE49-F238E27FC236}">
                  <a16:creationId xmlns:a16="http://schemas.microsoft.com/office/drawing/2014/main" id="{4DBCE53C-8FB2-2AE4-8AD6-D18B817A26A0}"/>
                </a:ext>
              </a:extLst>
            </p:cNvPr>
            <p:cNvSpPr/>
            <p:nvPr/>
          </p:nvSpPr>
          <p:spPr>
            <a:xfrm>
              <a:off x="6196387" y="2290709"/>
              <a:ext cx="431517" cy="69345"/>
            </a:xfrm>
            <a:custGeom>
              <a:avLst/>
              <a:gdLst/>
              <a:ahLst/>
              <a:cxnLst/>
              <a:rect l="l" t="t" r="r" b="b"/>
              <a:pathLst>
                <a:path w="6882" h="1106" extrusionOk="0">
                  <a:moveTo>
                    <a:pt x="115" y="1"/>
                  </a:moveTo>
                  <a:cubicBezTo>
                    <a:pt x="103" y="1"/>
                    <a:pt x="91" y="4"/>
                    <a:pt x="79" y="13"/>
                  </a:cubicBezTo>
                  <a:cubicBezTo>
                    <a:pt x="1" y="77"/>
                    <a:pt x="91" y="163"/>
                    <a:pt x="147" y="205"/>
                  </a:cubicBezTo>
                  <a:cubicBezTo>
                    <a:pt x="258" y="294"/>
                    <a:pt x="375" y="376"/>
                    <a:pt x="498" y="448"/>
                  </a:cubicBezTo>
                  <a:cubicBezTo>
                    <a:pt x="1283" y="850"/>
                    <a:pt x="2167" y="1046"/>
                    <a:pt x="3042" y="1100"/>
                  </a:cubicBezTo>
                  <a:cubicBezTo>
                    <a:pt x="3119" y="1104"/>
                    <a:pt x="3200" y="1106"/>
                    <a:pt x="3284" y="1106"/>
                  </a:cubicBezTo>
                  <a:cubicBezTo>
                    <a:pt x="4367" y="1106"/>
                    <a:pt x="6042" y="803"/>
                    <a:pt x="6815" y="190"/>
                  </a:cubicBezTo>
                  <a:cubicBezTo>
                    <a:pt x="6882" y="142"/>
                    <a:pt x="6837" y="45"/>
                    <a:pt x="6774" y="45"/>
                  </a:cubicBezTo>
                  <a:cubicBezTo>
                    <a:pt x="6760" y="45"/>
                    <a:pt x="6746" y="50"/>
                    <a:pt x="6732" y="60"/>
                  </a:cubicBezTo>
                  <a:cubicBezTo>
                    <a:pt x="6560" y="193"/>
                    <a:pt x="6382" y="294"/>
                    <a:pt x="6180" y="388"/>
                  </a:cubicBezTo>
                  <a:cubicBezTo>
                    <a:pt x="5797" y="558"/>
                    <a:pt x="5394" y="677"/>
                    <a:pt x="4985" y="763"/>
                  </a:cubicBezTo>
                  <a:cubicBezTo>
                    <a:pt x="4454" y="887"/>
                    <a:pt x="3911" y="951"/>
                    <a:pt x="3368" y="951"/>
                  </a:cubicBezTo>
                  <a:cubicBezTo>
                    <a:pt x="2907" y="951"/>
                    <a:pt x="2446" y="905"/>
                    <a:pt x="1993" y="811"/>
                  </a:cubicBezTo>
                  <a:cubicBezTo>
                    <a:pt x="1433" y="700"/>
                    <a:pt x="865" y="539"/>
                    <a:pt x="391" y="209"/>
                  </a:cubicBezTo>
                  <a:cubicBezTo>
                    <a:pt x="321" y="157"/>
                    <a:pt x="248" y="106"/>
                    <a:pt x="186" y="44"/>
                  </a:cubicBezTo>
                  <a:cubicBezTo>
                    <a:pt x="169" y="20"/>
                    <a:pt x="143" y="1"/>
                    <a:pt x="11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250;p35">
              <a:extLst>
                <a:ext uri="{FF2B5EF4-FFF2-40B4-BE49-F238E27FC236}">
                  <a16:creationId xmlns:a16="http://schemas.microsoft.com/office/drawing/2014/main" id="{B03928FA-D5E6-ED26-7EAF-706C2F804A0E}"/>
                </a:ext>
              </a:extLst>
            </p:cNvPr>
            <p:cNvSpPr/>
            <p:nvPr/>
          </p:nvSpPr>
          <p:spPr>
            <a:xfrm>
              <a:off x="6072171" y="2223432"/>
              <a:ext cx="212184" cy="89973"/>
            </a:xfrm>
            <a:custGeom>
              <a:avLst/>
              <a:gdLst/>
              <a:ahLst/>
              <a:cxnLst/>
              <a:rect l="l" t="t" r="r" b="b"/>
              <a:pathLst>
                <a:path w="3384" h="1435" extrusionOk="0">
                  <a:moveTo>
                    <a:pt x="3306" y="0"/>
                  </a:moveTo>
                  <a:cubicBezTo>
                    <a:pt x="3301" y="0"/>
                    <a:pt x="3295" y="1"/>
                    <a:pt x="3290" y="2"/>
                  </a:cubicBezTo>
                  <a:cubicBezTo>
                    <a:pt x="3184" y="30"/>
                    <a:pt x="3077" y="52"/>
                    <a:pt x="2968" y="69"/>
                  </a:cubicBezTo>
                  <a:cubicBezTo>
                    <a:pt x="2787" y="97"/>
                    <a:pt x="2603" y="110"/>
                    <a:pt x="2418" y="117"/>
                  </a:cubicBezTo>
                  <a:cubicBezTo>
                    <a:pt x="2110" y="128"/>
                    <a:pt x="1805" y="128"/>
                    <a:pt x="1496" y="133"/>
                  </a:cubicBezTo>
                  <a:cubicBezTo>
                    <a:pt x="1091" y="143"/>
                    <a:pt x="593" y="137"/>
                    <a:pt x="315" y="480"/>
                  </a:cubicBezTo>
                  <a:cubicBezTo>
                    <a:pt x="139" y="721"/>
                    <a:pt x="0" y="1069"/>
                    <a:pt x="141" y="1357"/>
                  </a:cubicBezTo>
                  <a:cubicBezTo>
                    <a:pt x="162" y="1392"/>
                    <a:pt x="200" y="1434"/>
                    <a:pt x="242" y="1434"/>
                  </a:cubicBezTo>
                  <a:cubicBezTo>
                    <a:pt x="305" y="1434"/>
                    <a:pt x="333" y="1342"/>
                    <a:pt x="282" y="1304"/>
                  </a:cubicBezTo>
                  <a:cubicBezTo>
                    <a:pt x="130" y="1097"/>
                    <a:pt x="281" y="776"/>
                    <a:pt x="405" y="587"/>
                  </a:cubicBezTo>
                  <a:cubicBezTo>
                    <a:pt x="637" y="284"/>
                    <a:pt x="1036" y="274"/>
                    <a:pt x="1401" y="274"/>
                  </a:cubicBezTo>
                  <a:cubicBezTo>
                    <a:pt x="1427" y="274"/>
                    <a:pt x="1452" y="274"/>
                    <a:pt x="1478" y="274"/>
                  </a:cubicBezTo>
                  <a:cubicBezTo>
                    <a:pt x="1529" y="274"/>
                    <a:pt x="1579" y="274"/>
                    <a:pt x="1627" y="273"/>
                  </a:cubicBezTo>
                  <a:cubicBezTo>
                    <a:pt x="1723" y="274"/>
                    <a:pt x="1819" y="275"/>
                    <a:pt x="1915" y="275"/>
                  </a:cubicBezTo>
                  <a:cubicBezTo>
                    <a:pt x="2075" y="275"/>
                    <a:pt x="2235" y="273"/>
                    <a:pt x="2394" y="269"/>
                  </a:cubicBezTo>
                  <a:cubicBezTo>
                    <a:pt x="2705" y="263"/>
                    <a:pt x="3016" y="233"/>
                    <a:pt x="3319" y="155"/>
                  </a:cubicBezTo>
                  <a:cubicBezTo>
                    <a:pt x="3359" y="144"/>
                    <a:pt x="3384" y="103"/>
                    <a:pt x="3376" y="62"/>
                  </a:cubicBezTo>
                  <a:cubicBezTo>
                    <a:pt x="3370" y="28"/>
                    <a:pt x="3339" y="0"/>
                    <a:pt x="33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251;p35">
              <a:extLst>
                <a:ext uri="{FF2B5EF4-FFF2-40B4-BE49-F238E27FC236}">
                  <a16:creationId xmlns:a16="http://schemas.microsoft.com/office/drawing/2014/main" id="{259548CA-37BA-E0F4-299C-B9112CF4A5C9}"/>
                </a:ext>
              </a:extLst>
            </p:cNvPr>
            <p:cNvSpPr/>
            <p:nvPr/>
          </p:nvSpPr>
          <p:spPr>
            <a:xfrm>
              <a:off x="6560129" y="2230079"/>
              <a:ext cx="289622" cy="95678"/>
            </a:xfrm>
            <a:custGeom>
              <a:avLst/>
              <a:gdLst/>
              <a:ahLst/>
              <a:cxnLst/>
              <a:rect l="l" t="t" r="r" b="b"/>
              <a:pathLst>
                <a:path w="4619" h="1526" extrusionOk="0">
                  <a:moveTo>
                    <a:pt x="56" y="63"/>
                  </a:moveTo>
                  <a:cubicBezTo>
                    <a:pt x="36" y="63"/>
                    <a:pt x="16" y="66"/>
                    <a:pt x="0" y="75"/>
                  </a:cubicBezTo>
                  <a:cubicBezTo>
                    <a:pt x="21" y="122"/>
                    <a:pt x="43" y="168"/>
                    <a:pt x="66" y="213"/>
                  </a:cubicBezTo>
                  <a:cubicBezTo>
                    <a:pt x="68" y="213"/>
                    <a:pt x="71" y="214"/>
                    <a:pt x="73" y="214"/>
                  </a:cubicBezTo>
                  <a:cubicBezTo>
                    <a:pt x="75" y="214"/>
                    <a:pt x="78" y="213"/>
                    <a:pt x="80" y="213"/>
                  </a:cubicBezTo>
                  <a:cubicBezTo>
                    <a:pt x="834" y="277"/>
                    <a:pt x="1595" y="216"/>
                    <a:pt x="2347" y="307"/>
                  </a:cubicBezTo>
                  <a:cubicBezTo>
                    <a:pt x="3162" y="423"/>
                    <a:pt x="4007" y="780"/>
                    <a:pt x="4475" y="1492"/>
                  </a:cubicBezTo>
                  <a:cubicBezTo>
                    <a:pt x="4489" y="1514"/>
                    <a:pt x="4513" y="1525"/>
                    <a:pt x="4536" y="1525"/>
                  </a:cubicBezTo>
                  <a:cubicBezTo>
                    <a:pt x="4550" y="1525"/>
                    <a:pt x="4564" y="1522"/>
                    <a:pt x="4575" y="1513"/>
                  </a:cubicBezTo>
                  <a:cubicBezTo>
                    <a:pt x="4609" y="1489"/>
                    <a:pt x="4618" y="1439"/>
                    <a:pt x="4596" y="1406"/>
                  </a:cubicBezTo>
                  <a:cubicBezTo>
                    <a:pt x="4410" y="1120"/>
                    <a:pt x="4159" y="879"/>
                    <a:pt x="3875" y="693"/>
                  </a:cubicBezTo>
                  <a:cubicBezTo>
                    <a:pt x="2813" y="0"/>
                    <a:pt x="1546" y="156"/>
                    <a:pt x="343" y="82"/>
                  </a:cubicBezTo>
                  <a:cubicBezTo>
                    <a:pt x="259" y="78"/>
                    <a:pt x="173" y="71"/>
                    <a:pt x="89" y="65"/>
                  </a:cubicBezTo>
                  <a:cubicBezTo>
                    <a:pt x="78" y="64"/>
                    <a:pt x="67" y="63"/>
                    <a:pt x="56" y="63"/>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254;p35">
              <a:extLst>
                <a:ext uri="{FF2B5EF4-FFF2-40B4-BE49-F238E27FC236}">
                  <a16:creationId xmlns:a16="http://schemas.microsoft.com/office/drawing/2014/main" id="{0C221715-3AF2-A702-76D8-ACA9823C0336}"/>
                </a:ext>
              </a:extLst>
            </p:cNvPr>
            <p:cNvSpPr/>
            <p:nvPr/>
          </p:nvSpPr>
          <p:spPr>
            <a:xfrm>
              <a:off x="6419110" y="2556366"/>
              <a:ext cx="59254" cy="44327"/>
            </a:xfrm>
            <a:custGeom>
              <a:avLst/>
              <a:gdLst/>
              <a:ahLst/>
              <a:cxnLst/>
              <a:rect l="l" t="t" r="r" b="b"/>
              <a:pathLst>
                <a:path w="945" h="707" extrusionOk="0">
                  <a:moveTo>
                    <a:pt x="304" y="153"/>
                  </a:moveTo>
                  <a:cubicBezTo>
                    <a:pt x="343" y="153"/>
                    <a:pt x="385" y="161"/>
                    <a:pt x="421" y="161"/>
                  </a:cubicBezTo>
                  <a:cubicBezTo>
                    <a:pt x="757" y="239"/>
                    <a:pt x="710" y="489"/>
                    <a:pt x="403" y="559"/>
                  </a:cubicBezTo>
                  <a:cubicBezTo>
                    <a:pt x="315" y="558"/>
                    <a:pt x="221" y="511"/>
                    <a:pt x="173" y="440"/>
                  </a:cubicBezTo>
                  <a:cubicBezTo>
                    <a:pt x="152" y="350"/>
                    <a:pt x="165" y="239"/>
                    <a:pt x="231" y="170"/>
                  </a:cubicBezTo>
                  <a:cubicBezTo>
                    <a:pt x="253" y="157"/>
                    <a:pt x="278" y="153"/>
                    <a:pt x="304" y="153"/>
                  </a:cubicBezTo>
                  <a:close/>
                  <a:moveTo>
                    <a:pt x="300" y="0"/>
                  </a:moveTo>
                  <a:cubicBezTo>
                    <a:pt x="99" y="0"/>
                    <a:pt x="1" y="243"/>
                    <a:pt x="27" y="425"/>
                  </a:cubicBezTo>
                  <a:cubicBezTo>
                    <a:pt x="39" y="571"/>
                    <a:pt x="187" y="664"/>
                    <a:pt x="317" y="697"/>
                  </a:cubicBezTo>
                  <a:cubicBezTo>
                    <a:pt x="341" y="703"/>
                    <a:pt x="365" y="706"/>
                    <a:pt x="389" y="706"/>
                  </a:cubicBezTo>
                  <a:cubicBezTo>
                    <a:pt x="512" y="706"/>
                    <a:pt x="626" y="630"/>
                    <a:pt x="715" y="547"/>
                  </a:cubicBezTo>
                  <a:cubicBezTo>
                    <a:pt x="944" y="261"/>
                    <a:pt x="639" y="25"/>
                    <a:pt x="352" y="6"/>
                  </a:cubicBezTo>
                  <a:cubicBezTo>
                    <a:pt x="334" y="2"/>
                    <a:pt x="316" y="0"/>
                    <a:pt x="30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255;p35">
              <a:extLst>
                <a:ext uri="{FF2B5EF4-FFF2-40B4-BE49-F238E27FC236}">
                  <a16:creationId xmlns:a16="http://schemas.microsoft.com/office/drawing/2014/main" id="{2143479F-CDD9-98E0-BB48-C8E2405EF928}"/>
                </a:ext>
              </a:extLst>
            </p:cNvPr>
            <p:cNvSpPr/>
            <p:nvPr/>
          </p:nvSpPr>
          <p:spPr>
            <a:xfrm>
              <a:off x="6341795" y="2549595"/>
              <a:ext cx="68220" cy="42948"/>
            </a:xfrm>
            <a:custGeom>
              <a:avLst/>
              <a:gdLst/>
              <a:ahLst/>
              <a:cxnLst/>
              <a:rect l="l" t="t" r="r" b="b"/>
              <a:pathLst>
                <a:path w="1088" h="685" extrusionOk="0">
                  <a:moveTo>
                    <a:pt x="549" y="144"/>
                  </a:moveTo>
                  <a:cubicBezTo>
                    <a:pt x="566" y="144"/>
                    <a:pt x="583" y="145"/>
                    <a:pt x="600" y="147"/>
                  </a:cubicBezTo>
                  <a:cubicBezTo>
                    <a:pt x="907" y="179"/>
                    <a:pt x="784" y="523"/>
                    <a:pt x="541" y="535"/>
                  </a:cubicBezTo>
                  <a:cubicBezTo>
                    <a:pt x="539" y="535"/>
                    <a:pt x="536" y="535"/>
                    <a:pt x="534" y="535"/>
                  </a:cubicBezTo>
                  <a:cubicBezTo>
                    <a:pt x="364" y="535"/>
                    <a:pt x="66" y="367"/>
                    <a:pt x="222" y="179"/>
                  </a:cubicBezTo>
                  <a:lnTo>
                    <a:pt x="222" y="179"/>
                  </a:lnTo>
                  <a:cubicBezTo>
                    <a:pt x="235" y="199"/>
                    <a:pt x="255" y="208"/>
                    <a:pt x="276" y="208"/>
                  </a:cubicBezTo>
                  <a:cubicBezTo>
                    <a:pt x="292" y="208"/>
                    <a:pt x="308" y="203"/>
                    <a:pt x="322" y="193"/>
                  </a:cubicBezTo>
                  <a:cubicBezTo>
                    <a:pt x="394" y="163"/>
                    <a:pt x="471" y="144"/>
                    <a:pt x="549" y="144"/>
                  </a:cubicBezTo>
                  <a:close/>
                  <a:moveTo>
                    <a:pt x="550" y="1"/>
                  </a:moveTo>
                  <a:cubicBezTo>
                    <a:pt x="489" y="1"/>
                    <a:pt x="429" y="10"/>
                    <a:pt x="371" y="25"/>
                  </a:cubicBezTo>
                  <a:cubicBezTo>
                    <a:pt x="341" y="18"/>
                    <a:pt x="311" y="13"/>
                    <a:pt x="280" y="13"/>
                  </a:cubicBezTo>
                  <a:cubicBezTo>
                    <a:pt x="252" y="13"/>
                    <a:pt x="223" y="17"/>
                    <a:pt x="196" y="29"/>
                  </a:cubicBezTo>
                  <a:cubicBezTo>
                    <a:pt x="53" y="88"/>
                    <a:pt x="1" y="280"/>
                    <a:pt x="68" y="414"/>
                  </a:cubicBezTo>
                  <a:cubicBezTo>
                    <a:pt x="132" y="551"/>
                    <a:pt x="275" y="631"/>
                    <a:pt x="417" y="667"/>
                  </a:cubicBezTo>
                  <a:cubicBezTo>
                    <a:pt x="454" y="679"/>
                    <a:pt x="490" y="685"/>
                    <a:pt x="526" y="685"/>
                  </a:cubicBezTo>
                  <a:cubicBezTo>
                    <a:pt x="829" y="685"/>
                    <a:pt x="1088" y="278"/>
                    <a:pt x="793" y="65"/>
                  </a:cubicBezTo>
                  <a:cubicBezTo>
                    <a:pt x="720" y="19"/>
                    <a:pt x="635" y="1"/>
                    <a:pt x="55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341;p35">
              <a:extLst>
                <a:ext uri="{FF2B5EF4-FFF2-40B4-BE49-F238E27FC236}">
                  <a16:creationId xmlns:a16="http://schemas.microsoft.com/office/drawing/2014/main" id="{8A71035B-879B-ED8A-FFB4-7904A2797D33}"/>
                </a:ext>
              </a:extLst>
            </p:cNvPr>
            <p:cNvSpPr/>
            <p:nvPr/>
          </p:nvSpPr>
          <p:spPr>
            <a:xfrm>
              <a:off x="5963254" y="1594055"/>
              <a:ext cx="938716" cy="597140"/>
            </a:xfrm>
            <a:custGeom>
              <a:avLst/>
              <a:gdLst/>
              <a:ahLst/>
              <a:cxnLst/>
              <a:rect l="l" t="t" r="r" b="b"/>
              <a:pathLst>
                <a:path w="14971" h="9524" extrusionOk="0">
                  <a:moveTo>
                    <a:pt x="269" y="1"/>
                  </a:moveTo>
                  <a:lnTo>
                    <a:pt x="269" y="1"/>
                  </a:lnTo>
                  <a:cubicBezTo>
                    <a:pt x="226" y="2"/>
                    <a:pt x="183" y="3"/>
                    <a:pt x="140" y="3"/>
                  </a:cubicBezTo>
                  <a:cubicBezTo>
                    <a:pt x="27" y="1125"/>
                    <a:pt x="0" y="2263"/>
                    <a:pt x="222" y="3375"/>
                  </a:cubicBezTo>
                  <a:cubicBezTo>
                    <a:pt x="433" y="4551"/>
                    <a:pt x="753" y="5683"/>
                    <a:pt x="1458" y="6667"/>
                  </a:cubicBezTo>
                  <a:cubicBezTo>
                    <a:pt x="2726" y="8462"/>
                    <a:pt x="4915" y="9460"/>
                    <a:pt x="7084" y="9522"/>
                  </a:cubicBezTo>
                  <a:cubicBezTo>
                    <a:pt x="7144" y="9523"/>
                    <a:pt x="7204" y="9523"/>
                    <a:pt x="7264" y="9523"/>
                  </a:cubicBezTo>
                  <a:cubicBezTo>
                    <a:pt x="7790" y="9523"/>
                    <a:pt x="8317" y="9483"/>
                    <a:pt x="8840" y="9420"/>
                  </a:cubicBezTo>
                  <a:cubicBezTo>
                    <a:pt x="9414" y="9346"/>
                    <a:pt x="9987" y="9246"/>
                    <a:pt x="10533" y="9054"/>
                  </a:cubicBezTo>
                  <a:cubicBezTo>
                    <a:pt x="11303" y="8782"/>
                    <a:pt x="12026" y="8359"/>
                    <a:pt x="12648" y="7827"/>
                  </a:cubicBezTo>
                  <a:cubicBezTo>
                    <a:pt x="13339" y="7220"/>
                    <a:pt x="13850" y="6431"/>
                    <a:pt x="14220" y="5593"/>
                  </a:cubicBezTo>
                  <a:cubicBezTo>
                    <a:pt x="14690" y="4532"/>
                    <a:pt x="14886" y="3377"/>
                    <a:pt x="14971" y="2226"/>
                  </a:cubicBezTo>
                  <a:lnTo>
                    <a:pt x="14971" y="2226"/>
                  </a:lnTo>
                  <a:cubicBezTo>
                    <a:pt x="14968" y="2228"/>
                    <a:pt x="14964" y="2231"/>
                    <a:pt x="14959" y="2233"/>
                  </a:cubicBezTo>
                  <a:lnTo>
                    <a:pt x="14959" y="2234"/>
                  </a:lnTo>
                  <a:cubicBezTo>
                    <a:pt x="14943" y="2207"/>
                    <a:pt x="14927" y="2180"/>
                    <a:pt x="14911" y="2152"/>
                  </a:cubicBezTo>
                  <a:cubicBezTo>
                    <a:pt x="14894" y="2123"/>
                    <a:pt x="14876" y="2094"/>
                    <a:pt x="14860" y="2065"/>
                  </a:cubicBezTo>
                  <a:cubicBezTo>
                    <a:pt x="14805" y="2959"/>
                    <a:pt x="14653" y="3848"/>
                    <a:pt x="14399" y="4708"/>
                  </a:cubicBezTo>
                  <a:cubicBezTo>
                    <a:pt x="14016" y="5950"/>
                    <a:pt x="13316" y="7122"/>
                    <a:pt x="12300" y="7948"/>
                  </a:cubicBezTo>
                  <a:cubicBezTo>
                    <a:pt x="11630" y="8465"/>
                    <a:pt x="10855" y="8834"/>
                    <a:pt x="10037" y="9047"/>
                  </a:cubicBezTo>
                  <a:cubicBezTo>
                    <a:pt x="9191" y="9255"/>
                    <a:pt x="8319" y="9361"/>
                    <a:pt x="7450" y="9372"/>
                  </a:cubicBezTo>
                  <a:cubicBezTo>
                    <a:pt x="6420" y="9369"/>
                    <a:pt x="5374" y="9230"/>
                    <a:pt x="4423" y="8820"/>
                  </a:cubicBezTo>
                  <a:cubicBezTo>
                    <a:pt x="3283" y="8321"/>
                    <a:pt x="2193" y="7531"/>
                    <a:pt x="1496" y="6489"/>
                  </a:cubicBezTo>
                  <a:cubicBezTo>
                    <a:pt x="883" y="5544"/>
                    <a:pt x="564" y="4450"/>
                    <a:pt x="358" y="3350"/>
                  </a:cubicBezTo>
                  <a:cubicBezTo>
                    <a:pt x="212" y="2622"/>
                    <a:pt x="189" y="1874"/>
                    <a:pt x="201" y="1133"/>
                  </a:cubicBezTo>
                  <a:cubicBezTo>
                    <a:pt x="209" y="756"/>
                    <a:pt x="231" y="377"/>
                    <a:pt x="2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342;p35">
              <a:extLst>
                <a:ext uri="{FF2B5EF4-FFF2-40B4-BE49-F238E27FC236}">
                  <a16:creationId xmlns:a16="http://schemas.microsoft.com/office/drawing/2014/main" id="{D2E4599A-7E78-ABBA-7B8A-D5427FC85ABC}"/>
                </a:ext>
              </a:extLst>
            </p:cNvPr>
            <p:cNvSpPr/>
            <p:nvPr/>
          </p:nvSpPr>
          <p:spPr>
            <a:xfrm>
              <a:off x="5757023" y="1719768"/>
              <a:ext cx="271314" cy="279573"/>
            </a:xfrm>
            <a:custGeom>
              <a:avLst/>
              <a:gdLst/>
              <a:ahLst/>
              <a:cxnLst/>
              <a:rect l="l" t="t" r="r" b="b"/>
              <a:pathLst>
                <a:path w="4327" h="4459" extrusionOk="0">
                  <a:moveTo>
                    <a:pt x="2610" y="1"/>
                  </a:moveTo>
                  <a:cubicBezTo>
                    <a:pt x="2345" y="1"/>
                    <a:pt x="2081" y="32"/>
                    <a:pt x="1833" y="125"/>
                  </a:cubicBezTo>
                  <a:cubicBezTo>
                    <a:pt x="1225" y="380"/>
                    <a:pt x="661" y="856"/>
                    <a:pt x="457" y="1502"/>
                  </a:cubicBezTo>
                  <a:cubicBezTo>
                    <a:pt x="1" y="2771"/>
                    <a:pt x="587" y="4439"/>
                    <a:pt x="2109" y="4458"/>
                  </a:cubicBezTo>
                  <a:cubicBezTo>
                    <a:pt x="2120" y="4458"/>
                    <a:pt x="2130" y="4458"/>
                    <a:pt x="2141" y="4458"/>
                  </a:cubicBezTo>
                  <a:cubicBezTo>
                    <a:pt x="2940" y="4458"/>
                    <a:pt x="3694" y="4116"/>
                    <a:pt x="4326" y="3641"/>
                  </a:cubicBezTo>
                  <a:cubicBezTo>
                    <a:pt x="4306" y="3594"/>
                    <a:pt x="4284" y="3546"/>
                    <a:pt x="4264" y="3498"/>
                  </a:cubicBezTo>
                  <a:cubicBezTo>
                    <a:pt x="3662" y="3951"/>
                    <a:pt x="2915" y="4315"/>
                    <a:pt x="2162" y="4315"/>
                  </a:cubicBezTo>
                  <a:cubicBezTo>
                    <a:pt x="1930" y="4315"/>
                    <a:pt x="1697" y="4281"/>
                    <a:pt x="1468" y="4204"/>
                  </a:cubicBezTo>
                  <a:cubicBezTo>
                    <a:pt x="1103" y="4059"/>
                    <a:pt x="834" y="3726"/>
                    <a:pt x="662" y="3380"/>
                  </a:cubicBezTo>
                  <a:cubicBezTo>
                    <a:pt x="445" y="2910"/>
                    <a:pt x="420" y="2376"/>
                    <a:pt x="502" y="1868"/>
                  </a:cubicBezTo>
                  <a:cubicBezTo>
                    <a:pt x="565" y="1558"/>
                    <a:pt x="675" y="1248"/>
                    <a:pt x="883" y="1004"/>
                  </a:cubicBezTo>
                  <a:cubicBezTo>
                    <a:pt x="1167" y="671"/>
                    <a:pt x="1538" y="402"/>
                    <a:pt x="1946" y="239"/>
                  </a:cubicBezTo>
                  <a:cubicBezTo>
                    <a:pt x="2176" y="164"/>
                    <a:pt x="2415" y="130"/>
                    <a:pt x="2655" y="130"/>
                  </a:cubicBezTo>
                  <a:cubicBezTo>
                    <a:pt x="2942" y="130"/>
                    <a:pt x="3232" y="179"/>
                    <a:pt x="3510" y="262"/>
                  </a:cubicBezTo>
                  <a:cubicBezTo>
                    <a:pt x="3506" y="213"/>
                    <a:pt x="3504" y="163"/>
                    <a:pt x="3502" y="114"/>
                  </a:cubicBezTo>
                  <a:cubicBezTo>
                    <a:pt x="3339" y="71"/>
                    <a:pt x="3174" y="41"/>
                    <a:pt x="3009" y="21"/>
                  </a:cubicBezTo>
                  <a:cubicBezTo>
                    <a:pt x="2877" y="9"/>
                    <a:pt x="2743" y="1"/>
                    <a:pt x="26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343;p35">
              <a:extLst>
                <a:ext uri="{FF2B5EF4-FFF2-40B4-BE49-F238E27FC236}">
                  <a16:creationId xmlns:a16="http://schemas.microsoft.com/office/drawing/2014/main" id="{3981648A-A4A7-BA35-7355-648CC956408D}"/>
                </a:ext>
              </a:extLst>
            </p:cNvPr>
            <p:cNvSpPr/>
            <p:nvPr/>
          </p:nvSpPr>
          <p:spPr>
            <a:xfrm>
              <a:off x="6845304" y="1713309"/>
              <a:ext cx="252690" cy="254932"/>
            </a:xfrm>
            <a:custGeom>
              <a:avLst/>
              <a:gdLst/>
              <a:ahLst/>
              <a:cxnLst/>
              <a:rect l="l" t="t" r="r" b="b"/>
              <a:pathLst>
                <a:path w="4030" h="4066" extrusionOk="0">
                  <a:moveTo>
                    <a:pt x="2069" y="1"/>
                  </a:moveTo>
                  <a:cubicBezTo>
                    <a:pt x="1882" y="1"/>
                    <a:pt x="1695" y="19"/>
                    <a:pt x="1518" y="50"/>
                  </a:cubicBezTo>
                  <a:cubicBezTo>
                    <a:pt x="1246" y="115"/>
                    <a:pt x="1000" y="249"/>
                    <a:pt x="775" y="413"/>
                  </a:cubicBezTo>
                  <a:cubicBezTo>
                    <a:pt x="770" y="475"/>
                    <a:pt x="764" y="539"/>
                    <a:pt x="758" y="601"/>
                  </a:cubicBezTo>
                  <a:cubicBezTo>
                    <a:pt x="890" y="498"/>
                    <a:pt x="1031" y="408"/>
                    <a:pt x="1176" y="327"/>
                  </a:cubicBezTo>
                  <a:cubicBezTo>
                    <a:pt x="1417" y="191"/>
                    <a:pt x="1691" y="137"/>
                    <a:pt x="1966" y="137"/>
                  </a:cubicBezTo>
                  <a:cubicBezTo>
                    <a:pt x="1989" y="137"/>
                    <a:pt x="2011" y="137"/>
                    <a:pt x="2033" y="138"/>
                  </a:cubicBezTo>
                  <a:cubicBezTo>
                    <a:pt x="2056" y="137"/>
                    <a:pt x="2078" y="137"/>
                    <a:pt x="2101" y="137"/>
                  </a:cubicBezTo>
                  <a:cubicBezTo>
                    <a:pt x="2334" y="137"/>
                    <a:pt x="2562" y="180"/>
                    <a:pt x="2784" y="262"/>
                  </a:cubicBezTo>
                  <a:cubicBezTo>
                    <a:pt x="3830" y="660"/>
                    <a:pt x="3868" y="1830"/>
                    <a:pt x="3555" y="2752"/>
                  </a:cubicBezTo>
                  <a:cubicBezTo>
                    <a:pt x="3300" y="3553"/>
                    <a:pt x="2396" y="3929"/>
                    <a:pt x="1609" y="3929"/>
                  </a:cubicBezTo>
                  <a:cubicBezTo>
                    <a:pt x="1602" y="3929"/>
                    <a:pt x="1595" y="3929"/>
                    <a:pt x="1588" y="3929"/>
                  </a:cubicBezTo>
                  <a:cubicBezTo>
                    <a:pt x="1582" y="3929"/>
                    <a:pt x="1577" y="3929"/>
                    <a:pt x="1572" y="3929"/>
                  </a:cubicBezTo>
                  <a:cubicBezTo>
                    <a:pt x="1045" y="3929"/>
                    <a:pt x="540" y="3760"/>
                    <a:pt x="60" y="3549"/>
                  </a:cubicBezTo>
                  <a:cubicBezTo>
                    <a:pt x="41" y="3594"/>
                    <a:pt x="22" y="3639"/>
                    <a:pt x="1" y="3684"/>
                  </a:cubicBezTo>
                  <a:cubicBezTo>
                    <a:pt x="427" y="3871"/>
                    <a:pt x="875" y="4025"/>
                    <a:pt x="1340" y="4060"/>
                  </a:cubicBezTo>
                  <a:cubicBezTo>
                    <a:pt x="1403" y="4063"/>
                    <a:pt x="1466" y="4065"/>
                    <a:pt x="1529" y="4065"/>
                  </a:cubicBezTo>
                  <a:cubicBezTo>
                    <a:pt x="2344" y="4065"/>
                    <a:pt x="3247" y="3744"/>
                    <a:pt x="3629" y="2987"/>
                  </a:cubicBezTo>
                  <a:cubicBezTo>
                    <a:pt x="3946" y="2190"/>
                    <a:pt x="4030" y="1139"/>
                    <a:pt x="3396" y="472"/>
                  </a:cubicBezTo>
                  <a:cubicBezTo>
                    <a:pt x="3048" y="125"/>
                    <a:pt x="2556" y="1"/>
                    <a:pt x="20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344;p35">
              <a:extLst>
                <a:ext uri="{FF2B5EF4-FFF2-40B4-BE49-F238E27FC236}">
                  <a16:creationId xmlns:a16="http://schemas.microsoft.com/office/drawing/2014/main" id="{BA58897D-7EEB-E65B-2D26-36F23FF256E0}"/>
                </a:ext>
              </a:extLst>
            </p:cNvPr>
            <p:cNvSpPr/>
            <p:nvPr/>
          </p:nvSpPr>
          <p:spPr>
            <a:xfrm>
              <a:off x="5850490" y="1338631"/>
              <a:ext cx="1085441" cy="385353"/>
            </a:xfrm>
            <a:custGeom>
              <a:avLst/>
              <a:gdLst/>
              <a:ahLst/>
              <a:cxnLst/>
              <a:rect l="l" t="t" r="r" b="b"/>
              <a:pathLst>
                <a:path w="17311" h="5556" extrusionOk="0">
                  <a:moveTo>
                    <a:pt x="1956" y="0"/>
                  </a:moveTo>
                  <a:cubicBezTo>
                    <a:pt x="1383" y="0"/>
                    <a:pt x="815" y="248"/>
                    <a:pt x="441" y="688"/>
                  </a:cubicBezTo>
                  <a:cubicBezTo>
                    <a:pt x="0" y="1159"/>
                    <a:pt x="36" y="1929"/>
                    <a:pt x="435" y="2417"/>
                  </a:cubicBezTo>
                  <a:cubicBezTo>
                    <a:pt x="899" y="2998"/>
                    <a:pt x="1658" y="3270"/>
                    <a:pt x="2391" y="3270"/>
                  </a:cubicBezTo>
                  <a:cubicBezTo>
                    <a:pt x="2451" y="3270"/>
                    <a:pt x="2510" y="3268"/>
                    <a:pt x="2569" y="3264"/>
                  </a:cubicBezTo>
                  <a:cubicBezTo>
                    <a:pt x="3788" y="3194"/>
                    <a:pt x="4909" y="2646"/>
                    <a:pt x="6010" y="2161"/>
                  </a:cubicBezTo>
                  <a:lnTo>
                    <a:pt x="6010" y="2161"/>
                  </a:lnTo>
                  <a:cubicBezTo>
                    <a:pt x="5792" y="3111"/>
                    <a:pt x="6775" y="3314"/>
                    <a:pt x="7628" y="3314"/>
                  </a:cubicBezTo>
                  <a:cubicBezTo>
                    <a:pt x="7921" y="3314"/>
                    <a:pt x="8199" y="3290"/>
                    <a:pt x="8407" y="3264"/>
                  </a:cubicBezTo>
                  <a:cubicBezTo>
                    <a:pt x="9289" y="3129"/>
                    <a:pt x="10115" y="2762"/>
                    <a:pt x="10935" y="2422"/>
                  </a:cubicBezTo>
                  <a:lnTo>
                    <a:pt x="10935" y="2422"/>
                  </a:lnTo>
                  <a:cubicBezTo>
                    <a:pt x="10574" y="3191"/>
                    <a:pt x="11274" y="3593"/>
                    <a:pt x="11949" y="3593"/>
                  </a:cubicBezTo>
                  <a:cubicBezTo>
                    <a:pt x="11993" y="3593"/>
                    <a:pt x="12036" y="3591"/>
                    <a:pt x="12079" y="3588"/>
                  </a:cubicBezTo>
                  <a:cubicBezTo>
                    <a:pt x="12686" y="3567"/>
                    <a:pt x="13247" y="3294"/>
                    <a:pt x="13745" y="2965"/>
                  </a:cubicBezTo>
                  <a:cubicBezTo>
                    <a:pt x="14089" y="2734"/>
                    <a:pt x="14417" y="2478"/>
                    <a:pt x="14733" y="2210"/>
                  </a:cubicBezTo>
                  <a:cubicBezTo>
                    <a:pt x="14826" y="2123"/>
                    <a:pt x="14879" y="2082"/>
                    <a:pt x="14925" y="2082"/>
                  </a:cubicBezTo>
                  <a:cubicBezTo>
                    <a:pt x="14982" y="2082"/>
                    <a:pt x="15029" y="2140"/>
                    <a:pt x="15125" y="2248"/>
                  </a:cubicBezTo>
                  <a:cubicBezTo>
                    <a:pt x="15494" y="2727"/>
                    <a:pt x="15805" y="3248"/>
                    <a:pt x="16137" y="3754"/>
                  </a:cubicBezTo>
                  <a:cubicBezTo>
                    <a:pt x="16507" y="4328"/>
                    <a:pt x="16823" y="4947"/>
                    <a:pt x="17182" y="5528"/>
                  </a:cubicBezTo>
                  <a:lnTo>
                    <a:pt x="17184" y="5528"/>
                  </a:lnTo>
                  <a:cubicBezTo>
                    <a:pt x="17195" y="5546"/>
                    <a:pt x="17215" y="5555"/>
                    <a:pt x="17236" y="5555"/>
                  </a:cubicBezTo>
                  <a:cubicBezTo>
                    <a:pt x="17251" y="5555"/>
                    <a:pt x="17266" y="5550"/>
                    <a:pt x="17278" y="5540"/>
                  </a:cubicBezTo>
                  <a:cubicBezTo>
                    <a:pt x="17308" y="5516"/>
                    <a:pt x="17311" y="5472"/>
                    <a:pt x="17290" y="5440"/>
                  </a:cubicBezTo>
                  <a:cubicBezTo>
                    <a:pt x="17260" y="5391"/>
                    <a:pt x="17226" y="5341"/>
                    <a:pt x="17194" y="5284"/>
                  </a:cubicBezTo>
                  <a:cubicBezTo>
                    <a:pt x="16986" y="4932"/>
                    <a:pt x="16790" y="4574"/>
                    <a:pt x="16583" y="4222"/>
                  </a:cubicBezTo>
                  <a:cubicBezTo>
                    <a:pt x="16335" y="3793"/>
                    <a:pt x="16068" y="3376"/>
                    <a:pt x="15797" y="2964"/>
                  </a:cubicBezTo>
                  <a:cubicBezTo>
                    <a:pt x="15628" y="2705"/>
                    <a:pt x="15458" y="2446"/>
                    <a:pt x="15259" y="2210"/>
                  </a:cubicBezTo>
                  <a:cubicBezTo>
                    <a:pt x="15169" y="2104"/>
                    <a:pt x="15043" y="1949"/>
                    <a:pt x="14904" y="1949"/>
                  </a:cubicBezTo>
                  <a:cubicBezTo>
                    <a:pt x="14858" y="1949"/>
                    <a:pt x="14812" y="1965"/>
                    <a:pt x="14764" y="2006"/>
                  </a:cubicBezTo>
                  <a:cubicBezTo>
                    <a:pt x="14043" y="2583"/>
                    <a:pt x="13295" y="3230"/>
                    <a:pt x="12363" y="3411"/>
                  </a:cubicBezTo>
                  <a:cubicBezTo>
                    <a:pt x="12255" y="3432"/>
                    <a:pt x="12128" y="3445"/>
                    <a:pt x="11996" y="3445"/>
                  </a:cubicBezTo>
                  <a:cubicBezTo>
                    <a:pt x="11514" y="3445"/>
                    <a:pt x="10961" y="3277"/>
                    <a:pt x="10970" y="2746"/>
                  </a:cubicBezTo>
                  <a:cubicBezTo>
                    <a:pt x="10975" y="2652"/>
                    <a:pt x="11002" y="2562"/>
                    <a:pt x="11042" y="2477"/>
                  </a:cubicBezTo>
                  <a:cubicBezTo>
                    <a:pt x="11067" y="2411"/>
                    <a:pt x="11121" y="2355"/>
                    <a:pt x="11134" y="2286"/>
                  </a:cubicBezTo>
                  <a:cubicBezTo>
                    <a:pt x="11132" y="2228"/>
                    <a:pt x="11106" y="2209"/>
                    <a:pt x="11072" y="2209"/>
                  </a:cubicBezTo>
                  <a:cubicBezTo>
                    <a:pt x="11028" y="2209"/>
                    <a:pt x="10972" y="2239"/>
                    <a:pt x="10935" y="2260"/>
                  </a:cubicBezTo>
                  <a:cubicBezTo>
                    <a:pt x="10747" y="2346"/>
                    <a:pt x="10554" y="2421"/>
                    <a:pt x="10361" y="2499"/>
                  </a:cubicBezTo>
                  <a:cubicBezTo>
                    <a:pt x="9545" y="2825"/>
                    <a:pt x="8709" y="3153"/>
                    <a:pt x="7817" y="3168"/>
                  </a:cubicBezTo>
                  <a:cubicBezTo>
                    <a:pt x="7799" y="3169"/>
                    <a:pt x="7779" y="3169"/>
                    <a:pt x="7759" y="3169"/>
                  </a:cubicBezTo>
                  <a:cubicBezTo>
                    <a:pt x="7183" y="3169"/>
                    <a:pt x="5908" y="3079"/>
                    <a:pt x="6124" y="2282"/>
                  </a:cubicBezTo>
                  <a:cubicBezTo>
                    <a:pt x="6172" y="2098"/>
                    <a:pt x="6145" y="2002"/>
                    <a:pt x="6042" y="2002"/>
                  </a:cubicBezTo>
                  <a:cubicBezTo>
                    <a:pt x="5995" y="2002"/>
                    <a:pt x="5933" y="2022"/>
                    <a:pt x="5854" y="2063"/>
                  </a:cubicBezTo>
                  <a:cubicBezTo>
                    <a:pt x="4871" y="2490"/>
                    <a:pt x="3591" y="3135"/>
                    <a:pt x="2431" y="3135"/>
                  </a:cubicBezTo>
                  <a:cubicBezTo>
                    <a:pt x="2123" y="3135"/>
                    <a:pt x="1822" y="3089"/>
                    <a:pt x="1539" y="2981"/>
                  </a:cubicBezTo>
                  <a:cubicBezTo>
                    <a:pt x="1036" y="2792"/>
                    <a:pt x="510" y="2470"/>
                    <a:pt x="328" y="1934"/>
                  </a:cubicBezTo>
                  <a:cubicBezTo>
                    <a:pt x="105" y="1273"/>
                    <a:pt x="491" y="664"/>
                    <a:pt x="1067" y="350"/>
                  </a:cubicBezTo>
                  <a:cubicBezTo>
                    <a:pt x="1335" y="213"/>
                    <a:pt x="1635" y="143"/>
                    <a:pt x="1936" y="143"/>
                  </a:cubicBezTo>
                  <a:cubicBezTo>
                    <a:pt x="2069" y="143"/>
                    <a:pt x="2203" y="157"/>
                    <a:pt x="2334" y="184"/>
                  </a:cubicBezTo>
                  <a:cubicBezTo>
                    <a:pt x="2484" y="223"/>
                    <a:pt x="2639" y="278"/>
                    <a:pt x="2758" y="382"/>
                  </a:cubicBezTo>
                  <a:cubicBezTo>
                    <a:pt x="2776" y="400"/>
                    <a:pt x="2794" y="421"/>
                    <a:pt x="2819" y="430"/>
                  </a:cubicBezTo>
                  <a:cubicBezTo>
                    <a:pt x="2825" y="432"/>
                    <a:pt x="2831" y="433"/>
                    <a:pt x="2837" y="433"/>
                  </a:cubicBezTo>
                  <a:cubicBezTo>
                    <a:pt x="2879" y="433"/>
                    <a:pt x="2916" y="384"/>
                    <a:pt x="2902" y="342"/>
                  </a:cubicBezTo>
                  <a:cubicBezTo>
                    <a:pt x="2783" y="151"/>
                    <a:pt x="2503" y="75"/>
                    <a:pt x="2294" y="30"/>
                  </a:cubicBezTo>
                  <a:cubicBezTo>
                    <a:pt x="2182" y="10"/>
                    <a:pt x="2069" y="0"/>
                    <a:pt x="195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345;p35">
              <a:extLst>
                <a:ext uri="{FF2B5EF4-FFF2-40B4-BE49-F238E27FC236}">
                  <a16:creationId xmlns:a16="http://schemas.microsoft.com/office/drawing/2014/main" id="{05FDB829-8C32-3387-A74E-B985A032AD15}"/>
                </a:ext>
              </a:extLst>
            </p:cNvPr>
            <p:cNvSpPr/>
            <p:nvPr/>
          </p:nvSpPr>
          <p:spPr>
            <a:xfrm>
              <a:off x="5923698" y="1019255"/>
              <a:ext cx="1030543" cy="698663"/>
            </a:xfrm>
            <a:custGeom>
              <a:avLst/>
              <a:gdLst/>
              <a:ahLst/>
              <a:cxnLst/>
              <a:rect l="l" t="t" r="r" b="b"/>
              <a:pathLst>
                <a:path w="16019" h="7835" extrusionOk="0">
                  <a:moveTo>
                    <a:pt x="3142" y="0"/>
                  </a:moveTo>
                  <a:cubicBezTo>
                    <a:pt x="2613" y="0"/>
                    <a:pt x="2365" y="589"/>
                    <a:pt x="2282" y="1196"/>
                  </a:cubicBezTo>
                  <a:cubicBezTo>
                    <a:pt x="2258" y="1495"/>
                    <a:pt x="2324" y="1790"/>
                    <a:pt x="2379" y="2082"/>
                  </a:cubicBezTo>
                  <a:cubicBezTo>
                    <a:pt x="1925" y="1678"/>
                    <a:pt x="1445" y="1227"/>
                    <a:pt x="823" y="1121"/>
                  </a:cubicBezTo>
                  <a:cubicBezTo>
                    <a:pt x="779" y="1111"/>
                    <a:pt x="736" y="1106"/>
                    <a:pt x="692" y="1106"/>
                  </a:cubicBezTo>
                  <a:cubicBezTo>
                    <a:pt x="478" y="1106"/>
                    <a:pt x="276" y="1224"/>
                    <a:pt x="154" y="1404"/>
                  </a:cubicBezTo>
                  <a:cubicBezTo>
                    <a:pt x="19" y="1590"/>
                    <a:pt x="1" y="1824"/>
                    <a:pt x="8" y="2047"/>
                  </a:cubicBezTo>
                  <a:cubicBezTo>
                    <a:pt x="14" y="2313"/>
                    <a:pt x="75" y="2576"/>
                    <a:pt x="181" y="2820"/>
                  </a:cubicBezTo>
                  <a:cubicBezTo>
                    <a:pt x="232" y="2916"/>
                    <a:pt x="267" y="3032"/>
                    <a:pt x="347" y="3106"/>
                  </a:cubicBezTo>
                  <a:cubicBezTo>
                    <a:pt x="357" y="3111"/>
                    <a:pt x="367" y="3114"/>
                    <a:pt x="377" y="3114"/>
                  </a:cubicBezTo>
                  <a:cubicBezTo>
                    <a:pt x="419" y="3114"/>
                    <a:pt x="456" y="3070"/>
                    <a:pt x="443" y="3026"/>
                  </a:cubicBezTo>
                  <a:cubicBezTo>
                    <a:pt x="391" y="2918"/>
                    <a:pt x="325" y="2815"/>
                    <a:pt x="281" y="2702"/>
                  </a:cubicBezTo>
                  <a:cubicBezTo>
                    <a:pt x="197" y="2494"/>
                    <a:pt x="150" y="2274"/>
                    <a:pt x="144" y="2050"/>
                  </a:cubicBezTo>
                  <a:cubicBezTo>
                    <a:pt x="121" y="1727"/>
                    <a:pt x="214" y="1383"/>
                    <a:pt x="543" y="1258"/>
                  </a:cubicBezTo>
                  <a:cubicBezTo>
                    <a:pt x="587" y="1250"/>
                    <a:pt x="630" y="1247"/>
                    <a:pt x="674" y="1247"/>
                  </a:cubicBezTo>
                  <a:cubicBezTo>
                    <a:pt x="1001" y="1247"/>
                    <a:pt x="1333" y="1455"/>
                    <a:pt x="1600" y="1623"/>
                  </a:cubicBezTo>
                  <a:cubicBezTo>
                    <a:pt x="1774" y="1756"/>
                    <a:pt x="1941" y="1899"/>
                    <a:pt x="2108" y="2041"/>
                  </a:cubicBezTo>
                  <a:cubicBezTo>
                    <a:pt x="2211" y="2118"/>
                    <a:pt x="2294" y="2234"/>
                    <a:pt x="2420" y="2274"/>
                  </a:cubicBezTo>
                  <a:cubicBezTo>
                    <a:pt x="2426" y="2275"/>
                    <a:pt x="2432" y="2275"/>
                    <a:pt x="2438" y="2275"/>
                  </a:cubicBezTo>
                  <a:cubicBezTo>
                    <a:pt x="2504" y="2275"/>
                    <a:pt x="2535" y="2195"/>
                    <a:pt x="2527" y="2135"/>
                  </a:cubicBezTo>
                  <a:cubicBezTo>
                    <a:pt x="2503" y="1861"/>
                    <a:pt x="2425" y="1592"/>
                    <a:pt x="2425" y="1315"/>
                  </a:cubicBezTo>
                  <a:cubicBezTo>
                    <a:pt x="2419" y="1146"/>
                    <a:pt x="2456" y="978"/>
                    <a:pt x="2504" y="814"/>
                  </a:cubicBezTo>
                  <a:cubicBezTo>
                    <a:pt x="2589" y="427"/>
                    <a:pt x="2803" y="135"/>
                    <a:pt x="3139" y="135"/>
                  </a:cubicBezTo>
                  <a:cubicBezTo>
                    <a:pt x="3237" y="135"/>
                    <a:pt x="3346" y="160"/>
                    <a:pt x="3465" y="216"/>
                  </a:cubicBezTo>
                  <a:cubicBezTo>
                    <a:pt x="3718" y="327"/>
                    <a:pt x="3932" y="522"/>
                    <a:pt x="4138" y="704"/>
                  </a:cubicBezTo>
                  <a:cubicBezTo>
                    <a:pt x="4362" y="911"/>
                    <a:pt x="4585" y="1121"/>
                    <a:pt x="4807" y="1332"/>
                  </a:cubicBezTo>
                  <a:cubicBezTo>
                    <a:pt x="4969" y="1481"/>
                    <a:pt x="5126" y="1695"/>
                    <a:pt x="5356" y="1695"/>
                  </a:cubicBezTo>
                  <a:cubicBezTo>
                    <a:pt x="5388" y="1695"/>
                    <a:pt x="5420" y="1691"/>
                    <a:pt x="5455" y="1682"/>
                  </a:cubicBezTo>
                  <a:cubicBezTo>
                    <a:pt x="6113" y="1536"/>
                    <a:pt x="6758" y="1334"/>
                    <a:pt x="7420" y="1197"/>
                  </a:cubicBezTo>
                  <a:cubicBezTo>
                    <a:pt x="8264" y="1020"/>
                    <a:pt x="9131" y="921"/>
                    <a:pt x="9996" y="921"/>
                  </a:cubicBezTo>
                  <a:cubicBezTo>
                    <a:pt x="10657" y="921"/>
                    <a:pt x="11318" y="979"/>
                    <a:pt x="11968" y="1104"/>
                  </a:cubicBezTo>
                  <a:cubicBezTo>
                    <a:pt x="12435" y="1194"/>
                    <a:pt x="12865" y="1407"/>
                    <a:pt x="13281" y="1633"/>
                  </a:cubicBezTo>
                  <a:cubicBezTo>
                    <a:pt x="14016" y="2021"/>
                    <a:pt x="14627" y="2622"/>
                    <a:pt x="15068" y="3326"/>
                  </a:cubicBezTo>
                  <a:cubicBezTo>
                    <a:pt x="15915" y="4679"/>
                    <a:pt x="15955" y="5826"/>
                    <a:pt x="15813" y="7373"/>
                  </a:cubicBezTo>
                  <a:cubicBezTo>
                    <a:pt x="15797" y="7524"/>
                    <a:pt x="15776" y="7680"/>
                    <a:pt x="15747" y="7835"/>
                  </a:cubicBezTo>
                  <a:cubicBezTo>
                    <a:pt x="15767" y="7834"/>
                    <a:pt x="15787" y="7834"/>
                    <a:pt x="15807" y="7834"/>
                  </a:cubicBezTo>
                  <a:cubicBezTo>
                    <a:pt x="15827" y="7834"/>
                    <a:pt x="15847" y="7834"/>
                    <a:pt x="15867" y="7835"/>
                  </a:cubicBezTo>
                  <a:lnTo>
                    <a:pt x="15869" y="7835"/>
                  </a:lnTo>
                  <a:cubicBezTo>
                    <a:pt x="15954" y="7357"/>
                    <a:pt x="15975" y="6870"/>
                    <a:pt x="15996" y="6386"/>
                  </a:cubicBezTo>
                  <a:cubicBezTo>
                    <a:pt x="16019" y="5819"/>
                    <a:pt x="15993" y="5245"/>
                    <a:pt x="15840" y="4696"/>
                  </a:cubicBezTo>
                  <a:cubicBezTo>
                    <a:pt x="15587" y="3824"/>
                    <a:pt x="15111" y="3018"/>
                    <a:pt x="14490" y="2358"/>
                  </a:cubicBezTo>
                  <a:cubicBezTo>
                    <a:pt x="14124" y="1971"/>
                    <a:pt x="13679" y="1667"/>
                    <a:pt x="13203" y="1432"/>
                  </a:cubicBezTo>
                  <a:cubicBezTo>
                    <a:pt x="12837" y="1237"/>
                    <a:pt x="12452" y="1084"/>
                    <a:pt x="12047" y="992"/>
                  </a:cubicBezTo>
                  <a:cubicBezTo>
                    <a:pt x="11384" y="836"/>
                    <a:pt x="10702" y="773"/>
                    <a:pt x="10020" y="773"/>
                  </a:cubicBezTo>
                  <a:cubicBezTo>
                    <a:pt x="9714" y="773"/>
                    <a:pt x="9407" y="786"/>
                    <a:pt x="9103" y="808"/>
                  </a:cubicBezTo>
                  <a:cubicBezTo>
                    <a:pt x="8123" y="875"/>
                    <a:pt x="7158" y="1063"/>
                    <a:pt x="6220" y="1352"/>
                  </a:cubicBezTo>
                  <a:cubicBezTo>
                    <a:pt x="6044" y="1391"/>
                    <a:pt x="5650" y="1545"/>
                    <a:pt x="5388" y="1545"/>
                  </a:cubicBezTo>
                  <a:cubicBezTo>
                    <a:pt x="5300" y="1545"/>
                    <a:pt x="5227" y="1528"/>
                    <a:pt x="5182" y="1483"/>
                  </a:cubicBezTo>
                  <a:cubicBezTo>
                    <a:pt x="4674" y="1036"/>
                    <a:pt x="4229" y="499"/>
                    <a:pt x="3646" y="146"/>
                  </a:cubicBezTo>
                  <a:cubicBezTo>
                    <a:pt x="3455" y="45"/>
                    <a:pt x="3288" y="0"/>
                    <a:pt x="314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346;p35">
              <a:extLst>
                <a:ext uri="{FF2B5EF4-FFF2-40B4-BE49-F238E27FC236}">
                  <a16:creationId xmlns:a16="http://schemas.microsoft.com/office/drawing/2014/main" id="{20758DA2-204D-160E-01E8-9AB7A04ADE3A}"/>
                </a:ext>
              </a:extLst>
            </p:cNvPr>
            <p:cNvSpPr/>
            <p:nvPr/>
          </p:nvSpPr>
          <p:spPr>
            <a:xfrm>
              <a:off x="6227831" y="1753980"/>
              <a:ext cx="50538" cy="28340"/>
            </a:xfrm>
            <a:custGeom>
              <a:avLst/>
              <a:gdLst/>
              <a:ahLst/>
              <a:cxnLst/>
              <a:rect l="l" t="t" r="r" b="b"/>
              <a:pathLst>
                <a:path w="806" h="452" extrusionOk="0">
                  <a:moveTo>
                    <a:pt x="412" y="0"/>
                  </a:moveTo>
                  <a:cubicBezTo>
                    <a:pt x="347" y="0"/>
                    <a:pt x="281" y="17"/>
                    <a:pt x="225" y="48"/>
                  </a:cubicBezTo>
                  <a:cubicBezTo>
                    <a:pt x="181" y="50"/>
                    <a:pt x="140" y="84"/>
                    <a:pt x="119" y="121"/>
                  </a:cubicBezTo>
                  <a:cubicBezTo>
                    <a:pt x="1" y="297"/>
                    <a:pt x="158" y="445"/>
                    <a:pt x="338" y="451"/>
                  </a:cubicBezTo>
                  <a:cubicBezTo>
                    <a:pt x="345" y="451"/>
                    <a:pt x="351" y="452"/>
                    <a:pt x="358" y="452"/>
                  </a:cubicBezTo>
                  <a:cubicBezTo>
                    <a:pt x="593" y="452"/>
                    <a:pt x="805" y="92"/>
                    <a:pt x="498" y="10"/>
                  </a:cubicBezTo>
                  <a:cubicBezTo>
                    <a:pt x="470" y="3"/>
                    <a:pt x="441" y="0"/>
                    <a:pt x="41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347;p35">
              <a:extLst>
                <a:ext uri="{FF2B5EF4-FFF2-40B4-BE49-F238E27FC236}">
                  <a16:creationId xmlns:a16="http://schemas.microsoft.com/office/drawing/2014/main" id="{4A3742C9-CD23-954B-A07B-2448E792D55E}"/>
                </a:ext>
              </a:extLst>
            </p:cNvPr>
            <p:cNvSpPr/>
            <p:nvPr/>
          </p:nvSpPr>
          <p:spPr>
            <a:xfrm>
              <a:off x="6623665" y="1744961"/>
              <a:ext cx="42513" cy="29719"/>
            </a:xfrm>
            <a:custGeom>
              <a:avLst/>
              <a:gdLst/>
              <a:ahLst/>
              <a:cxnLst/>
              <a:rect l="l" t="t" r="r" b="b"/>
              <a:pathLst>
                <a:path w="678" h="474" extrusionOk="0">
                  <a:moveTo>
                    <a:pt x="229" y="189"/>
                  </a:moveTo>
                  <a:cubicBezTo>
                    <a:pt x="232" y="197"/>
                    <a:pt x="235" y="205"/>
                    <a:pt x="238" y="212"/>
                  </a:cubicBezTo>
                  <a:cubicBezTo>
                    <a:pt x="236" y="213"/>
                    <a:pt x="236" y="213"/>
                    <a:pt x="236" y="214"/>
                  </a:cubicBezTo>
                  <a:cubicBezTo>
                    <a:pt x="232" y="209"/>
                    <a:pt x="228" y="201"/>
                    <a:pt x="227" y="192"/>
                  </a:cubicBezTo>
                  <a:cubicBezTo>
                    <a:pt x="228" y="191"/>
                    <a:pt x="228" y="190"/>
                    <a:pt x="229" y="189"/>
                  </a:cubicBezTo>
                  <a:close/>
                  <a:moveTo>
                    <a:pt x="236" y="214"/>
                  </a:moveTo>
                  <a:lnTo>
                    <a:pt x="236" y="214"/>
                  </a:lnTo>
                  <a:cubicBezTo>
                    <a:pt x="238" y="214"/>
                    <a:pt x="238" y="216"/>
                    <a:pt x="239" y="217"/>
                  </a:cubicBezTo>
                  <a:lnTo>
                    <a:pt x="236" y="214"/>
                  </a:lnTo>
                  <a:close/>
                  <a:moveTo>
                    <a:pt x="219" y="204"/>
                  </a:moveTo>
                  <a:lnTo>
                    <a:pt x="219" y="204"/>
                  </a:lnTo>
                  <a:cubicBezTo>
                    <a:pt x="226" y="206"/>
                    <a:pt x="232" y="209"/>
                    <a:pt x="235" y="214"/>
                  </a:cubicBezTo>
                  <a:cubicBezTo>
                    <a:pt x="235" y="214"/>
                    <a:pt x="235" y="214"/>
                    <a:pt x="236" y="216"/>
                  </a:cubicBezTo>
                  <a:cubicBezTo>
                    <a:pt x="233" y="225"/>
                    <a:pt x="231" y="234"/>
                    <a:pt x="231" y="244"/>
                  </a:cubicBezTo>
                  <a:cubicBezTo>
                    <a:pt x="212" y="237"/>
                    <a:pt x="211" y="219"/>
                    <a:pt x="219" y="204"/>
                  </a:cubicBezTo>
                  <a:close/>
                  <a:moveTo>
                    <a:pt x="348" y="0"/>
                  </a:moveTo>
                  <a:cubicBezTo>
                    <a:pt x="290" y="0"/>
                    <a:pt x="232" y="15"/>
                    <a:pt x="184" y="46"/>
                  </a:cubicBezTo>
                  <a:cubicBezTo>
                    <a:pt x="175" y="44"/>
                    <a:pt x="166" y="43"/>
                    <a:pt x="157" y="43"/>
                  </a:cubicBezTo>
                  <a:cubicBezTo>
                    <a:pt x="76" y="43"/>
                    <a:pt x="9" y="116"/>
                    <a:pt x="9" y="198"/>
                  </a:cubicBezTo>
                  <a:cubicBezTo>
                    <a:pt x="1" y="343"/>
                    <a:pt x="141" y="445"/>
                    <a:pt x="272" y="465"/>
                  </a:cubicBezTo>
                  <a:cubicBezTo>
                    <a:pt x="295" y="471"/>
                    <a:pt x="320" y="473"/>
                    <a:pt x="345" y="473"/>
                  </a:cubicBezTo>
                  <a:cubicBezTo>
                    <a:pt x="503" y="473"/>
                    <a:pt x="677" y="362"/>
                    <a:pt x="631" y="187"/>
                  </a:cubicBezTo>
                  <a:cubicBezTo>
                    <a:pt x="596" y="66"/>
                    <a:pt x="471" y="0"/>
                    <a:pt x="34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348;p35">
              <a:extLst>
                <a:ext uri="{FF2B5EF4-FFF2-40B4-BE49-F238E27FC236}">
                  <a16:creationId xmlns:a16="http://schemas.microsoft.com/office/drawing/2014/main" id="{8ABA6663-7B5A-1CEF-AF64-B6B7C40698E9}"/>
                </a:ext>
              </a:extLst>
            </p:cNvPr>
            <p:cNvSpPr/>
            <p:nvPr/>
          </p:nvSpPr>
          <p:spPr>
            <a:xfrm rot="17248884">
              <a:off x="6607471" y="1704948"/>
              <a:ext cx="56495" cy="36364"/>
            </a:xfrm>
            <a:custGeom>
              <a:avLst/>
              <a:gdLst/>
              <a:ahLst/>
              <a:cxnLst/>
              <a:rect l="l" t="t" r="r" b="b"/>
              <a:pathLst>
                <a:path w="901" h="580" extrusionOk="0">
                  <a:moveTo>
                    <a:pt x="182" y="0"/>
                  </a:moveTo>
                  <a:lnTo>
                    <a:pt x="182" y="0"/>
                  </a:lnTo>
                  <a:cubicBezTo>
                    <a:pt x="1" y="19"/>
                    <a:pt x="194" y="362"/>
                    <a:pt x="268" y="427"/>
                  </a:cubicBezTo>
                  <a:cubicBezTo>
                    <a:pt x="339" y="501"/>
                    <a:pt x="436" y="553"/>
                    <a:pt x="539" y="569"/>
                  </a:cubicBezTo>
                  <a:cubicBezTo>
                    <a:pt x="581" y="576"/>
                    <a:pt x="624" y="579"/>
                    <a:pt x="666" y="579"/>
                  </a:cubicBezTo>
                  <a:cubicBezTo>
                    <a:pt x="722" y="579"/>
                    <a:pt x="779" y="574"/>
                    <a:pt x="834" y="567"/>
                  </a:cubicBezTo>
                  <a:cubicBezTo>
                    <a:pt x="873" y="563"/>
                    <a:pt x="901" y="528"/>
                    <a:pt x="898" y="487"/>
                  </a:cubicBezTo>
                  <a:cubicBezTo>
                    <a:pt x="895" y="453"/>
                    <a:pt x="867" y="420"/>
                    <a:pt x="832" y="420"/>
                  </a:cubicBezTo>
                  <a:cubicBezTo>
                    <a:pt x="829" y="420"/>
                    <a:pt x="826" y="420"/>
                    <a:pt x="823" y="420"/>
                  </a:cubicBezTo>
                  <a:cubicBezTo>
                    <a:pt x="771" y="426"/>
                    <a:pt x="716" y="432"/>
                    <a:pt x="662" y="432"/>
                  </a:cubicBezTo>
                  <a:cubicBezTo>
                    <a:pt x="584" y="432"/>
                    <a:pt x="507" y="420"/>
                    <a:pt x="439" y="379"/>
                  </a:cubicBezTo>
                  <a:cubicBezTo>
                    <a:pt x="342" y="321"/>
                    <a:pt x="282" y="220"/>
                    <a:pt x="252" y="113"/>
                  </a:cubicBezTo>
                  <a:cubicBezTo>
                    <a:pt x="245" y="65"/>
                    <a:pt x="247" y="6"/>
                    <a:pt x="18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349;p35">
              <a:extLst>
                <a:ext uri="{FF2B5EF4-FFF2-40B4-BE49-F238E27FC236}">
                  <a16:creationId xmlns:a16="http://schemas.microsoft.com/office/drawing/2014/main" id="{43B5B83A-DB30-5537-1FF4-00DE6DB0C1B3}"/>
                </a:ext>
              </a:extLst>
            </p:cNvPr>
            <p:cNvSpPr/>
            <p:nvPr/>
          </p:nvSpPr>
          <p:spPr>
            <a:xfrm rot="2480200">
              <a:off x="6201631" y="1706816"/>
              <a:ext cx="81075" cy="35424"/>
            </a:xfrm>
            <a:custGeom>
              <a:avLst/>
              <a:gdLst/>
              <a:ahLst/>
              <a:cxnLst/>
              <a:rect l="l" t="t" r="r" b="b"/>
              <a:pathLst>
                <a:path w="1293" h="565" extrusionOk="0">
                  <a:moveTo>
                    <a:pt x="1171" y="0"/>
                  </a:moveTo>
                  <a:cubicBezTo>
                    <a:pt x="1148" y="0"/>
                    <a:pt x="1125" y="13"/>
                    <a:pt x="1113" y="33"/>
                  </a:cubicBezTo>
                  <a:cubicBezTo>
                    <a:pt x="1080" y="84"/>
                    <a:pt x="1041" y="129"/>
                    <a:pt x="1003" y="174"/>
                  </a:cubicBezTo>
                  <a:cubicBezTo>
                    <a:pt x="906" y="276"/>
                    <a:pt x="787" y="356"/>
                    <a:pt x="651" y="394"/>
                  </a:cubicBezTo>
                  <a:cubicBezTo>
                    <a:pt x="597" y="406"/>
                    <a:pt x="535" y="416"/>
                    <a:pt x="473" y="416"/>
                  </a:cubicBezTo>
                  <a:cubicBezTo>
                    <a:pt x="377" y="416"/>
                    <a:pt x="282" y="393"/>
                    <a:pt x="220" y="324"/>
                  </a:cubicBezTo>
                  <a:cubicBezTo>
                    <a:pt x="208" y="306"/>
                    <a:pt x="185" y="295"/>
                    <a:pt x="164" y="295"/>
                  </a:cubicBezTo>
                  <a:cubicBezTo>
                    <a:pt x="154" y="295"/>
                    <a:pt x="144" y="297"/>
                    <a:pt x="135" y="302"/>
                  </a:cubicBezTo>
                  <a:cubicBezTo>
                    <a:pt x="1" y="418"/>
                    <a:pt x="262" y="544"/>
                    <a:pt x="361" y="553"/>
                  </a:cubicBezTo>
                  <a:cubicBezTo>
                    <a:pt x="403" y="561"/>
                    <a:pt x="444" y="564"/>
                    <a:pt x="486" y="564"/>
                  </a:cubicBezTo>
                  <a:cubicBezTo>
                    <a:pt x="736" y="564"/>
                    <a:pt x="976" y="430"/>
                    <a:pt x="1135" y="238"/>
                  </a:cubicBezTo>
                  <a:cubicBezTo>
                    <a:pt x="1176" y="175"/>
                    <a:pt x="1293" y="84"/>
                    <a:pt x="1209" y="13"/>
                  </a:cubicBezTo>
                  <a:cubicBezTo>
                    <a:pt x="1197" y="4"/>
                    <a:pt x="1184" y="0"/>
                    <a:pt x="117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350;p35">
              <a:extLst>
                <a:ext uri="{FF2B5EF4-FFF2-40B4-BE49-F238E27FC236}">
                  <a16:creationId xmlns:a16="http://schemas.microsoft.com/office/drawing/2014/main" id="{F4B01695-868C-0D7A-9420-E8C4800AB4C8}"/>
                </a:ext>
              </a:extLst>
            </p:cNvPr>
            <p:cNvSpPr/>
            <p:nvPr/>
          </p:nvSpPr>
          <p:spPr>
            <a:xfrm>
              <a:off x="6409891" y="1868240"/>
              <a:ext cx="66653" cy="30471"/>
            </a:xfrm>
            <a:custGeom>
              <a:avLst/>
              <a:gdLst/>
              <a:ahLst/>
              <a:cxnLst/>
              <a:rect l="l" t="t" r="r" b="b"/>
              <a:pathLst>
                <a:path w="1063" h="486" extrusionOk="0">
                  <a:moveTo>
                    <a:pt x="486" y="1"/>
                  </a:moveTo>
                  <a:cubicBezTo>
                    <a:pt x="395" y="1"/>
                    <a:pt x="304" y="32"/>
                    <a:pt x="239" y="97"/>
                  </a:cubicBezTo>
                  <a:cubicBezTo>
                    <a:pt x="176" y="160"/>
                    <a:pt x="0" y="346"/>
                    <a:pt x="159" y="393"/>
                  </a:cubicBezTo>
                  <a:cubicBezTo>
                    <a:pt x="161" y="394"/>
                    <a:pt x="162" y="394"/>
                    <a:pt x="164" y="394"/>
                  </a:cubicBezTo>
                  <a:cubicBezTo>
                    <a:pt x="193" y="394"/>
                    <a:pt x="218" y="372"/>
                    <a:pt x="228" y="345"/>
                  </a:cubicBezTo>
                  <a:cubicBezTo>
                    <a:pt x="293" y="206"/>
                    <a:pt x="383" y="151"/>
                    <a:pt x="478" y="151"/>
                  </a:cubicBezTo>
                  <a:cubicBezTo>
                    <a:pt x="630" y="151"/>
                    <a:pt x="794" y="293"/>
                    <a:pt x="885" y="454"/>
                  </a:cubicBezTo>
                  <a:lnTo>
                    <a:pt x="885" y="455"/>
                  </a:lnTo>
                  <a:cubicBezTo>
                    <a:pt x="898" y="475"/>
                    <a:pt x="920" y="485"/>
                    <a:pt x="943" y="485"/>
                  </a:cubicBezTo>
                  <a:cubicBezTo>
                    <a:pt x="957" y="485"/>
                    <a:pt x="970" y="481"/>
                    <a:pt x="982" y="473"/>
                  </a:cubicBezTo>
                  <a:cubicBezTo>
                    <a:pt x="1062" y="404"/>
                    <a:pt x="957" y="311"/>
                    <a:pt x="915" y="250"/>
                  </a:cubicBezTo>
                  <a:cubicBezTo>
                    <a:pt x="819" y="130"/>
                    <a:pt x="686" y="24"/>
                    <a:pt x="529" y="3"/>
                  </a:cubicBezTo>
                  <a:cubicBezTo>
                    <a:pt x="515" y="2"/>
                    <a:pt x="500" y="1"/>
                    <a:pt x="48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351;p35">
              <a:extLst>
                <a:ext uri="{FF2B5EF4-FFF2-40B4-BE49-F238E27FC236}">
                  <a16:creationId xmlns:a16="http://schemas.microsoft.com/office/drawing/2014/main" id="{67BA2503-9A28-483D-9FF7-FC326DA69765}"/>
                </a:ext>
              </a:extLst>
            </p:cNvPr>
            <p:cNvSpPr/>
            <p:nvPr/>
          </p:nvSpPr>
          <p:spPr>
            <a:xfrm>
              <a:off x="6435788" y="1943793"/>
              <a:ext cx="80760" cy="44078"/>
            </a:xfrm>
            <a:custGeom>
              <a:avLst/>
              <a:gdLst/>
              <a:ahLst/>
              <a:cxnLst/>
              <a:rect l="l" t="t" r="r" b="b"/>
              <a:pathLst>
                <a:path w="1288" h="703" extrusionOk="0">
                  <a:moveTo>
                    <a:pt x="611" y="0"/>
                  </a:moveTo>
                  <a:cubicBezTo>
                    <a:pt x="599" y="0"/>
                    <a:pt x="587" y="0"/>
                    <a:pt x="574" y="1"/>
                  </a:cubicBezTo>
                  <a:cubicBezTo>
                    <a:pt x="340" y="19"/>
                    <a:pt x="44" y="147"/>
                    <a:pt x="0" y="401"/>
                  </a:cubicBezTo>
                  <a:cubicBezTo>
                    <a:pt x="5" y="446"/>
                    <a:pt x="38" y="469"/>
                    <a:pt x="71" y="469"/>
                  </a:cubicBezTo>
                  <a:cubicBezTo>
                    <a:pt x="104" y="469"/>
                    <a:pt x="137" y="445"/>
                    <a:pt x="138" y="398"/>
                  </a:cubicBezTo>
                  <a:cubicBezTo>
                    <a:pt x="229" y="227"/>
                    <a:pt x="433" y="149"/>
                    <a:pt x="620" y="149"/>
                  </a:cubicBezTo>
                  <a:cubicBezTo>
                    <a:pt x="634" y="149"/>
                    <a:pt x="648" y="149"/>
                    <a:pt x="662" y="150"/>
                  </a:cubicBezTo>
                  <a:cubicBezTo>
                    <a:pt x="894" y="201"/>
                    <a:pt x="1043" y="462"/>
                    <a:pt x="1140" y="663"/>
                  </a:cubicBezTo>
                  <a:cubicBezTo>
                    <a:pt x="1154" y="691"/>
                    <a:pt x="1176" y="702"/>
                    <a:pt x="1198" y="702"/>
                  </a:cubicBezTo>
                  <a:cubicBezTo>
                    <a:pt x="1243" y="702"/>
                    <a:pt x="1287" y="653"/>
                    <a:pt x="1262" y="597"/>
                  </a:cubicBezTo>
                  <a:cubicBezTo>
                    <a:pt x="1137" y="337"/>
                    <a:pt x="932" y="0"/>
                    <a:pt x="6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352;p35">
              <a:extLst>
                <a:ext uri="{FF2B5EF4-FFF2-40B4-BE49-F238E27FC236}">
                  <a16:creationId xmlns:a16="http://schemas.microsoft.com/office/drawing/2014/main" id="{692BCC6B-073A-FECF-75D8-1EC199513F40}"/>
                </a:ext>
              </a:extLst>
            </p:cNvPr>
            <p:cNvSpPr/>
            <p:nvPr/>
          </p:nvSpPr>
          <p:spPr>
            <a:xfrm>
              <a:off x="6910955" y="1796762"/>
              <a:ext cx="142272" cy="54610"/>
            </a:xfrm>
            <a:custGeom>
              <a:avLst/>
              <a:gdLst/>
              <a:ahLst/>
              <a:cxnLst/>
              <a:rect l="l" t="t" r="r" b="b"/>
              <a:pathLst>
                <a:path w="2269" h="871" extrusionOk="0">
                  <a:moveTo>
                    <a:pt x="2173" y="0"/>
                  </a:moveTo>
                  <a:cubicBezTo>
                    <a:pt x="2165" y="0"/>
                    <a:pt x="2157" y="2"/>
                    <a:pt x="2148" y="5"/>
                  </a:cubicBezTo>
                  <a:cubicBezTo>
                    <a:pt x="1979" y="68"/>
                    <a:pt x="1810" y="128"/>
                    <a:pt x="1639" y="189"/>
                  </a:cubicBezTo>
                  <a:cubicBezTo>
                    <a:pt x="1265" y="322"/>
                    <a:pt x="890" y="457"/>
                    <a:pt x="514" y="584"/>
                  </a:cubicBezTo>
                  <a:cubicBezTo>
                    <a:pt x="377" y="630"/>
                    <a:pt x="239" y="672"/>
                    <a:pt x="102" y="717"/>
                  </a:cubicBezTo>
                  <a:cubicBezTo>
                    <a:pt x="45" y="727"/>
                    <a:pt x="0" y="786"/>
                    <a:pt x="35" y="841"/>
                  </a:cubicBezTo>
                  <a:cubicBezTo>
                    <a:pt x="51" y="863"/>
                    <a:pt x="71" y="870"/>
                    <a:pt x="92" y="870"/>
                  </a:cubicBezTo>
                  <a:cubicBezTo>
                    <a:pt x="140" y="870"/>
                    <a:pt x="195" y="833"/>
                    <a:pt x="240" y="827"/>
                  </a:cubicBezTo>
                  <a:cubicBezTo>
                    <a:pt x="374" y="783"/>
                    <a:pt x="507" y="738"/>
                    <a:pt x="640" y="693"/>
                  </a:cubicBezTo>
                  <a:cubicBezTo>
                    <a:pt x="1160" y="513"/>
                    <a:pt x="1678" y="330"/>
                    <a:pt x="2194" y="140"/>
                  </a:cubicBezTo>
                  <a:cubicBezTo>
                    <a:pt x="2268" y="112"/>
                    <a:pt x="2242" y="0"/>
                    <a:pt x="21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353;p35">
              <a:extLst>
                <a:ext uri="{FF2B5EF4-FFF2-40B4-BE49-F238E27FC236}">
                  <a16:creationId xmlns:a16="http://schemas.microsoft.com/office/drawing/2014/main" id="{68BFFD81-8C47-3481-70C9-723194A9A225}"/>
                </a:ext>
              </a:extLst>
            </p:cNvPr>
            <p:cNvSpPr/>
            <p:nvPr/>
          </p:nvSpPr>
          <p:spPr>
            <a:xfrm>
              <a:off x="6905625" y="1828238"/>
              <a:ext cx="80698" cy="92354"/>
            </a:xfrm>
            <a:custGeom>
              <a:avLst/>
              <a:gdLst/>
              <a:ahLst/>
              <a:cxnLst/>
              <a:rect l="l" t="t" r="r" b="b"/>
              <a:pathLst>
                <a:path w="1287" h="1473" extrusionOk="0">
                  <a:moveTo>
                    <a:pt x="1010" y="1"/>
                  </a:moveTo>
                  <a:cubicBezTo>
                    <a:pt x="996" y="1"/>
                    <a:pt x="982" y="5"/>
                    <a:pt x="969" y="14"/>
                  </a:cubicBezTo>
                  <a:cubicBezTo>
                    <a:pt x="920" y="48"/>
                    <a:pt x="935" y="131"/>
                    <a:pt x="992" y="145"/>
                  </a:cubicBezTo>
                  <a:cubicBezTo>
                    <a:pt x="1139" y="299"/>
                    <a:pt x="1096" y="564"/>
                    <a:pt x="1010" y="742"/>
                  </a:cubicBezTo>
                  <a:cubicBezTo>
                    <a:pt x="904" y="928"/>
                    <a:pt x="701" y="1028"/>
                    <a:pt x="518" y="1125"/>
                  </a:cubicBezTo>
                  <a:cubicBezTo>
                    <a:pt x="440" y="1165"/>
                    <a:pt x="360" y="1205"/>
                    <a:pt x="279" y="1242"/>
                  </a:cubicBezTo>
                  <a:cubicBezTo>
                    <a:pt x="206" y="1275"/>
                    <a:pt x="131" y="1307"/>
                    <a:pt x="54" y="1334"/>
                  </a:cubicBezTo>
                  <a:cubicBezTo>
                    <a:pt x="17" y="1347"/>
                    <a:pt x="1" y="1391"/>
                    <a:pt x="12" y="1426"/>
                  </a:cubicBezTo>
                  <a:cubicBezTo>
                    <a:pt x="22" y="1455"/>
                    <a:pt x="48" y="1473"/>
                    <a:pt x="77" y="1473"/>
                  </a:cubicBezTo>
                  <a:cubicBezTo>
                    <a:pt x="84" y="1473"/>
                    <a:pt x="92" y="1472"/>
                    <a:pt x="99" y="1469"/>
                  </a:cubicBezTo>
                  <a:cubicBezTo>
                    <a:pt x="277" y="1407"/>
                    <a:pt x="447" y="1321"/>
                    <a:pt x="614" y="1234"/>
                  </a:cubicBezTo>
                  <a:cubicBezTo>
                    <a:pt x="786" y="1145"/>
                    <a:pt x="960" y="1046"/>
                    <a:pt x="1078" y="888"/>
                  </a:cubicBezTo>
                  <a:cubicBezTo>
                    <a:pt x="1238" y="663"/>
                    <a:pt x="1286" y="326"/>
                    <a:pt x="1134" y="86"/>
                  </a:cubicBezTo>
                  <a:cubicBezTo>
                    <a:pt x="1109" y="50"/>
                    <a:pt x="1059" y="1"/>
                    <a:pt x="10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354;p35">
              <a:extLst>
                <a:ext uri="{FF2B5EF4-FFF2-40B4-BE49-F238E27FC236}">
                  <a16:creationId xmlns:a16="http://schemas.microsoft.com/office/drawing/2014/main" id="{A67237CE-AFF8-67B4-8B2D-157A27371D52}"/>
                </a:ext>
              </a:extLst>
            </p:cNvPr>
            <p:cNvSpPr/>
            <p:nvPr/>
          </p:nvSpPr>
          <p:spPr>
            <a:xfrm>
              <a:off x="5813644" y="1811873"/>
              <a:ext cx="177447" cy="63514"/>
            </a:xfrm>
            <a:custGeom>
              <a:avLst/>
              <a:gdLst/>
              <a:ahLst/>
              <a:cxnLst/>
              <a:rect l="l" t="t" r="r" b="b"/>
              <a:pathLst>
                <a:path w="2830" h="1013" extrusionOk="0">
                  <a:moveTo>
                    <a:pt x="93" y="0"/>
                  </a:moveTo>
                  <a:cubicBezTo>
                    <a:pt x="23" y="0"/>
                    <a:pt x="1" y="105"/>
                    <a:pt x="63" y="137"/>
                  </a:cubicBezTo>
                  <a:cubicBezTo>
                    <a:pt x="958" y="381"/>
                    <a:pt x="1840" y="692"/>
                    <a:pt x="2713" y="1008"/>
                  </a:cubicBezTo>
                  <a:lnTo>
                    <a:pt x="2714" y="1008"/>
                  </a:lnTo>
                  <a:cubicBezTo>
                    <a:pt x="2722" y="1011"/>
                    <a:pt x="2730" y="1012"/>
                    <a:pt x="2737" y="1012"/>
                  </a:cubicBezTo>
                  <a:cubicBezTo>
                    <a:pt x="2805" y="1012"/>
                    <a:pt x="2829" y="901"/>
                    <a:pt x="2757" y="874"/>
                  </a:cubicBezTo>
                  <a:cubicBezTo>
                    <a:pt x="2523" y="788"/>
                    <a:pt x="2288" y="705"/>
                    <a:pt x="2053" y="623"/>
                  </a:cubicBezTo>
                  <a:cubicBezTo>
                    <a:pt x="1406" y="401"/>
                    <a:pt x="762" y="164"/>
                    <a:pt x="98" y="0"/>
                  </a:cubicBezTo>
                  <a:cubicBezTo>
                    <a:pt x="96" y="0"/>
                    <a:pt x="95" y="0"/>
                    <a:pt x="9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355;p35">
              <a:extLst>
                <a:ext uri="{FF2B5EF4-FFF2-40B4-BE49-F238E27FC236}">
                  <a16:creationId xmlns:a16="http://schemas.microsoft.com/office/drawing/2014/main" id="{09B19602-B0C0-4767-E9FC-EFF3450ED727}"/>
                </a:ext>
              </a:extLst>
            </p:cNvPr>
            <p:cNvSpPr/>
            <p:nvPr/>
          </p:nvSpPr>
          <p:spPr>
            <a:xfrm>
              <a:off x="5868260" y="1839272"/>
              <a:ext cx="71480" cy="98750"/>
            </a:xfrm>
            <a:custGeom>
              <a:avLst/>
              <a:gdLst/>
              <a:ahLst/>
              <a:cxnLst/>
              <a:rect l="l" t="t" r="r" b="b"/>
              <a:pathLst>
                <a:path w="1140" h="1575" extrusionOk="0">
                  <a:moveTo>
                    <a:pt x="478" y="1"/>
                  </a:moveTo>
                  <a:cubicBezTo>
                    <a:pt x="457" y="1"/>
                    <a:pt x="433" y="10"/>
                    <a:pt x="411" y="33"/>
                  </a:cubicBezTo>
                  <a:cubicBezTo>
                    <a:pt x="105" y="324"/>
                    <a:pt x="0" y="866"/>
                    <a:pt x="301" y="1197"/>
                  </a:cubicBezTo>
                  <a:cubicBezTo>
                    <a:pt x="476" y="1416"/>
                    <a:pt x="766" y="1484"/>
                    <a:pt x="1021" y="1569"/>
                  </a:cubicBezTo>
                  <a:lnTo>
                    <a:pt x="1021" y="1570"/>
                  </a:lnTo>
                  <a:cubicBezTo>
                    <a:pt x="1029" y="1573"/>
                    <a:pt x="1037" y="1574"/>
                    <a:pt x="1044" y="1574"/>
                  </a:cubicBezTo>
                  <a:cubicBezTo>
                    <a:pt x="1112" y="1574"/>
                    <a:pt x="1139" y="1458"/>
                    <a:pt x="1065" y="1435"/>
                  </a:cubicBezTo>
                  <a:cubicBezTo>
                    <a:pt x="872" y="1370"/>
                    <a:pt x="665" y="1317"/>
                    <a:pt x="499" y="1196"/>
                  </a:cubicBezTo>
                  <a:cubicBezTo>
                    <a:pt x="148" y="937"/>
                    <a:pt x="213" y="417"/>
                    <a:pt x="507" y="139"/>
                  </a:cubicBezTo>
                  <a:cubicBezTo>
                    <a:pt x="586" y="88"/>
                    <a:pt x="542" y="1"/>
                    <a:pt x="47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358;p35">
              <a:extLst>
                <a:ext uri="{FF2B5EF4-FFF2-40B4-BE49-F238E27FC236}">
                  <a16:creationId xmlns:a16="http://schemas.microsoft.com/office/drawing/2014/main" id="{54A24B64-4B7F-6B44-2FCC-507C63E96BC8}"/>
                </a:ext>
              </a:extLst>
            </p:cNvPr>
            <p:cNvSpPr/>
            <p:nvPr/>
          </p:nvSpPr>
          <p:spPr>
            <a:xfrm>
              <a:off x="6112928" y="2053079"/>
              <a:ext cx="821903" cy="718838"/>
            </a:xfrm>
            <a:custGeom>
              <a:avLst/>
              <a:gdLst/>
              <a:ahLst/>
              <a:cxnLst/>
              <a:rect l="l" t="t" r="r" b="b"/>
              <a:pathLst>
                <a:path w="13108" h="11465" extrusionOk="0">
                  <a:moveTo>
                    <a:pt x="4485" y="1"/>
                  </a:moveTo>
                  <a:cubicBezTo>
                    <a:pt x="3690" y="1"/>
                    <a:pt x="2894" y="64"/>
                    <a:pt x="2108" y="159"/>
                  </a:cubicBezTo>
                  <a:cubicBezTo>
                    <a:pt x="1530" y="231"/>
                    <a:pt x="958" y="305"/>
                    <a:pt x="394" y="446"/>
                  </a:cubicBezTo>
                  <a:cubicBezTo>
                    <a:pt x="362" y="454"/>
                    <a:pt x="331" y="462"/>
                    <a:pt x="298" y="470"/>
                  </a:cubicBezTo>
                  <a:cubicBezTo>
                    <a:pt x="260" y="641"/>
                    <a:pt x="228" y="812"/>
                    <a:pt x="199" y="983"/>
                  </a:cubicBezTo>
                  <a:cubicBezTo>
                    <a:pt x="30" y="1995"/>
                    <a:pt x="0" y="3025"/>
                    <a:pt x="40" y="4049"/>
                  </a:cubicBezTo>
                  <a:cubicBezTo>
                    <a:pt x="124" y="5447"/>
                    <a:pt x="332" y="6874"/>
                    <a:pt x="966" y="8136"/>
                  </a:cubicBezTo>
                  <a:cubicBezTo>
                    <a:pt x="1458" y="9074"/>
                    <a:pt x="2201" y="9858"/>
                    <a:pt x="3048" y="10482"/>
                  </a:cubicBezTo>
                  <a:cubicBezTo>
                    <a:pt x="3457" y="10783"/>
                    <a:pt x="3893" y="11020"/>
                    <a:pt x="4346" y="11186"/>
                  </a:cubicBezTo>
                  <a:cubicBezTo>
                    <a:pt x="4362" y="11192"/>
                    <a:pt x="4378" y="11198"/>
                    <a:pt x="4394" y="11204"/>
                  </a:cubicBezTo>
                  <a:cubicBezTo>
                    <a:pt x="4402" y="11207"/>
                    <a:pt x="4410" y="11209"/>
                    <a:pt x="4419" y="11212"/>
                  </a:cubicBezTo>
                  <a:cubicBezTo>
                    <a:pt x="4437" y="11219"/>
                    <a:pt x="4455" y="11226"/>
                    <a:pt x="4474" y="11231"/>
                  </a:cubicBezTo>
                  <a:cubicBezTo>
                    <a:pt x="4660" y="11294"/>
                    <a:pt x="4847" y="11343"/>
                    <a:pt x="5036" y="11380"/>
                  </a:cubicBezTo>
                  <a:cubicBezTo>
                    <a:pt x="5054" y="11385"/>
                    <a:pt x="5071" y="11387"/>
                    <a:pt x="5088" y="11391"/>
                  </a:cubicBezTo>
                  <a:cubicBezTo>
                    <a:pt x="5096" y="11393"/>
                    <a:pt x="5103" y="11394"/>
                    <a:pt x="5111" y="11395"/>
                  </a:cubicBezTo>
                  <a:cubicBezTo>
                    <a:pt x="5129" y="11399"/>
                    <a:pt x="5146" y="11401"/>
                    <a:pt x="5163" y="11405"/>
                  </a:cubicBezTo>
                  <a:cubicBezTo>
                    <a:pt x="5166" y="11405"/>
                    <a:pt x="5168" y="11405"/>
                    <a:pt x="5170" y="11406"/>
                  </a:cubicBezTo>
                  <a:cubicBezTo>
                    <a:pt x="5406" y="11445"/>
                    <a:pt x="5644" y="11465"/>
                    <a:pt x="5883" y="11465"/>
                  </a:cubicBezTo>
                  <a:cubicBezTo>
                    <a:pt x="6572" y="11465"/>
                    <a:pt x="7268" y="11298"/>
                    <a:pt x="7933" y="10943"/>
                  </a:cubicBezTo>
                  <a:cubicBezTo>
                    <a:pt x="8386" y="10701"/>
                    <a:pt x="8821" y="10415"/>
                    <a:pt x="9206" y="10074"/>
                  </a:cubicBezTo>
                  <a:cubicBezTo>
                    <a:pt x="9651" y="9672"/>
                    <a:pt x="10017" y="9192"/>
                    <a:pt x="10371" y="8710"/>
                  </a:cubicBezTo>
                  <a:cubicBezTo>
                    <a:pt x="11210" y="7572"/>
                    <a:pt x="11838" y="6298"/>
                    <a:pt x="12399" y="5006"/>
                  </a:cubicBezTo>
                  <a:cubicBezTo>
                    <a:pt x="12583" y="4582"/>
                    <a:pt x="12751" y="4155"/>
                    <a:pt x="12911" y="3722"/>
                  </a:cubicBezTo>
                  <a:cubicBezTo>
                    <a:pt x="12977" y="3542"/>
                    <a:pt x="13042" y="3363"/>
                    <a:pt x="13107" y="3182"/>
                  </a:cubicBezTo>
                  <a:cubicBezTo>
                    <a:pt x="12425" y="2605"/>
                    <a:pt x="11683" y="2096"/>
                    <a:pt x="10891" y="1684"/>
                  </a:cubicBezTo>
                  <a:cubicBezTo>
                    <a:pt x="9660" y="1061"/>
                    <a:pt x="8352" y="584"/>
                    <a:pt x="7013" y="254"/>
                  </a:cubicBezTo>
                  <a:cubicBezTo>
                    <a:pt x="6182" y="73"/>
                    <a:pt x="5335" y="1"/>
                    <a:pt x="448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359;p35">
              <a:extLst>
                <a:ext uri="{FF2B5EF4-FFF2-40B4-BE49-F238E27FC236}">
                  <a16:creationId xmlns:a16="http://schemas.microsoft.com/office/drawing/2014/main" id="{10C73E18-8EA7-AA62-E817-F859E5F72ED9}"/>
                </a:ext>
              </a:extLst>
            </p:cNvPr>
            <p:cNvSpPr/>
            <p:nvPr/>
          </p:nvSpPr>
          <p:spPr>
            <a:xfrm>
              <a:off x="6306054" y="2766222"/>
              <a:ext cx="121204" cy="540271"/>
            </a:xfrm>
            <a:custGeom>
              <a:avLst/>
              <a:gdLst/>
              <a:ahLst/>
              <a:cxnLst/>
              <a:rect l="l" t="t" r="r" b="b"/>
              <a:pathLst>
                <a:path w="1933" h="8617" extrusionOk="0">
                  <a:moveTo>
                    <a:pt x="1371" y="0"/>
                  </a:moveTo>
                  <a:cubicBezTo>
                    <a:pt x="942" y="2633"/>
                    <a:pt x="547" y="5270"/>
                    <a:pt x="102" y="7899"/>
                  </a:cubicBezTo>
                  <a:cubicBezTo>
                    <a:pt x="66" y="8104"/>
                    <a:pt x="34" y="8308"/>
                    <a:pt x="0" y="8512"/>
                  </a:cubicBezTo>
                  <a:cubicBezTo>
                    <a:pt x="193" y="8549"/>
                    <a:pt x="385" y="8583"/>
                    <a:pt x="578" y="8616"/>
                  </a:cubicBezTo>
                  <a:cubicBezTo>
                    <a:pt x="713" y="7775"/>
                    <a:pt x="847" y="6933"/>
                    <a:pt x="976" y="6090"/>
                  </a:cubicBezTo>
                  <a:cubicBezTo>
                    <a:pt x="1297" y="4115"/>
                    <a:pt x="1619" y="2139"/>
                    <a:pt x="1932" y="163"/>
                  </a:cubicBezTo>
                  <a:lnTo>
                    <a:pt x="1931" y="163"/>
                  </a:lnTo>
                  <a:cubicBezTo>
                    <a:pt x="1911" y="160"/>
                    <a:pt x="1890" y="155"/>
                    <a:pt x="1870" y="151"/>
                  </a:cubicBezTo>
                  <a:cubicBezTo>
                    <a:pt x="1703" y="111"/>
                    <a:pt x="1537" y="61"/>
                    <a:pt x="1371" y="0"/>
                  </a:cubicBezTo>
                  <a:close/>
                </a:path>
              </a:pathLst>
            </a:custGeom>
            <a:solidFill>
              <a:srgbClr val="B97E71"/>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360;p35">
              <a:extLst>
                <a:ext uri="{FF2B5EF4-FFF2-40B4-BE49-F238E27FC236}">
                  <a16:creationId xmlns:a16="http://schemas.microsoft.com/office/drawing/2014/main" id="{73CABF4A-A249-0965-CE0D-79F3B1AF8AA6}"/>
                </a:ext>
              </a:extLst>
            </p:cNvPr>
            <p:cNvSpPr/>
            <p:nvPr/>
          </p:nvSpPr>
          <p:spPr>
            <a:xfrm>
              <a:off x="6122647" y="2043360"/>
              <a:ext cx="821715" cy="214867"/>
            </a:xfrm>
            <a:custGeom>
              <a:avLst/>
              <a:gdLst/>
              <a:ahLst/>
              <a:cxnLst/>
              <a:rect l="l" t="t" r="r" b="b"/>
              <a:pathLst>
                <a:path w="13105" h="3427" extrusionOk="0">
                  <a:moveTo>
                    <a:pt x="4413" y="1"/>
                  </a:moveTo>
                  <a:cubicBezTo>
                    <a:pt x="3941" y="1"/>
                    <a:pt x="3469" y="27"/>
                    <a:pt x="2999" y="62"/>
                  </a:cubicBezTo>
                  <a:cubicBezTo>
                    <a:pt x="2408" y="104"/>
                    <a:pt x="1818" y="163"/>
                    <a:pt x="1233" y="260"/>
                  </a:cubicBezTo>
                  <a:cubicBezTo>
                    <a:pt x="831" y="334"/>
                    <a:pt x="430" y="415"/>
                    <a:pt x="31" y="512"/>
                  </a:cubicBezTo>
                  <a:cubicBezTo>
                    <a:pt x="21" y="562"/>
                    <a:pt x="10" y="612"/>
                    <a:pt x="0" y="663"/>
                  </a:cubicBezTo>
                  <a:cubicBezTo>
                    <a:pt x="80" y="641"/>
                    <a:pt x="159" y="621"/>
                    <a:pt x="239" y="601"/>
                  </a:cubicBezTo>
                  <a:cubicBezTo>
                    <a:pt x="803" y="460"/>
                    <a:pt x="1375" y="387"/>
                    <a:pt x="1953" y="314"/>
                  </a:cubicBezTo>
                  <a:cubicBezTo>
                    <a:pt x="2739" y="219"/>
                    <a:pt x="3535" y="156"/>
                    <a:pt x="4330" y="156"/>
                  </a:cubicBezTo>
                  <a:cubicBezTo>
                    <a:pt x="5180" y="156"/>
                    <a:pt x="6027" y="228"/>
                    <a:pt x="6858" y="409"/>
                  </a:cubicBezTo>
                  <a:cubicBezTo>
                    <a:pt x="8197" y="739"/>
                    <a:pt x="9505" y="1216"/>
                    <a:pt x="10736" y="1839"/>
                  </a:cubicBezTo>
                  <a:cubicBezTo>
                    <a:pt x="11569" y="2272"/>
                    <a:pt x="12345" y="2812"/>
                    <a:pt x="13056" y="3426"/>
                  </a:cubicBezTo>
                  <a:cubicBezTo>
                    <a:pt x="13072" y="3380"/>
                    <a:pt x="13088" y="3335"/>
                    <a:pt x="13105" y="3290"/>
                  </a:cubicBezTo>
                  <a:cubicBezTo>
                    <a:pt x="13012" y="3214"/>
                    <a:pt x="12920" y="3139"/>
                    <a:pt x="12827" y="3065"/>
                  </a:cubicBezTo>
                  <a:cubicBezTo>
                    <a:pt x="11921" y="2340"/>
                    <a:pt x="10924" y="1724"/>
                    <a:pt x="9860" y="1260"/>
                  </a:cubicBezTo>
                  <a:cubicBezTo>
                    <a:pt x="8357" y="613"/>
                    <a:pt x="6762" y="144"/>
                    <a:pt x="5126" y="23"/>
                  </a:cubicBezTo>
                  <a:cubicBezTo>
                    <a:pt x="4889" y="7"/>
                    <a:pt x="4651" y="1"/>
                    <a:pt x="441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361;p35">
              <a:extLst>
                <a:ext uri="{FF2B5EF4-FFF2-40B4-BE49-F238E27FC236}">
                  <a16:creationId xmlns:a16="http://schemas.microsoft.com/office/drawing/2014/main" id="{126DB284-FB60-9D6C-E097-B5D6130F91DF}"/>
                </a:ext>
              </a:extLst>
            </p:cNvPr>
            <p:cNvSpPr/>
            <p:nvPr/>
          </p:nvSpPr>
          <p:spPr>
            <a:xfrm>
              <a:off x="6104651" y="2073267"/>
              <a:ext cx="839711" cy="708178"/>
            </a:xfrm>
            <a:custGeom>
              <a:avLst/>
              <a:gdLst/>
              <a:ahLst/>
              <a:cxnLst/>
              <a:rect l="l" t="t" r="r" b="b"/>
              <a:pathLst>
                <a:path w="13392" h="11295" extrusionOk="0">
                  <a:moveTo>
                    <a:pt x="465" y="0"/>
                  </a:moveTo>
                  <a:lnTo>
                    <a:pt x="465" y="0"/>
                  </a:lnTo>
                  <a:cubicBezTo>
                    <a:pt x="416" y="12"/>
                    <a:pt x="368" y="23"/>
                    <a:pt x="318" y="35"/>
                  </a:cubicBezTo>
                  <a:cubicBezTo>
                    <a:pt x="227" y="446"/>
                    <a:pt x="174" y="867"/>
                    <a:pt x="114" y="1283"/>
                  </a:cubicBezTo>
                  <a:cubicBezTo>
                    <a:pt x="9" y="1992"/>
                    <a:pt x="1" y="2710"/>
                    <a:pt x="23" y="3425"/>
                  </a:cubicBezTo>
                  <a:cubicBezTo>
                    <a:pt x="47" y="4886"/>
                    <a:pt x="302" y="6350"/>
                    <a:pt x="889" y="7692"/>
                  </a:cubicBezTo>
                  <a:cubicBezTo>
                    <a:pt x="1598" y="9290"/>
                    <a:pt x="3381" y="10793"/>
                    <a:pt x="5082" y="11203"/>
                  </a:cubicBezTo>
                  <a:cubicBezTo>
                    <a:pt x="5385" y="11265"/>
                    <a:pt x="5684" y="11295"/>
                    <a:pt x="5978" y="11295"/>
                  </a:cubicBezTo>
                  <a:cubicBezTo>
                    <a:pt x="7664" y="11295"/>
                    <a:pt x="9180" y="10320"/>
                    <a:pt x="10220" y="8972"/>
                  </a:cubicBezTo>
                  <a:cubicBezTo>
                    <a:pt x="10819" y="8257"/>
                    <a:pt x="11319" y="7469"/>
                    <a:pt x="11752" y="6646"/>
                  </a:cubicBezTo>
                  <a:cubicBezTo>
                    <a:pt x="12416" y="5423"/>
                    <a:pt x="12931" y="4126"/>
                    <a:pt x="13392" y="2813"/>
                  </a:cubicBezTo>
                  <a:cubicBezTo>
                    <a:pt x="13357" y="2784"/>
                    <a:pt x="13322" y="2757"/>
                    <a:pt x="13288" y="2728"/>
                  </a:cubicBezTo>
                  <a:cubicBezTo>
                    <a:pt x="13208" y="2952"/>
                    <a:pt x="13125" y="3176"/>
                    <a:pt x="13043" y="3400"/>
                  </a:cubicBezTo>
                  <a:cubicBezTo>
                    <a:pt x="12883" y="3833"/>
                    <a:pt x="12715" y="4260"/>
                    <a:pt x="12531" y="4684"/>
                  </a:cubicBezTo>
                  <a:cubicBezTo>
                    <a:pt x="11970" y="5976"/>
                    <a:pt x="11342" y="7250"/>
                    <a:pt x="10503" y="8388"/>
                  </a:cubicBezTo>
                  <a:cubicBezTo>
                    <a:pt x="10149" y="8870"/>
                    <a:pt x="9783" y="9349"/>
                    <a:pt x="9338" y="9752"/>
                  </a:cubicBezTo>
                  <a:cubicBezTo>
                    <a:pt x="8953" y="10093"/>
                    <a:pt x="8518" y="10379"/>
                    <a:pt x="8065" y="10621"/>
                  </a:cubicBezTo>
                  <a:cubicBezTo>
                    <a:pt x="7400" y="10976"/>
                    <a:pt x="6706" y="11143"/>
                    <a:pt x="6017" y="11143"/>
                  </a:cubicBezTo>
                  <a:cubicBezTo>
                    <a:pt x="5022" y="11143"/>
                    <a:pt x="4040" y="10794"/>
                    <a:pt x="3180" y="10159"/>
                  </a:cubicBezTo>
                  <a:cubicBezTo>
                    <a:pt x="2333" y="9536"/>
                    <a:pt x="1590" y="8752"/>
                    <a:pt x="1098" y="7814"/>
                  </a:cubicBezTo>
                  <a:cubicBezTo>
                    <a:pt x="464" y="6552"/>
                    <a:pt x="256" y="5125"/>
                    <a:pt x="172" y="3727"/>
                  </a:cubicBezTo>
                  <a:cubicBezTo>
                    <a:pt x="132" y="2703"/>
                    <a:pt x="162" y="1673"/>
                    <a:pt x="331" y="661"/>
                  </a:cubicBezTo>
                  <a:cubicBezTo>
                    <a:pt x="368" y="439"/>
                    <a:pt x="412" y="218"/>
                    <a:pt x="465"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362;p35">
              <a:extLst>
                <a:ext uri="{FF2B5EF4-FFF2-40B4-BE49-F238E27FC236}">
                  <a16:creationId xmlns:a16="http://schemas.microsoft.com/office/drawing/2014/main" id="{AE4EA8BB-3CF8-EBA4-3112-CE1469497E70}"/>
                </a:ext>
              </a:extLst>
            </p:cNvPr>
            <p:cNvSpPr/>
            <p:nvPr/>
          </p:nvSpPr>
          <p:spPr>
            <a:xfrm>
              <a:off x="6296901" y="2754435"/>
              <a:ext cx="96562" cy="554630"/>
            </a:xfrm>
            <a:custGeom>
              <a:avLst/>
              <a:gdLst/>
              <a:ahLst/>
              <a:cxnLst/>
              <a:rect l="l" t="t" r="r" b="b"/>
              <a:pathLst>
                <a:path w="1540" h="8846" extrusionOk="0">
                  <a:moveTo>
                    <a:pt x="1411" y="0"/>
                  </a:moveTo>
                  <a:cubicBezTo>
                    <a:pt x="1069" y="2161"/>
                    <a:pt x="719" y="4319"/>
                    <a:pt x="364" y="6479"/>
                  </a:cubicBezTo>
                  <a:cubicBezTo>
                    <a:pt x="247" y="7260"/>
                    <a:pt x="125" y="8041"/>
                    <a:pt x="1" y="8822"/>
                  </a:cubicBezTo>
                  <a:cubicBezTo>
                    <a:pt x="41" y="8830"/>
                    <a:pt x="83" y="8838"/>
                    <a:pt x="123" y="8846"/>
                  </a:cubicBezTo>
                  <a:cubicBezTo>
                    <a:pt x="163" y="8593"/>
                    <a:pt x="204" y="8340"/>
                    <a:pt x="248" y="8087"/>
                  </a:cubicBezTo>
                  <a:cubicBezTo>
                    <a:pt x="703" y="5410"/>
                    <a:pt x="1103" y="2724"/>
                    <a:pt x="1540" y="45"/>
                  </a:cubicBezTo>
                  <a:cubicBezTo>
                    <a:pt x="1497" y="30"/>
                    <a:pt x="1454" y="15"/>
                    <a:pt x="14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363;p35">
              <a:extLst>
                <a:ext uri="{FF2B5EF4-FFF2-40B4-BE49-F238E27FC236}">
                  <a16:creationId xmlns:a16="http://schemas.microsoft.com/office/drawing/2014/main" id="{702A375C-B8F3-A73A-59C8-2E24D8EB1B2B}"/>
                </a:ext>
              </a:extLst>
            </p:cNvPr>
            <p:cNvSpPr/>
            <p:nvPr/>
          </p:nvSpPr>
          <p:spPr>
            <a:xfrm>
              <a:off x="6340793" y="2766599"/>
              <a:ext cx="96373" cy="550115"/>
            </a:xfrm>
            <a:custGeom>
              <a:avLst/>
              <a:gdLst/>
              <a:ahLst/>
              <a:cxnLst/>
              <a:rect l="l" t="t" r="r" b="b"/>
              <a:pathLst>
                <a:path w="1537" h="8774" extrusionOk="0">
                  <a:moveTo>
                    <a:pt x="1402" y="0"/>
                  </a:moveTo>
                  <a:cubicBezTo>
                    <a:pt x="1082" y="2029"/>
                    <a:pt x="752" y="4056"/>
                    <a:pt x="422" y="6084"/>
                  </a:cubicBezTo>
                  <a:cubicBezTo>
                    <a:pt x="284" y="6974"/>
                    <a:pt x="144" y="7863"/>
                    <a:pt x="0" y="8752"/>
                  </a:cubicBezTo>
                  <a:cubicBezTo>
                    <a:pt x="43" y="8759"/>
                    <a:pt x="85" y="8766"/>
                    <a:pt x="127" y="8773"/>
                  </a:cubicBezTo>
                  <a:cubicBezTo>
                    <a:pt x="618" y="5861"/>
                    <a:pt x="1060" y="2940"/>
                    <a:pt x="1536" y="26"/>
                  </a:cubicBezTo>
                  <a:cubicBezTo>
                    <a:pt x="1491" y="18"/>
                    <a:pt x="1447" y="10"/>
                    <a:pt x="140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365;p35">
              <a:extLst>
                <a:ext uri="{FF2B5EF4-FFF2-40B4-BE49-F238E27FC236}">
                  <a16:creationId xmlns:a16="http://schemas.microsoft.com/office/drawing/2014/main" id="{897D6597-922E-0821-286A-FD4093A4464D}"/>
                </a:ext>
              </a:extLst>
            </p:cNvPr>
            <p:cNvSpPr/>
            <p:nvPr/>
          </p:nvSpPr>
          <p:spPr>
            <a:xfrm>
              <a:off x="6286993" y="2301306"/>
              <a:ext cx="60822" cy="31224"/>
            </a:xfrm>
            <a:custGeom>
              <a:avLst/>
              <a:gdLst/>
              <a:ahLst/>
              <a:cxnLst/>
              <a:rect l="l" t="t" r="r" b="b"/>
              <a:pathLst>
                <a:path w="970" h="498" extrusionOk="0">
                  <a:moveTo>
                    <a:pt x="448" y="1"/>
                  </a:moveTo>
                  <a:cubicBezTo>
                    <a:pt x="226" y="1"/>
                    <a:pt x="1" y="148"/>
                    <a:pt x="13" y="400"/>
                  </a:cubicBezTo>
                  <a:lnTo>
                    <a:pt x="12" y="400"/>
                  </a:lnTo>
                  <a:cubicBezTo>
                    <a:pt x="18" y="438"/>
                    <a:pt x="49" y="457"/>
                    <a:pt x="80" y="457"/>
                  </a:cubicBezTo>
                  <a:cubicBezTo>
                    <a:pt x="110" y="457"/>
                    <a:pt x="141" y="438"/>
                    <a:pt x="147" y="400"/>
                  </a:cubicBezTo>
                  <a:cubicBezTo>
                    <a:pt x="148" y="360"/>
                    <a:pt x="153" y="320"/>
                    <a:pt x="175" y="285"/>
                  </a:cubicBezTo>
                  <a:cubicBezTo>
                    <a:pt x="228" y="186"/>
                    <a:pt x="346" y="148"/>
                    <a:pt x="456" y="148"/>
                  </a:cubicBezTo>
                  <a:cubicBezTo>
                    <a:pt x="482" y="148"/>
                    <a:pt x="508" y="150"/>
                    <a:pt x="533" y="154"/>
                  </a:cubicBezTo>
                  <a:cubicBezTo>
                    <a:pt x="624" y="180"/>
                    <a:pt x="686" y="262"/>
                    <a:pt x="729" y="342"/>
                  </a:cubicBezTo>
                  <a:cubicBezTo>
                    <a:pt x="759" y="390"/>
                    <a:pt x="773" y="497"/>
                    <a:pt x="838" y="497"/>
                  </a:cubicBezTo>
                  <a:cubicBezTo>
                    <a:pt x="848" y="497"/>
                    <a:pt x="860" y="495"/>
                    <a:pt x="872" y="489"/>
                  </a:cubicBezTo>
                  <a:cubicBezTo>
                    <a:pt x="969" y="430"/>
                    <a:pt x="849" y="279"/>
                    <a:pt x="816" y="206"/>
                  </a:cubicBezTo>
                  <a:cubicBezTo>
                    <a:pt x="740" y="65"/>
                    <a:pt x="595" y="1"/>
                    <a:pt x="44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366;p35">
              <a:extLst>
                <a:ext uri="{FF2B5EF4-FFF2-40B4-BE49-F238E27FC236}">
                  <a16:creationId xmlns:a16="http://schemas.microsoft.com/office/drawing/2014/main" id="{81844C56-6B74-4FBB-6688-FB4FD4938070}"/>
                </a:ext>
              </a:extLst>
            </p:cNvPr>
            <p:cNvSpPr/>
            <p:nvPr/>
          </p:nvSpPr>
          <p:spPr>
            <a:xfrm>
              <a:off x="6624525" y="2370651"/>
              <a:ext cx="55178" cy="43951"/>
            </a:xfrm>
            <a:custGeom>
              <a:avLst/>
              <a:gdLst/>
              <a:ahLst/>
              <a:cxnLst/>
              <a:rect l="l" t="t" r="r" b="b"/>
              <a:pathLst>
                <a:path w="880" h="701" extrusionOk="0">
                  <a:moveTo>
                    <a:pt x="431" y="0"/>
                  </a:moveTo>
                  <a:cubicBezTo>
                    <a:pt x="407" y="0"/>
                    <a:pt x="382" y="3"/>
                    <a:pt x="356" y="8"/>
                  </a:cubicBezTo>
                  <a:cubicBezTo>
                    <a:pt x="207" y="51"/>
                    <a:pt x="38" y="154"/>
                    <a:pt x="4" y="316"/>
                  </a:cubicBezTo>
                  <a:cubicBezTo>
                    <a:pt x="1" y="351"/>
                    <a:pt x="25" y="384"/>
                    <a:pt x="58" y="391"/>
                  </a:cubicBezTo>
                  <a:cubicBezTo>
                    <a:pt x="62" y="392"/>
                    <a:pt x="66" y="392"/>
                    <a:pt x="70" y="392"/>
                  </a:cubicBezTo>
                  <a:cubicBezTo>
                    <a:pt x="101" y="392"/>
                    <a:pt x="126" y="371"/>
                    <a:pt x="136" y="343"/>
                  </a:cubicBezTo>
                  <a:cubicBezTo>
                    <a:pt x="175" y="241"/>
                    <a:pt x="289" y="178"/>
                    <a:pt x="390" y="151"/>
                  </a:cubicBezTo>
                  <a:cubicBezTo>
                    <a:pt x="401" y="150"/>
                    <a:pt x="411" y="149"/>
                    <a:pt x="421" y="149"/>
                  </a:cubicBezTo>
                  <a:cubicBezTo>
                    <a:pt x="654" y="149"/>
                    <a:pt x="736" y="438"/>
                    <a:pt x="738" y="635"/>
                  </a:cubicBezTo>
                  <a:lnTo>
                    <a:pt x="737" y="635"/>
                  </a:lnTo>
                  <a:cubicBezTo>
                    <a:pt x="741" y="680"/>
                    <a:pt x="772" y="701"/>
                    <a:pt x="804" y="701"/>
                  </a:cubicBezTo>
                  <a:cubicBezTo>
                    <a:pt x="840" y="701"/>
                    <a:pt x="877" y="673"/>
                    <a:pt x="875" y="623"/>
                  </a:cubicBezTo>
                  <a:cubicBezTo>
                    <a:pt x="879" y="354"/>
                    <a:pt x="728" y="0"/>
                    <a:pt x="43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367;p35">
              <a:extLst>
                <a:ext uri="{FF2B5EF4-FFF2-40B4-BE49-F238E27FC236}">
                  <a16:creationId xmlns:a16="http://schemas.microsoft.com/office/drawing/2014/main" id="{92659DF5-599B-572E-9CEA-24CFB988ECFA}"/>
                </a:ext>
              </a:extLst>
            </p:cNvPr>
            <p:cNvSpPr/>
            <p:nvPr/>
          </p:nvSpPr>
          <p:spPr>
            <a:xfrm>
              <a:off x="6460494" y="2383567"/>
              <a:ext cx="56243" cy="32728"/>
            </a:xfrm>
            <a:custGeom>
              <a:avLst/>
              <a:gdLst/>
              <a:ahLst/>
              <a:cxnLst/>
              <a:rect l="l" t="t" r="r" b="b"/>
              <a:pathLst>
                <a:path w="897" h="522" extrusionOk="0">
                  <a:moveTo>
                    <a:pt x="477" y="1"/>
                  </a:moveTo>
                  <a:cubicBezTo>
                    <a:pt x="446" y="1"/>
                    <a:pt x="414" y="6"/>
                    <a:pt x="381" y="15"/>
                  </a:cubicBezTo>
                  <a:cubicBezTo>
                    <a:pt x="279" y="29"/>
                    <a:pt x="0" y="321"/>
                    <a:pt x="169" y="383"/>
                  </a:cubicBezTo>
                  <a:cubicBezTo>
                    <a:pt x="173" y="384"/>
                    <a:pt x="177" y="384"/>
                    <a:pt x="181" y="384"/>
                  </a:cubicBezTo>
                  <a:cubicBezTo>
                    <a:pt x="211" y="384"/>
                    <a:pt x="239" y="362"/>
                    <a:pt x="247" y="333"/>
                  </a:cubicBezTo>
                  <a:cubicBezTo>
                    <a:pt x="309" y="203"/>
                    <a:pt x="390" y="150"/>
                    <a:pt x="469" y="150"/>
                  </a:cubicBezTo>
                  <a:cubicBezTo>
                    <a:pt x="596" y="150"/>
                    <a:pt x="718" y="288"/>
                    <a:pt x="747" y="474"/>
                  </a:cubicBezTo>
                  <a:cubicBezTo>
                    <a:pt x="759" y="508"/>
                    <a:pt x="783" y="522"/>
                    <a:pt x="808" y="522"/>
                  </a:cubicBezTo>
                  <a:cubicBezTo>
                    <a:pt x="852" y="522"/>
                    <a:pt x="897" y="480"/>
                    <a:pt x="879" y="424"/>
                  </a:cubicBezTo>
                  <a:cubicBezTo>
                    <a:pt x="846" y="221"/>
                    <a:pt x="689" y="1"/>
                    <a:pt x="47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368;p35">
              <a:extLst>
                <a:ext uri="{FF2B5EF4-FFF2-40B4-BE49-F238E27FC236}">
                  <a16:creationId xmlns:a16="http://schemas.microsoft.com/office/drawing/2014/main" id="{CCA28FE9-4A06-3E4D-D44F-03F13C70D786}"/>
                </a:ext>
              </a:extLst>
            </p:cNvPr>
            <p:cNvSpPr/>
            <p:nvPr/>
          </p:nvSpPr>
          <p:spPr>
            <a:xfrm>
              <a:off x="6351514" y="2414038"/>
              <a:ext cx="270247" cy="55111"/>
            </a:xfrm>
            <a:custGeom>
              <a:avLst/>
              <a:gdLst/>
              <a:ahLst/>
              <a:cxnLst/>
              <a:rect l="l" t="t" r="r" b="b"/>
              <a:pathLst>
                <a:path w="4310" h="879" extrusionOk="0">
                  <a:moveTo>
                    <a:pt x="31" y="1"/>
                  </a:moveTo>
                  <a:cubicBezTo>
                    <a:pt x="21" y="49"/>
                    <a:pt x="11" y="96"/>
                    <a:pt x="0" y="145"/>
                  </a:cubicBezTo>
                  <a:cubicBezTo>
                    <a:pt x="4" y="146"/>
                    <a:pt x="7" y="146"/>
                    <a:pt x="10" y="147"/>
                  </a:cubicBezTo>
                  <a:cubicBezTo>
                    <a:pt x="470" y="226"/>
                    <a:pt x="932" y="303"/>
                    <a:pt x="1393" y="381"/>
                  </a:cubicBezTo>
                  <a:cubicBezTo>
                    <a:pt x="1856" y="459"/>
                    <a:pt x="2321" y="532"/>
                    <a:pt x="2784" y="613"/>
                  </a:cubicBezTo>
                  <a:cubicBezTo>
                    <a:pt x="3243" y="692"/>
                    <a:pt x="3700" y="777"/>
                    <a:pt x="4159" y="856"/>
                  </a:cubicBezTo>
                  <a:cubicBezTo>
                    <a:pt x="4200" y="864"/>
                    <a:pt x="4242" y="871"/>
                    <a:pt x="4283" y="878"/>
                  </a:cubicBezTo>
                  <a:cubicBezTo>
                    <a:pt x="4294" y="829"/>
                    <a:pt x="4302" y="778"/>
                    <a:pt x="4310" y="727"/>
                  </a:cubicBezTo>
                  <a:cubicBezTo>
                    <a:pt x="4129" y="697"/>
                    <a:pt x="3946" y="667"/>
                    <a:pt x="3765" y="638"/>
                  </a:cubicBezTo>
                  <a:cubicBezTo>
                    <a:pt x="3304" y="563"/>
                    <a:pt x="2842" y="489"/>
                    <a:pt x="2383" y="408"/>
                  </a:cubicBezTo>
                  <a:cubicBezTo>
                    <a:pt x="1918" y="327"/>
                    <a:pt x="1454" y="245"/>
                    <a:pt x="990" y="166"/>
                  </a:cubicBezTo>
                  <a:cubicBezTo>
                    <a:pt x="760" y="126"/>
                    <a:pt x="532" y="87"/>
                    <a:pt x="302" y="47"/>
                  </a:cubicBezTo>
                  <a:cubicBezTo>
                    <a:pt x="212" y="32"/>
                    <a:pt x="122" y="16"/>
                    <a:pt x="3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369;p35">
              <a:extLst>
                <a:ext uri="{FF2B5EF4-FFF2-40B4-BE49-F238E27FC236}">
                  <a16:creationId xmlns:a16="http://schemas.microsoft.com/office/drawing/2014/main" id="{0B3C720D-A20D-A32F-F94C-8ACAC7ED1E01}"/>
                </a:ext>
              </a:extLst>
            </p:cNvPr>
            <p:cNvSpPr/>
            <p:nvPr/>
          </p:nvSpPr>
          <p:spPr>
            <a:xfrm>
              <a:off x="6340918" y="2414038"/>
              <a:ext cx="280843" cy="243395"/>
            </a:xfrm>
            <a:custGeom>
              <a:avLst/>
              <a:gdLst/>
              <a:ahLst/>
              <a:cxnLst/>
              <a:rect l="l" t="t" r="r" b="b"/>
              <a:pathLst>
                <a:path w="4479" h="3882" extrusionOk="0">
                  <a:moveTo>
                    <a:pt x="200" y="1"/>
                  </a:moveTo>
                  <a:cubicBezTo>
                    <a:pt x="90" y="514"/>
                    <a:pt x="1" y="1039"/>
                    <a:pt x="61" y="1563"/>
                  </a:cubicBezTo>
                  <a:cubicBezTo>
                    <a:pt x="90" y="1794"/>
                    <a:pt x="135" y="2024"/>
                    <a:pt x="185" y="2251"/>
                  </a:cubicBezTo>
                  <a:cubicBezTo>
                    <a:pt x="398" y="3120"/>
                    <a:pt x="758" y="3683"/>
                    <a:pt x="1690" y="3840"/>
                  </a:cubicBezTo>
                  <a:cubicBezTo>
                    <a:pt x="1812" y="3868"/>
                    <a:pt x="1934" y="3882"/>
                    <a:pt x="2053" y="3882"/>
                  </a:cubicBezTo>
                  <a:cubicBezTo>
                    <a:pt x="2886" y="3882"/>
                    <a:pt x="3622" y="3236"/>
                    <a:pt x="3967" y="2493"/>
                  </a:cubicBezTo>
                  <a:cubicBezTo>
                    <a:pt x="4145" y="2144"/>
                    <a:pt x="4262" y="1770"/>
                    <a:pt x="4343" y="1388"/>
                  </a:cubicBezTo>
                  <a:cubicBezTo>
                    <a:pt x="4384" y="1168"/>
                    <a:pt x="4447" y="950"/>
                    <a:pt x="4479" y="727"/>
                  </a:cubicBezTo>
                  <a:cubicBezTo>
                    <a:pt x="4437" y="720"/>
                    <a:pt x="4396" y="713"/>
                    <a:pt x="4354" y="707"/>
                  </a:cubicBezTo>
                  <a:cubicBezTo>
                    <a:pt x="4218" y="1420"/>
                    <a:pt x="4039" y="2142"/>
                    <a:pt x="3645" y="2762"/>
                  </a:cubicBezTo>
                  <a:cubicBezTo>
                    <a:pt x="3390" y="3168"/>
                    <a:pt x="3001" y="3507"/>
                    <a:pt x="2541" y="3658"/>
                  </a:cubicBezTo>
                  <a:cubicBezTo>
                    <a:pt x="2395" y="3703"/>
                    <a:pt x="2243" y="3722"/>
                    <a:pt x="2090" y="3722"/>
                  </a:cubicBezTo>
                  <a:cubicBezTo>
                    <a:pt x="1891" y="3722"/>
                    <a:pt x="1690" y="3689"/>
                    <a:pt x="1498" y="3638"/>
                  </a:cubicBezTo>
                  <a:cubicBezTo>
                    <a:pt x="620" y="3451"/>
                    <a:pt x="371" y="2638"/>
                    <a:pt x="237" y="1851"/>
                  </a:cubicBezTo>
                  <a:cubicBezTo>
                    <a:pt x="112" y="1245"/>
                    <a:pt x="205" y="624"/>
                    <a:pt x="336" y="24"/>
                  </a:cubicBezTo>
                  <a:cubicBezTo>
                    <a:pt x="291" y="16"/>
                    <a:pt x="246" y="9"/>
                    <a:pt x="20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372;p35">
              <a:extLst>
                <a:ext uri="{FF2B5EF4-FFF2-40B4-BE49-F238E27FC236}">
                  <a16:creationId xmlns:a16="http://schemas.microsoft.com/office/drawing/2014/main" id="{6F5E8F94-BB33-FE4F-BB92-B044D4DC69A5}"/>
                </a:ext>
              </a:extLst>
            </p:cNvPr>
            <p:cNvSpPr/>
            <p:nvPr/>
          </p:nvSpPr>
          <p:spPr>
            <a:xfrm>
              <a:off x="6254576" y="2189825"/>
              <a:ext cx="52169" cy="33920"/>
            </a:xfrm>
            <a:custGeom>
              <a:avLst/>
              <a:gdLst/>
              <a:ahLst/>
              <a:cxnLst/>
              <a:rect l="l" t="t" r="r" b="b"/>
              <a:pathLst>
                <a:path w="832" h="541" extrusionOk="0">
                  <a:moveTo>
                    <a:pt x="467" y="0"/>
                  </a:moveTo>
                  <a:cubicBezTo>
                    <a:pt x="230" y="0"/>
                    <a:pt x="29" y="249"/>
                    <a:pt x="0" y="475"/>
                  </a:cubicBezTo>
                  <a:cubicBezTo>
                    <a:pt x="2" y="517"/>
                    <a:pt x="35" y="540"/>
                    <a:pt x="68" y="540"/>
                  </a:cubicBezTo>
                  <a:cubicBezTo>
                    <a:pt x="95" y="540"/>
                    <a:pt x="122" y="525"/>
                    <a:pt x="132" y="492"/>
                  </a:cubicBezTo>
                  <a:cubicBezTo>
                    <a:pt x="165" y="350"/>
                    <a:pt x="259" y="209"/>
                    <a:pt x="400" y="155"/>
                  </a:cubicBezTo>
                  <a:cubicBezTo>
                    <a:pt x="418" y="150"/>
                    <a:pt x="438" y="148"/>
                    <a:pt x="457" y="148"/>
                  </a:cubicBezTo>
                  <a:cubicBezTo>
                    <a:pt x="515" y="148"/>
                    <a:pt x="574" y="169"/>
                    <a:pt x="618" y="207"/>
                  </a:cubicBezTo>
                  <a:cubicBezTo>
                    <a:pt x="660" y="236"/>
                    <a:pt x="702" y="310"/>
                    <a:pt x="753" y="310"/>
                  </a:cubicBezTo>
                  <a:cubicBezTo>
                    <a:pt x="767" y="310"/>
                    <a:pt x="781" y="304"/>
                    <a:pt x="797" y="291"/>
                  </a:cubicBezTo>
                  <a:cubicBezTo>
                    <a:pt x="825" y="266"/>
                    <a:pt x="832" y="216"/>
                    <a:pt x="805" y="187"/>
                  </a:cubicBezTo>
                  <a:cubicBezTo>
                    <a:pt x="741" y="118"/>
                    <a:pt x="669" y="45"/>
                    <a:pt x="575" y="18"/>
                  </a:cubicBezTo>
                  <a:cubicBezTo>
                    <a:pt x="539" y="6"/>
                    <a:pt x="502" y="0"/>
                    <a:pt x="467"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373;p35">
              <a:extLst>
                <a:ext uri="{FF2B5EF4-FFF2-40B4-BE49-F238E27FC236}">
                  <a16:creationId xmlns:a16="http://schemas.microsoft.com/office/drawing/2014/main" id="{5741436D-F1E0-A7D3-C5C4-C366DAD3A2D2}"/>
                </a:ext>
              </a:extLst>
            </p:cNvPr>
            <p:cNvSpPr/>
            <p:nvPr/>
          </p:nvSpPr>
          <p:spPr>
            <a:xfrm>
              <a:off x="6667665" y="2256663"/>
              <a:ext cx="51102" cy="38559"/>
            </a:xfrm>
            <a:custGeom>
              <a:avLst/>
              <a:gdLst/>
              <a:ahLst/>
              <a:cxnLst/>
              <a:rect l="l" t="t" r="r" b="b"/>
              <a:pathLst>
                <a:path w="815" h="615" extrusionOk="0">
                  <a:moveTo>
                    <a:pt x="396" y="0"/>
                  </a:moveTo>
                  <a:cubicBezTo>
                    <a:pt x="263" y="0"/>
                    <a:pt x="136" y="81"/>
                    <a:pt x="47" y="179"/>
                  </a:cubicBezTo>
                  <a:cubicBezTo>
                    <a:pt x="23" y="209"/>
                    <a:pt x="0" y="243"/>
                    <a:pt x="6" y="283"/>
                  </a:cubicBezTo>
                  <a:cubicBezTo>
                    <a:pt x="10" y="319"/>
                    <a:pt x="41" y="339"/>
                    <a:pt x="72" y="339"/>
                  </a:cubicBezTo>
                  <a:cubicBezTo>
                    <a:pt x="98" y="339"/>
                    <a:pt x="123" y="326"/>
                    <a:pt x="134" y="298"/>
                  </a:cubicBezTo>
                  <a:cubicBezTo>
                    <a:pt x="190" y="222"/>
                    <a:pt x="290" y="148"/>
                    <a:pt x="389" y="148"/>
                  </a:cubicBezTo>
                  <a:cubicBezTo>
                    <a:pt x="413" y="148"/>
                    <a:pt x="437" y="152"/>
                    <a:pt x="460" y="162"/>
                  </a:cubicBezTo>
                  <a:cubicBezTo>
                    <a:pt x="601" y="241"/>
                    <a:pt x="623" y="425"/>
                    <a:pt x="666" y="567"/>
                  </a:cubicBezTo>
                  <a:cubicBezTo>
                    <a:pt x="678" y="601"/>
                    <a:pt x="703" y="615"/>
                    <a:pt x="728" y="615"/>
                  </a:cubicBezTo>
                  <a:cubicBezTo>
                    <a:pt x="771" y="615"/>
                    <a:pt x="815" y="574"/>
                    <a:pt x="798" y="517"/>
                  </a:cubicBezTo>
                  <a:cubicBezTo>
                    <a:pt x="747" y="322"/>
                    <a:pt x="686" y="65"/>
                    <a:pt x="463" y="7"/>
                  </a:cubicBezTo>
                  <a:cubicBezTo>
                    <a:pt x="441" y="2"/>
                    <a:pt x="418" y="0"/>
                    <a:pt x="39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374;p35">
              <a:extLst>
                <a:ext uri="{FF2B5EF4-FFF2-40B4-BE49-F238E27FC236}">
                  <a16:creationId xmlns:a16="http://schemas.microsoft.com/office/drawing/2014/main" id="{95529B28-A574-33BD-978D-74A068A17D66}"/>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375;p35">
              <a:extLst>
                <a:ext uri="{FF2B5EF4-FFF2-40B4-BE49-F238E27FC236}">
                  <a16:creationId xmlns:a16="http://schemas.microsoft.com/office/drawing/2014/main" id="{EE5AFB01-D5DB-754C-23BC-14DA68B8D39C}"/>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376;p35">
              <a:extLst>
                <a:ext uri="{FF2B5EF4-FFF2-40B4-BE49-F238E27FC236}">
                  <a16:creationId xmlns:a16="http://schemas.microsoft.com/office/drawing/2014/main" id="{C55AFD16-BC1D-F8CA-C86B-0AA9C8EC9E9B}"/>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377;p35">
              <a:extLst>
                <a:ext uri="{FF2B5EF4-FFF2-40B4-BE49-F238E27FC236}">
                  <a16:creationId xmlns:a16="http://schemas.microsoft.com/office/drawing/2014/main" id="{3965626F-05A2-F729-FC44-F3B72F50D404}"/>
                </a:ext>
              </a:extLst>
            </p:cNvPr>
            <p:cNvSpPr/>
            <p:nvPr/>
          </p:nvSpPr>
          <p:spPr>
            <a:xfrm>
              <a:off x="6195633" y="3095707"/>
              <a:ext cx="164091" cy="179129"/>
            </a:xfrm>
            <a:custGeom>
              <a:avLst/>
              <a:gdLst/>
              <a:ahLst/>
              <a:cxnLst/>
              <a:rect l="l" t="t" r="r" b="b"/>
              <a:pathLst>
                <a:path w="2617" h="2857" extrusionOk="0">
                  <a:moveTo>
                    <a:pt x="2493" y="1"/>
                  </a:moveTo>
                  <a:cubicBezTo>
                    <a:pt x="2460" y="37"/>
                    <a:pt x="2426" y="74"/>
                    <a:pt x="2395" y="111"/>
                  </a:cubicBezTo>
                  <a:lnTo>
                    <a:pt x="2394" y="111"/>
                  </a:lnTo>
                  <a:cubicBezTo>
                    <a:pt x="2329" y="181"/>
                    <a:pt x="2266" y="254"/>
                    <a:pt x="2201" y="325"/>
                  </a:cubicBezTo>
                  <a:cubicBezTo>
                    <a:pt x="2177" y="353"/>
                    <a:pt x="2153" y="380"/>
                    <a:pt x="2128" y="407"/>
                  </a:cubicBezTo>
                  <a:cubicBezTo>
                    <a:pt x="1763" y="813"/>
                    <a:pt x="1403" y="1220"/>
                    <a:pt x="1034" y="1622"/>
                  </a:cubicBezTo>
                  <a:lnTo>
                    <a:pt x="1034" y="1623"/>
                  </a:lnTo>
                  <a:cubicBezTo>
                    <a:pt x="972" y="1690"/>
                    <a:pt x="910" y="1756"/>
                    <a:pt x="848" y="1823"/>
                  </a:cubicBezTo>
                  <a:cubicBezTo>
                    <a:pt x="788" y="1889"/>
                    <a:pt x="724" y="1956"/>
                    <a:pt x="663" y="2022"/>
                  </a:cubicBezTo>
                  <a:cubicBezTo>
                    <a:pt x="543" y="2151"/>
                    <a:pt x="420" y="2278"/>
                    <a:pt x="297" y="2404"/>
                  </a:cubicBezTo>
                  <a:lnTo>
                    <a:pt x="286" y="2414"/>
                  </a:lnTo>
                  <a:cubicBezTo>
                    <a:pt x="286" y="2416"/>
                    <a:pt x="285" y="2417"/>
                    <a:pt x="285" y="2417"/>
                  </a:cubicBezTo>
                  <a:lnTo>
                    <a:pt x="281" y="2421"/>
                  </a:lnTo>
                  <a:cubicBezTo>
                    <a:pt x="267" y="2436"/>
                    <a:pt x="253" y="2449"/>
                    <a:pt x="239" y="2464"/>
                  </a:cubicBezTo>
                  <a:cubicBezTo>
                    <a:pt x="194" y="2510"/>
                    <a:pt x="150" y="2556"/>
                    <a:pt x="104" y="2603"/>
                  </a:cubicBezTo>
                  <a:cubicBezTo>
                    <a:pt x="69" y="2640"/>
                    <a:pt x="36" y="2674"/>
                    <a:pt x="0" y="2710"/>
                  </a:cubicBezTo>
                  <a:cubicBezTo>
                    <a:pt x="16" y="2760"/>
                    <a:pt x="32" y="2807"/>
                    <a:pt x="49" y="2857"/>
                  </a:cubicBezTo>
                  <a:cubicBezTo>
                    <a:pt x="83" y="2822"/>
                    <a:pt x="119" y="2787"/>
                    <a:pt x="154" y="2752"/>
                  </a:cubicBezTo>
                  <a:cubicBezTo>
                    <a:pt x="328" y="2575"/>
                    <a:pt x="500" y="2396"/>
                    <a:pt x="668" y="2214"/>
                  </a:cubicBezTo>
                  <a:cubicBezTo>
                    <a:pt x="752" y="2122"/>
                    <a:pt x="835" y="2030"/>
                    <a:pt x="919" y="1939"/>
                  </a:cubicBezTo>
                  <a:cubicBezTo>
                    <a:pt x="961" y="1892"/>
                    <a:pt x="1002" y="1847"/>
                    <a:pt x="1043" y="1800"/>
                  </a:cubicBezTo>
                  <a:cubicBezTo>
                    <a:pt x="1084" y="1754"/>
                    <a:pt x="1126" y="1709"/>
                    <a:pt x="1168" y="1662"/>
                  </a:cubicBezTo>
                  <a:cubicBezTo>
                    <a:pt x="1250" y="1571"/>
                    <a:pt x="1333" y="1480"/>
                    <a:pt x="1416" y="1389"/>
                  </a:cubicBezTo>
                  <a:cubicBezTo>
                    <a:pt x="1574" y="1217"/>
                    <a:pt x="1733" y="1043"/>
                    <a:pt x="1892" y="868"/>
                  </a:cubicBezTo>
                  <a:cubicBezTo>
                    <a:pt x="2059" y="687"/>
                    <a:pt x="2226" y="503"/>
                    <a:pt x="2393" y="320"/>
                  </a:cubicBezTo>
                  <a:cubicBezTo>
                    <a:pt x="2434" y="276"/>
                    <a:pt x="2475" y="231"/>
                    <a:pt x="2516" y="186"/>
                  </a:cubicBezTo>
                  <a:cubicBezTo>
                    <a:pt x="2549" y="150"/>
                    <a:pt x="2583" y="113"/>
                    <a:pt x="2617" y="76"/>
                  </a:cubicBezTo>
                  <a:cubicBezTo>
                    <a:pt x="2575" y="51"/>
                    <a:pt x="2534" y="24"/>
                    <a:pt x="249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378;p35">
              <a:extLst>
                <a:ext uri="{FF2B5EF4-FFF2-40B4-BE49-F238E27FC236}">
                  <a16:creationId xmlns:a16="http://schemas.microsoft.com/office/drawing/2014/main" id="{08565097-4A47-2BBB-8874-B9789FE97838}"/>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379;p35">
              <a:extLst>
                <a:ext uri="{FF2B5EF4-FFF2-40B4-BE49-F238E27FC236}">
                  <a16:creationId xmlns:a16="http://schemas.microsoft.com/office/drawing/2014/main" id="{DE576DF5-DCF2-283E-878A-F8F97A8FCDC3}"/>
                </a:ext>
              </a:extLst>
            </p:cNvPr>
            <p:cNvSpPr/>
            <p:nvPr/>
          </p:nvSpPr>
          <p:spPr>
            <a:xfrm>
              <a:off x="6077751" y="2840520"/>
              <a:ext cx="98443" cy="46835"/>
            </a:xfrm>
            <a:custGeom>
              <a:avLst/>
              <a:gdLst/>
              <a:ahLst/>
              <a:cxnLst/>
              <a:rect l="l" t="t" r="r" b="b"/>
              <a:pathLst>
                <a:path w="1570" h="747" extrusionOk="0">
                  <a:moveTo>
                    <a:pt x="1498" y="0"/>
                  </a:moveTo>
                  <a:cubicBezTo>
                    <a:pt x="1491" y="0"/>
                    <a:pt x="1483" y="1"/>
                    <a:pt x="1476" y="5"/>
                  </a:cubicBezTo>
                  <a:cubicBezTo>
                    <a:pt x="1468" y="8"/>
                    <a:pt x="1461" y="11"/>
                    <a:pt x="1453" y="14"/>
                  </a:cubicBezTo>
                  <a:cubicBezTo>
                    <a:pt x="1450" y="15"/>
                    <a:pt x="1448" y="16"/>
                    <a:pt x="1447" y="16"/>
                  </a:cubicBezTo>
                  <a:cubicBezTo>
                    <a:pt x="1313" y="72"/>
                    <a:pt x="1179" y="124"/>
                    <a:pt x="1045" y="178"/>
                  </a:cubicBezTo>
                  <a:cubicBezTo>
                    <a:pt x="813" y="272"/>
                    <a:pt x="580" y="365"/>
                    <a:pt x="345" y="459"/>
                  </a:cubicBezTo>
                  <a:cubicBezTo>
                    <a:pt x="259" y="495"/>
                    <a:pt x="171" y="529"/>
                    <a:pt x="83" y="564"/>
                  </a:cubicBezTo>
                  <a:cubicBezTo>
                    <a:pt x="82" y="579"/>
                    <a:pt x="80" y="594"/>
                    <a:pt x="73" y="611"/>
                  </a:cubicBezTo>
                  <a:cubicBezTo>
                    <a:pt x="53" y="660"/>
                    <a:pt x="28" y="704"/>
                    <a:pt x="0" y="746"/>
                  </a:cubicBezTo>
                  <a:cubicBezTo>
                    <a:pt x="42" y="730"/>
                    <a:pt x="84" y="712"/>
                    <a:pt x="126" y="695"/>
                  </a:cubicBezTo>
                  <a:cubicBezTo>
                    <a:pt x="168" y="678"/>
                    <a:pt x="208" y="661"/>
                    <a:pt x="248" y="645"/>
                  </a:cubicBezTo>
                  <a:lnTo>
                    <a:pt x="250" y="645"/>
                  </a:lnTo>
                  <a:cubicBezTo>
                    <a:pt x="281" y="631"/>
                    <a:pt x="313" y="618"/>
                    <a:pt x="344" y="605"/>
                  </a:cubicBezTo>
                  <a:lnTo>
                    <a:pt x="1075" y="311"/>
                  </a:lnTo>
                  <a:cubicBezTo>
                    <a:pt x="1154" y="280"/>
                    <a:pt x="1232" y="247"/>
                    <a:pt x="1310" y="216"/>
                  </a:cubicBezTo>
                  <a:cubicBezTo>
                    <a:pt x="1380" y="190"/>
                    <a:pt x="1449" y="161"/>
                    <a:pt x="1520" y="132"/>
                  </a:cubicBezTo>
                  <a:cubicBezTo>
                    <a:pt x="1552" y="118"/>
                    <a:pt x="1569" y="79"/>
                    <a:pt x="1558" y="45"/>
                  </a:cubicBezTo>
                  <a:cubicBezTo>
                    <a:pt x="1553" y="31"/>
                    <a:pt x="1543" y="19"/>
                    <a:pt x="1532" y="12"/>
                  </a:cubicBezTo>
                  <a:cubicBezTo>
                    <a:pt x="1532" y="11"/>
                    <a:pt x="1531" y="11"/>
                    <a:pt x="1531" y="11"/>
                  </a:cubicBezTo>
                  <a:cubicBezTo>
                    <a:pt x="1527" y="7"/>
                    <a:pt x="1522" y="5"/>
                    <a:pt x="1517" y="4"/>
                  </a:cubicBezTo>
                  <a:cubicBezTo>
                    <a:pt x="1511" y="1"/>
                    <a:pt x="1505" y="0"/>
                    <a:pt x="149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380;p35">
              <a:extLst>
                <a:ext uri="{FF2B5EF4-FFF2-40B4-BE49-F238E27FC236}">
                  <a16:creationId xmlns:a16="http://schemas.microsoft.com/office/drawing/2014/main" id="{89B1065C-01B4-F5F6-F670-1E4EDB378CBE}"/>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381;p35">
              <a:extLst>
                <a:ext uri="{FF2B5EF4-FFF2-40B4-BE49-F238E27FC236}">
                  <a16:creationId xmlns:a16="http://schemas.microsoft.com/office/drawing/2014/main" id="{C29F86E6-C85B-4851-CF99-B9D35BE05AD2}"/>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382;p35">
              <a:extLst>
                <a:ext uri="{FF2B5EF4-FFF2-40B4-BE49-F238E27FC236}">
                  <a16:creationId xmlns:a16="http://schemas.microsoft.com/office/drawing/2014/main" id="{650AC618-3081-86A0-8E43-34B0B318AB6B}"/>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383;p35">
              <a:extLst>
                <a:ext uri="{FF2B5EF4-FFF2-40B4-BE49-F238E27FC236}">
                  <a16:creationId xmlns:a16="http://schemas.microsoft.com/office/drawing/2014/main" id="{474E4413-07A1-E75C-D11B-52AECAEA0CF6}"/>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384;p35">
              <a:extLst>
                <a:ext uri="{FF2B5EF4-FFF2-40B4-BE49-F238E27FC236}">
                  <a16:creationId xmlns:a16="http://schemas.microsoft.com/office/drawing/2014/main" id="{D00412A1-DEE2-B5BA-A479-4C5A1BA2C8B5}"/>
                </a:ext>
              </a:extLst>
            </p:cNvPr>
            <p:cNvSpPr/>
            <p:nvPr/>
          </p:nvSpPr>
          <p:spPr>
            <a:xfrm>
              <a:off x="6341169" y="3019466"/>
              <a:ext cx="112300" cy="167404"/>
            </a:xfrm>
            <a:custGeom>
              <a:avLst/>
              <a:gdLst/>
              <a:ahLst/>
              <a:cxnLst/>
              <a:rect l="l" t="t" r="r" b="b"/>
              <a:pathLst>
                <a:path w="1791" h="2670" extrusionOk="0">
                  <a:moveTo>
                    <a:pt x="75" y="1"/>
                  </a:moveTo>
                  <a:cubicBezTo>
                    <a:pt x="58" y="1"/>
                    <a:pt x="42" y="7"/>
                    <a:pt x="29" y="23"/>
                  </a:cubicBezTo>
                  <a:cubicBezTo>
                    <a:pt x="24" y="29"/>
                    <a:pt x="20" y="34"/>
                    <a:pt x="16" y="41"/>
                  </a:cubicBezTo>
                  <a:cubicBezTo>
                    <a:pt x="0" y="78"/>
                    <a:pt x="12" y="104"/>
                    <a:pt x="36" y="126"/>
                  </a:cubicBezTo>
                  <a:cubicBezTo>
                    <a:pt x="42" y="131"/>
                    <a:pt x="48" y="136"/>
                    <a:pt x="53" y="141"/>
                  </a:cubicBezTo>
                  <a:cubicBezTo>
                    <a:pt x="79" y="158"/>
                    <a:pt x="109" y="173"/>
                    <a:pt x="131" y="187"/>
                  </a:cubicBezTo>
                  <a:cubicBezTo>
                    <a:pt x="147" y="197"/>
                    <a:pt x="164" y="206"/>
                    <a:pt x="180" y="216"/>
                  </a:cubicBezTo>
                  <a:cubicBezTo>
                    <a:pt x="236" y="249"/>
                    <a:pt x="291" y="284"/>
                    <a:pt x="347" y="319"/>
                  </a:cubicBezTo>
                  <a:cubicBezTo>
                    <a:pt x="354" y="322"/>
                    <a:pt x="360" y="327"/>
                    <a:pt x="366" y="331"/>
                  </a:cubicBezTo>
                  <a:cubicBezTo>
                    <a:pt x="367" y="331"/>
                    <a:pt x="367" y="332"/>
                    <a:pt x="369" y="332"/>
                  </a:cubicBezTo>
                  <a:cubicBezTo>
                    <a:pt x="389" y="345"/>
                    <a:pt x="410" y="358"/>
                    <a:pt x="431" y="372"/>
                  </a:cubicBezTo>
                  <a:cubicBezTo>
                    <a:pt x="477" y="400"/>
                    <a:pt x="523" y="431"/>
                    <a:pt x="567" y="462"/>
                  </a:cubicBezTo>
                  <a:cubicBezTo>
                    <a:pt x="628" y="501"/>
                    <a:pt x="687" y="541"/>
                    <a:pt x="747" y="584"/>
                  </a:cubicBezTo>
                  <a:cubicBezTo>
                    <a:pt x="768" y="598"/>
                    <a:pt x="787" y="612"/>
                    <a:pt x="806" y="626"/>
                  </a:cubicBezTo>
                  <a:cubicBezTo>
                    <a:pt x="863" y="666"/>
                    <a:pt x="917" y="708"/>
                    <a:pt x="973" y="750"/>
                  </a:cubicBezTo>
                  <a:cubicBezTo>
                    <a:pt x="1054" y="814"/>
                    <a:pt x="1135" y="882"/>
                    <a:pt x="1209" y="955"/>
                  </a:cubicBezTo>
                  <a:lnTo>
                    <a:pt x="1217" y="963"/>
                  </a:lnTo>
                  <a:cubicBezTo>
                    <a:pt x="1240" y="984"/>
                    <a:pt x="1262" y="1006"/>
                    <a:pt x="1283" y="1028"/>
                  </a:cubicBezTo>
                  <a:cubicBezTo>
                    <a:pt x="1319" y="1065"/>
                    <a:pt x="1354" y="1104"/>
                    <a:pt x="1388" y="1142"/>
                  </a:cubicBezTo>
                  <a:cubicBezTo>
                    <a:pt x="1392" y="1146"/>
                    <a:pt x="1395" y="1150"/>
                    <a:pt x="1399" y="1155"/>
                  </a:cubicBezTo>
                  <a:cubicBezTo>
                    <a:pt x="1411" y="1170"/>
                    <a:pt x="1424" y="1186"/>
                    <a:pt x="1436" y="1202"/>
                  </a:cubicBezTo>
                  <a:cubicBezTo>
                    <a:pt x="1453" y="1223"/>
                    <a:pt x="1469" y="1243"/>
                    <a:pt x="1485" y="1263"/>
                  </a:cubicBezTo>
                  <a:cubicBezTo>
                    <a:pt x="1488" y="1267"/>
                    <a:pt x="1490" y="1271"/>
                    <a:pt x="1493" y="1275"/>
                  </a:cubicBezTo>
                  <a:cubicBezTo>
                    <a:pt x="1633" y="1434"/>
                    <a:pt x="1721" y="1644"/>
                    <a:pt x="1605" y="1844"/>
                  </a:cubicBezTo>
                  <a:cubicBezTo>
                    <a:pt x="1576" y="1892"/>
                    <a:pt x="1549" y="1941"/>
                    <a:pt x="1516" y="1988"/>
                  </a:cubicBezTo>
                  <a:cubicBezTo>
                    <a:pt x="1494" y="2023"/>
                    <a:pt x="1471" y="2055"/>
                    <a:pt x="1447" y="2089"/>
                  </a:cubicBezTo>
                  <a:cubicBezTo>
                    <a:pt x="1430" y="2113"/>
                    <a:pt x="1414" y="2136"/>
                    <a:pt x="1394" y="2159"/>
                  </a:cubicBezTo>
                  <a:cubicBezTo>
                    <a:pt x="1379" y="2178"/>
                    <a:pt x="1363" y="2197"/>
                    <a:pt x="1347" y="2216"/>
                  </a:cubicBezTo>
                  <a:cubicBezTo>
                    <a:pt x="1313" y="2255"/>
                    <a:pt x="1279" y="2292"/>
                    <a:pt x="1242" y="2327"/>
                  </a:cubicBezTo>
                  <a:cubicBezTo>
                    <a:pt x="1233" y="2335"/>
                    <a:pt x="1225" y="2342"/>
                    <a:pt x="1217" y="2349"/>
                  </a:cubicBezTo>
                  <a:cubicBezTo>
                    <a:pt x="1214" y="2353"/>
                    <a:pt x="1209" y="2357"/>
                    <a:pt x="1206" y="2359"/>
                  </a:cubicBezTo>
                  <a:cubicBezTo>
                    <a:pt x="1186" y="2377"/>
                    <a:pt x="1165" y="2395"/>
                    <a:pt x="1145" y="2411"/>
                  </a:cubicBezTo>
                  <a:cubicBezTo>
                    <a:pt x="1142" y="2413"/>
                    <a:pt x="1139" y="2416"/>
                    <a:pt x="1136" y="2417"/>
                  </a:cubicBezTo>
                  <a:cubicBezTo>
                    <a:pt x="1108" y="2439"/>
                    <a:pt x="1079" y="2458"/>
                    <a:pt x="1048" y="2478"/>
                  </a:cubicBezTo>
                  <a:cubicBezTo>
                    <a:pt x="1043" y="2483"/>
                    <a:pt x="1037" y="2486"/>
                    <a:pt x="1031" y="2490"/>
                  </a:cubicBezTo>
                  <a:cubicBezTo>
                    <a:pt x="1028" y="2492"/>
                    <a:pt x="1023" y="2495"/>
                    <a:pt x="1019" y="2498"/>
                  </a:cubicBezTo>
                  <a:cubicBezTo>
                    <a:pt x="1004" y="2507"/>
                    <a:pt x="985" y="2515"/>
                    <a:pt x="967" y="2525"/>
                  </a:cubicBezTo>
                  <a:lnTo>
                    <a:pt x="966" y="2525"/>
                  </a:lnTo>
                  <a:cubicBezTo>
                    <a:pt x="917" y="2551"/>
                    <a:pt x="876" y="2582"/>
                    <a:pt x="900" y="2638"/>
                  </a:cubicBezTo>
                  <a:cubicBezTo>
                    <a:pt x="907" y="2655"/>
                    <a:pt x="918" y="2663"/>
                    <a:pt x="931" y="2667"/>
                  </a:cubicBezTo>
                  <a:lnTo>
                    <a:pt x="932" y="2667"/>
                  </a:lnTo>
                  <a:cubicBezTo>
                    <a:pt x="934" y="2669"/>
                    <a:pt x="938" y="2669"/>
                    <a:pt x="940" y="2669"/>
                  </a:cubicBezTo>
                  <a:cubicBezTo>
                    <a:pt x="945" y="2670"/>
                    <a:pt x="949" y="2670"/>
                    <a:pt x="955" y="2670"/>
                  </a:cubicBezTo>
                  <a:cubicBezTo>
                    <a:pt x="975" y="2669"/>
                    <a:pt x="997" y="2660"/>
                    <a:pt x="1020" y="2649"/>
                  </a:cubicBezTo>
                  <a:lnTo>
                    <a:pt x="1021" y="2648"/>
                  </a:lnTo>
                  <a:cubicBezTo>
                    <a:pt x="1029" y="2644"/>
                    <a:pt x="1038" y="2638"/>
                    <a:pt x="1046" y="2635"/>
                  </a:cubicBezTo>
                  <a:cubicBezTo>
                    <a:pt x="1056" y="2629"/>
                    <a:pt x="1065" y="2623"/>
                    <a:pt x="1074" y="2618"/>
                  </a:cubicBezTo>
                  <a:cubicBezTo>
                    <a:pt x="1086" y="2610"/>
                    <a:pt x="1096" y="2603"/>
                    <a:pt x="1106" y="2596"/>
                  </a:cubicBezTo>
                  <a:cubicBezTo>
                    <a:pt x="1147" y="2567"/>
                    <a:pt x="1184" y="2538"/>
                    <a:pt x="1207" y="2525"/>
                  </a:cubicBezTo>
                  <a:cubicBezTo>
                    <a:pt x="1212" y="2522"/>
                    <a:pt x="1216" y="2518"/>
                    <a:pt x="1221" y="2515"/>
                  </a:cubicBezTo>
                  <a:cubicBezTo>
                    <a:pt x="1221" y="2515"/>
                    <a:pt x="1222" y="2514"/>
                    <a:pt x="1222" y="2514"/>
                  </a:cubicBezTo>
                  <a:cubicBezTo>
                    <a:pt x="1257" y="2490"/>
                    <a:pt x="1287" y="2462"/>
                    <a:pt x="1318" y="2433"/>
                  </a:cubicBezTo>
                  <a:lnTo>
                    <a:pt x="1319" y="2433"/>
                  </a:lnTo>
                  <a:cubicBezTo>
                    <a:pt x="1341" y="2412"/>
                    <a:pt x="1362" y="2390"/>
                    <a:pt x="1382" y="2368"/>
                  </a:cubicBezTo>
                  <a:cubicBezTo>
                    <a:pt x="1452" y="2294"/>
                    <a:pt x="1514" y="2211"/>
                    <a:pt x="1574" y="2129"/>
                  </a:cubicBezTo>
                  <a:cubicBezTo>
                    <a:pt x="1702" y="1972"/>
                    <a:pt x="1790" y="1792"/>
                    <a:pt x="1789" y="1612"/>
                  </a:cubicBezTo>
                  <a:lnTo>
                    <a:pt x="1790" y="1611"/>
                  </a:lnTo>
                  <a:cubicBezTo>
                    <a:pt x="1790" y="1598"/>
                    <a:pt x="1789" y="1584"/>
                    <a:pt x="1788" y="1570"/>
                  </a:cubicBezTo>
                  <a:cubicBezTo>
                    <a:pt x="1788" y="1561"/>
                    <a:pt x="1787" y="1550"/>
                    <a:pt x="1784" y="1539"/>
                  </a:cubicBezTo>
                  <a:lnTo>
                    <a:pt x="1784" y="1538"/>
                  </a:lnTo>
                  <a:cubicBezTo>
                    <a:pt x="1780" y="1502"/>
                    <a:pt x="1770" y="1468"/>
                    <a:pt x="1757" y="1433"/>
                  </a:cubicBezTo>
                  <a:cubicBezTo>
                    <a:pt x="1758" y="1432"/>
                    <a:pt x="1757" y="1432"/>
                    <a:pt x="1757" y="1432"/>
                  </a:cubicBezTo>
                  <a:cubicBezTo>
                    <a:pt x="1747" y="1404"/>
                    <a:pt x="1735" y="1377"/>
                    <a:pt x="1718" y="1352"/>
                  </a:cubicBezTo>
                  <a:cubicBezTo>
                    <a:pt x="1713" y="1342"/>
                    <a:pt x="1707" y="1331"/>
                    <a:pt x="1700" y="1321"/>
                  </a:cubicBezTo>
                  <a:cubicBezTo>
                    <a:pt x="1688" y="1302"/>
                    <a:pt x="1676" y="1284"/>
                    <a:pt x="1661" y="1265"/>
                  </a:cubicBezTo>
                  <a:cubicBezTo>
                    <a:pt x="1638" y="1232"/>
                    <a:pt x="1613" y="1200"/>
                    <a:pt x="1588" y="1167"/>
                  </a:cubicBezTo>
                  <a:cubicBezTo>
                    <a:pt x="1560" y="1129"/>
                    <a:pt x="1531" y="1095"/>
                    <a:pt x="1501" y="1059"/>
                  </a:cubicBezTo>
                  <a:cubicBezTo>
                    <a:pt x="1492" y="1047"/>
                    <a:pt x="1482" y="1036"/>
                    <a:pt x="1473" y="1025"/>
                  </a:cubicBezTo>
                  <a:cubicBezTo>
                    <a:pt x="1454" y="1003"/>
                    <a:pt x="1434" y="983"/>
                    <a:pt x="1415" y="963"/>
                  </a:cubicBezTo>
                  <a:cubicBezTo>
                    <a:pt x="1409" y="956"/>
                    <a:pt x="1403" y="949"/>
                    <a:pt x="1396" y="942"/>
                  </a:cubicBezTo>
                  <a:lnTo>
                    <a:pt x="1395" y="942"/>
                  </a:lnTo>
                  <a:lnTo>
                    <a:pt x="1395" y="941"/>
                  </a:lnTo>
                  <a:lnTo>
                    <a:pt x="1394" y="941"/>
                  </a:lnTo>
                  <a:cubicBezTo>
                    <a:pt x="1382" y="928"/>
                    <a:pt x="1371" y="917"/>
                    <a:pt x="1358" y="904"/>
                  </a:cubicBezTo>
                  <a:lnTo>
                    <a:pt x="1335" y="881"/>
                  </a:lnTo>
                  <a:cubicBezTo>
                    <a:pt x="1275" y="823"/>
                    <a:pt x="1215" y="768"/>
                    <a:pt x="1150" y="715"/>
                  </a:cubicBezTo>
                  <a:cubicBezTo>
                    <a:pt x="1089" y="663"/>
                    <a:pt x="1026" y="612"/>
                    <a:pt x="961" y="563"/>
                  </a:cubicBezTo>
                  <a:cubicBezTo>
                    <a:pt x="942" y="549"/>
                    <a:pt x="923" y="534"/>
                    <a:pt x="903" y="521"/>
                  </a:cubicBezTo>
                  <a:lnTo>
                    <a:pt x="902" y="521"/>
                  </a:lnTo>
                  <a:lnTo>
                    <a:pt x="902" y="519"/>
                  </a:lnTo>
                  <a:cubicBezTo>
                    <a:pt x="884" y="506"/>
                    <a:pt x="864" y="491"/>
                    <a:pt x="843" y="478"/>
                  </a:cubicBezTo>
                  <a:cubicBezTo>
                    <a:pt x="822" y="462"/>
                    <a:pt x="802" y="447"/>
                    <a:pt x="780" y="432"/>
                  </a:cubicBezTo>
                  <a:cubicBezTo>
                    <a:pt x="733" y="399"/>
                    <a:pt x="685" y="367"/>
                    <a:pt x="636" y="335"/>
                  </a:cubicBezTo>
                  <a:cubicBezTo>
                    <a:pt x="617" y="321"/>
                    <a:pt x="596" y="307"/>
                    <a:pt x="575" y="294"/>
                  </a:cubicBezTo>
                  <a:cubicBezTo>
                    <a:pt x="536" y="269"/>
                    <a:pt x="497" y="242"/>
                    <a:pt x="457" y="218"/>
                  </a:cubicBezTo>
                  <a:cubicBezTo>
                    <a:pt x="400" y="181"/>
                    <a:pt x="342" y="144"/>
                    <a:pt x="283" y="108"/>
                  </a:cubicBezTo>
                  <a:cubicBezTo>
                    <a:pt x="262" y="94"/>
                    <a:pt x="243" y="82"/>
                    <a:pt x="221" y="69"/>
                  </a:cubicBezTo>
                  <a:cubicBezTo>
                    <a:pt x="199" y="59"/>
                    <a:pt x="171" y="39"/>
                    <a:pt x="143" y="24"/>
                  </a:cubicBezTo>
                  <a:cubicBezTo>
                    <a:pt x="138" y="21"/>
                    <a:pt x="131" y="17"/>
                    <a:pt x="124" y="14"/>
                  </a:cubicBezTo>
                  <a:cubicBezTo>
                    <a:pt x="119" y="11"/>
                    <a:pt x="115" y="9"/>
                    <a:pt x="110" y="8"/>
                  </a:cubicBezTo>
                  <a:cubicBezTo>
                    <a:pt x="98" y="3"/>
                    <a:pt x="86" y="1"/>
                    <a:pt x="7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1385;p35">
              <a:extLst>
                <a:ext uri="{FF2B5EF4-FFF2-40B4-BE49-F238E27FC236}">
                  <a16:creationId xmlns:a16="http://schemas.microsoft.com/office/drawing/2014/main" id="{C147E1A9-A556-C7EC-4407-CFFD20507E1F}"/>
                </a:ext>
              </a:extLst>
            </p:cNvPr>
            <p:cNvSpPr/>
            <p:nvPr/>
          </p:nvSpPr>
          <p:spPr>
            <a:xfrm>
              <a:off x="6339601" y="3092322"/>
              <a:ext cx="70540" cy="94674"/>
            </a:xfrm>
            <a:custGeom>
              <a:avLst/>
              <a:gdLst/>
              <a:ahLst/>
              <a:cxnLst/>
              <a:rect l="l" t="t" r="r" b="b"/>
              <a:pathLst>
                <a:path w="1125" h="1510" extrusionOk="0">
                  <a:moveTo>
                    <a:pt x="84" y="0"/>
                  </a:moveTo>
                  <a:cubicBezTo>
                    <a:pt x="75" y="0"/>
                    <a:pt x="67" y="2"/>
                    <a:pt x="60" y="5"/>
                  </a:cubicBezTo>
                  <a:cubicBezTo>
                    <a:pt x="11" y="28"/>
                    <a:pt x="1" y="91"/>
                    <a:pt x="39" y="128"/>
                  </a:cubicBezTo>
                  <a:cubicBezTo>
                    <a:pt x="59" y="140"/>
                    <a:pt x="78" y="152"/>
                    <a:pt x="98" y="165"/>
                  </a:cubicBezTo>
                  <a:lnTo>
                    <a:pt x="99" y="165"/>
                  </a:lnTo>
                  <a:cubicBezTo>
                    <a:pt x="138" y="191"/>
                    <a:pt x="180" y="215"/>
                    <a:pt x="220" y="241"/>
                  </a:cubicBezTo>
                  <a:cubicBezTo>
                    <a:pt x="250" y="258"/>
                    <a:pt x="279" y="277"/>
                    <a:pt x="309" y="295"/>
                  </a:cubicBezTo>
                  <a:cubicBezTo>
                    <a:pt x="426" y="367"/>
                    <a:pt x="543" y="436"/>
                    <a:pt x="660" y="506"/>
                  </a:cubicBezTo>
                  <a:cubicBezTo>
                    <a:pt x="722" y="543"/>
                    <a:pt x="783" y="580"/>
                    <a:pt x="844" y="617"/>
                  </a:cubicBezTo>
                  <a:cubicBezTo>
                    <a:pt x="845" y="618"/>
                    <a:pt x="846" y="618"/>
                    <a:pt x="847" y="620"/>
                  </a:cubicBezTo>
                  <a:lnTo>
                    <a:pt x="850" y="622"/>
                  </a:lnTo>
                  <a:cubicBezTo>
                    <a:pt x="870" y="633"/>
                    <a:pt x="891" y="646"/>
                    <a:pt x="912" y="658"/>
                  </a:cubicBezTo>
                  <a:cubicBezTo>
                    <a:pt x="911" y="659"/>
                    <a:pt x="909" y="660"/>
                    <a:pt x="907" y="661"/>
                  </a:cubicBezTo>
                  <a:cubicBezTo>
                    <a:pt x="864" y="692"/>
                    <a:pt x="823" y="730"/>
                    <a:pt x="791" y="772"/>
                  </a:cubicBezTo>
                  <a:cubicBezTo>
                    <a:pt x="771" y="793"/>
                    <a:pt x="754" y="817"/>
                    <a:pt x="738" y="842"/>
                  </a:cubicBezTo>
                  <a:cubicBezTo>
                    <a:pt x="738" y="844"/>
                    <a:pt x="738" y="845"/>
                    <a:pt x="737" y="845"/>
                  </a:cubicBezTo>
                  <a:cubicBezTo>
                    <a:pt x="720" y="874"/>
                    <a:pt x="705" y="904"/>
                    <a:pt x="694" y="934"/>
                  </a:cubicBezTo>
                  <a:cubicBezTo>
                    <a:pt x="693" y="938"/>
                    <a:pt x="691" y="942"/>
                    <a:pt x="690" y="945"/>
                  </a:cubicBezTo>
                  <a:cubicBezTo>
                    <a:pt x="687" y="958"/>
                    <a:pt x="683" y="971"/>
                    <a:pt x="680" y="983"/>
                  </a:cubicBezTo>
                  <a:cubicBezTo>
                    <a:pt x="665" y="1047"/>
                    <a:pt x="663" y="1114"/>
                    <a:pt x="671" y="1180"/>
                  </a:cubicBezTo>
                  <a:cubicBezTo>
                    <a:pt x="673" y="1190"/>
                    <a:pt x="674" y="1203"/>
                    <a:pt x="676" y="1214"/>
                  </a:cubicBezTo>
                  <a:cubicBezTo>
                    <a:pt x="682" y="1239"/>
                    <a:pt x="688" y="1262"/>
                    <a:pt x="696" y="1284"/>
                  </a:cubicBezTo>
                  <a:cubicBezTo>
                    <a:pt x="701" y="1295"/>
                    <a:pt x="705" y="1306"/>
                    <a:pt x="710" y="1316"/>
                  </a:cubicBezTo>
                  <a:cubicBezTo>
                    <a:pt x="715" y="1325"/>
                    <a:pt x="720" y="1336"/>
                    <a:pt x="726" y="1346"/>
                  </a:cubicBezTo>
                  <a:cubicBezTo>
                    <a:pt x="737" y="1366"/>
                    <a:pt x="750" y="1384"/>
                    <a:pt x="764" y="1401"/>
                  </a:cubicBezTo>
                  <a:cubicBezTo>
                    <a:pt x="783" y="1423"/>
                    <a:pt x="804" y="1443"/>
                    <a:pt x="828" y="1458"/>
                  </a:cubicBezTo>
                  <a:cubicBezTo>
                    <a:pt x="837" y="1465"/>
                    <a:pt x="846" y="1468"/>
                    <a:pt x="857" y="1474"/>
                  </a:cubicBezTo>
                  <a:cubicBezTo>
                    <a:pt x="866" y="1479"/>
                    <a:pt x="875" y="1482"/>
                    <a:pt x="884" y="1487"/>
                  </a:cubicBezTo>
                  <a:cubicBezTo>
                    <a:pt x="899" y="1493"/>
                    <a:pt x="914" y="1497"/>
                    <a:pt x="929" y="1501"/>
                  </a:cubicBezTo>
                  <a:cubicBezTo>
                    <a:pt x="939" y="1502"/>
                    <a:pt x="947" y="1504"/>
                    <a:pt x="956" y="1505"/>
                  </a:cubicBezTo>
                  <a:lnTo>
                    <a:pt x="957" y="1505"/>
                  </a:lnTo>
                  <a:cubicBezTo>
                    <a:pt x="959" y="1507"/>
                    <a:pt x="963" y="1507"/>
                    <a:pt x="965" y="1507"/>
                  </a:cubicBezTo>
                  <a:cubicBezTo>
                    <a:pt x="970" y="1508"/>
                    <a:pt x="974" y="1508"/>
                    <a:pt x="980" y="1508"/>
                  </a:cubicBezTo>
                  <a:cubicBezTo>
                    <a:pt x="981" y="1509"/>
                    <a:pt x="984" y="1509"/>
                    <a:pt x="985" y="1509"/>
                  </a:cubicBezTo>
                  <a:cubicBezTo>
                    <a:pt x="990" y="1509"/>
                    <a:pt x="995" y="1510"/>
                    <a:pt x="1000" y="1510"/>
                  </a:cubicBezTo>
                  <a:cubicBezTo>
                    <a:pt x="1004" y="1510"/>
                    <a:pt x="1008" y="1509"/>
                    <a:pt x="1013" y="1509"/>
                  </a:cubicBezTo>
                  <a:cubicBezTo>
                    <a:pt x="1026" y="1504"/>
                    <a:pt x="1038" y="1497"/>
                    <a:pt x="1046" y="1488"/>
                  </a:cubicBezTo>
                  <a:lnTo>
                    <a:pt x="1046" y="1487"/>
                  </a:lnTo>
                  <a:lnTo>
                    <a:pt x="1047" y="1486"/>
                  </a:lnTo>
                  <a:cubicBezTo>
                    <a:pt x="1076" y="1450"/>
                    <a:pt x="1069" y="1378"/>
                    <a:pt x="1009" y="1367"/>
                  </a:cubicBezTo>
                  <a:cubicBezTo>
                    <a:pt x="1003" y="1366"/>
                    <a:pt x="998" y="1364"/>
                    <a:pt x="992" y="1363"/>
                  </a:cubicBezTo>
                  <a:lnTo>
                    <a:pt x="991" y="1363"/>
                  </a:lnTo>
                  <a:cubicBezTo>
                    <a:pt x="967" y="1359"/>
                    <a:pt x="943" y="1354"/>
                    <a:pt x="921" y="1345"/>
                  </a:cubicBezTo>
                  <a:cubicBezTo>
                    <a:pt x="913" y="1341"/>
                    <a:pt x="904" y="1337"/>
                    <a:pt x="895" y="1332"/>
                  </a:cubicBezTo>
                  <a:cubicBezTo>
                    <a:pt x="819" y="1285"/>
                    <a:pt x="806" y="1184"/>
                    <a:pt x="802" y="1102"/>
                  </a:cubicBezTo>
                  <a:cubicBezTo>
                    <a:pt x="801" y="1084"/>
                    <a:pt x="802" y="1065"/>
                    <a:pt x="806" y="1048"/>
                  </a:cubicBezTo>
                  <a:cubicBezTo>
                    <a:pt x="808" y="1033"/>
                    <a:pt x="812" y="1018"/>
                    <a:pt x="816" y="1004"/>
                  </a:cubicBezTo>
                  <a:cubicBezTo>
                    <a:pt x="819" y="994"/>
                    <a:pt x="822" y="985"/>
                    <a:pt x="827" y="975"/>
                  </a:cubicBezTo>
                  <a:cubicBezTo>
                    <a:pt x="829" y="968"/>
                    <a:pt x="831" y="961"/>
                    <a:pt x="835" y="955"/>
                  </a:cubicBezTo>
                  <a:cubicBezTo>
                    <a:pt x="844" y="936"/>
                    <a:pt x="854" y="918"/>
                    <a:pt x="867" y="900"/>
                  </a:cubicBezTo>
                  <a:cubicBezTo>
                    <a:pt x="873" y="892"/>
                    <a:pt x="879" y="885"/>
                    <a:pt x="884" y="877"/>
                  </a:cubicBezTo>
                  <a:cubicBezTo>
                    <a:pt x="892" y="868"/>
                    <a:pt x="899" y="858"/>
                    <a:pt x="909" y="848"/>
                  </a:cubicBezTo>
                  <a:cubicBezTo>
                    <a:pt x="916" y="840"/>
                    <a:pt x="922" y="833"/>
                    <a:pt x="931" y="826"/>
                  </a:cubicBezTo>
                  <a:cubicBezTo>
                    <a:pt x="940" y="817"/>
                    <a:pt x="949" y="809"/>
                    <a:pt x="959" y="801"/>
                  </a:cubicBezTo>
                  <a:cubicBezTo>
                    <a:pt x="967" y="794"/>
                    <a:pt x="976" y="789"/>
                    <a:pt x="984" y="784"/>
                  </a:cubicBezTo>
                  <a:cubicBezTo>
                    <a:pt x="986" y="781"/>
                    <a:pt x="989" y="779"/>
                    <a:pt x="993" y="777"/>
                  </a:cubicBezTo>
                  <a:cubicBezTo>
                    <a:pt x="1001" y="771"/>
                    <a:pt x="1009" y="765"/>
                    <a:pt x="1018" y="762"/>
                  </a:cubicBezTo>
                  <a:cubicBezTo>
                    <a:pt x="1026" y="757"/>
                    <a:pt x="1034" y="755"/>
                    <a:pt x="1044" y="752"/>
                  </a:cubicBezTo>
                  <a:cubicBezTo>
                    <a:pt x="1055" y="749"/>
                    <a:pt x="1066" y="745"/>
                    <a:pt x="1077" y="743"/>
                  </a:cubicBezTo>
                  <a:cubicBezTo>
                    <a:pt x="1082" y="741"/>
                    <a:pt x="1085" y="740"/>
                    <a:pt x="1089" y="736"/>
                  </a:cubicBezTo>
                  <a:cubicBezTo>
                    <a:pt x="1091" y="736"/>
                    <a:pt x="1093" y="735"/>
                    <a:pt x="1095" y="733"/>
                  </a:cubicBezTo>
                  <a:cubicBezTo>
                    <a:pt x="1103" y="727"/>
                    <a:pt x="1108" y="720"/>
                    <a:pt x="1113" y="712"/>
                  </a:cubicBezTo>
                  <a:cubicBezTo>
                    <a:pt x="1115" y="709"/>
                    <a:pt x="1116" y="705"/>
                    <a:pt x="1118" y="702"/>
                  </a:cubicBezTo>
                  <a:cubicBezTo>
                    <a:pt x="1119" y="698"/>
                    <a:pt x="1120" y="694"/>
                    <a:pt x="1121" y="690"/>
                  </a:cubicBezTo>
                  <a:cubicBezTo>
                    <a:pt x="1125" y="677"/>
                    <a:pt x="1125" y="665"/>
                    <a:pt x="1121" y="652"/>
                  </a:cubicBezTo>
                  <a:cubicBezTo>
                    <a:pt x="1120" y="645"/>
                    <a:pt x="1118" y="638"/>
                    <a:pt x="1114" y="632"/>
                  </a:cubicBezTo>
                  <a:cubicBezTo>
                    <a:pt x="1114" y="631"/>
                    <a:pt x="1113" y="631"/>
                    <a:pt x="1112" y="630"/>
                  </a:cubicBezTo>
                  <a:cubicBezTo>
                    <a:pt x="1113" y="629"/>
                    <a:pt x="1112" y="628"/>
                    <a:pt x="1112" y="628"/>
                  </a:cubicBezTo>
                  <a:cubicBezTo>
                    <a:pt x="1110" y="623"/>
                    <a:pt x="1106" y="618"/>
                    <a:pt x="1103" y="615"/>
                  </a:cubicBezTo>
                  <a:cubicBezTo>
                    <a:pt x="1098" y="609"/>
                    <a:pt x="1093" y="605"/>
                    <a:pt x="1088" y="601"/>
                  </a:cubicBezTo>
                  <a:cubicBezTo>
                    <a:pt x="1070" y="590"/>
                    <a:pt x="1052" y="578"/>
                    <a:pt x="1034" y="567"/>
                  </a:cubicBezTo>
                  <a:cubicBezTo>
                    <a:pt x="1022" y="557"/>
                    <a:pt x="1009" y="548"/>
                    <a:pt x="995" y="541"/>
                  </a:cubicBezTo>
                  <a:lnTo>
                    <a:pt x="995" y="540"/>
                  </a:lnTo>
                  <a:cubicBezTo>
                    <a:pt x="965" y="520"/>
                    <a:pt x="934" y="501"/>
                    <a:pt x="904" y="482"/>
                  </a:cubicBezTo>
                  <a:lnTo>
                    <a:pt x="903" y="481"/>
                  </a:lnTo>
                  <a:cubicBezTo>
                    <a:pt x="896" y="478"/>
                    <a:pt x="888" y="473"/>
                    <a:pt x="881" y="470"/>
                  </a:cubicBezTo>
                  <a:cubicBezTo>
                    <a:pt x="857" y="453"/>
                    <a:pt x="832" y="438"/>
                    <a:pt x="807" y="424"/>
                  </a:cubicBezTo>
                  <a:cubicBezTo>
                    <a:pt x="772" y="403"/>
                    <a:pt x="737" y="381"/>
                    <a:pt x="701" y="360"/>
                  </a:cubicBezTo>
                  <a:cubicBezTo>
                    <a:pt x="676" y="346"/>
                    <a:pt x="652" y="332"/>
                    <a:pt x="629" y="318"/>
                  </a:cubicBezTo>
                  <a:lnTo>
                    <a:pt x="474" y="226"/>
                  </a:lnTo>
                  <a:cubicBezTo>
                    <a:pt x="464" y="220"/>
                    <a:pt x="454" y="213"/>
                    <a:pt x="443" y="206"/>
                  </a:cubicBezTo>
                  <a:cubicBezTo>
                    <a:pt x="427" y="197"/>
                    <a:pt x="412" y="187"/>
                    <a:pt x="396" y="177"/>
                  </a:cubicBezTo>
                  <a:cubicBezTo>
                    <a:pt x="372" y="162"/>
                    <a:pt x="346" y="146"/>
                    <a:pt x="321" y="130"/>
                  </a:cubicBezTo>
                  <a:cubicBezTo>
                    <a:pt x="279" y="106"/>
                    <a:pt x="239" y="79"/>
                    <a:pt x="197" y="55"/>
                  </a:cubicBezTo>
                  <a:cubicBezTo>
                    <a:pt x="171" y="39"/>
                    <a:pt x="143" y="23"/>
                    <a:pt x="115" y="8"/>
                  </a:cubicBezTo>
                  <a:cubicBezTo>
                    <a:pt x="105" y="3"/>
                    <a:pt x="94" y="0"/>
                    <a:pt x="8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1386;p35">
              <a:extLst>
                <a:ext uri="{FF2B5EF4-FFF2-40B4-BE49-F238E27FC236}">
                  <a16:creationId xmlns:a16="http://schemas.microsoft.com/office/drawing/2014/main" id="{8A779613-CA93-1595-B0B9-19E59639F798}"/>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1387;p35">
              <a:extLst>
                <a:ext uri="{FF2B5EF4-FFF2-40B4-BE49-F238E27FC236}">
                  <a16:creationId xmlns:a16="http://schemas.microsoft.com/office/drawing/2014/main" id="{FF691F6B-FA8C-48E8-B398-150C8AB01991}"/>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1388;p35">
              <a:extLst>
                <a:ext uri="{FF2B5EF4-FFF2-40B4-BE49-F238E27FC236}">
                  <a16:creationId xmlns:a16="http://schemas.microsoft.com/office/drawing/2014/main" id="{D9CE1802-AB18-6EB8-4813-95400B7F1A61}"/>
                </a:ext>
              </a:extLst>
            </p:cNvPr>
            <p:cNvSpPr/>
            <p:nvPr/>
          </p:nvSpPr>
          <p:spPr>
            <a:xfrm>
              <a:off x="6493224" y="3113577"/>
              <a:ext cx="132052" cy="141949"/>
            </a:xfrm>
            <a:custGeom>
              <a:avLst/>
              <a:gdLst/>
              <a:ahLst/>
              <a:cxnLst/>
              <a:rect l="l" t="t" r="r" b="b"/>
              <a:pathLst>
                <a:path w="2106" h="2264" extrusionOk="0">
                  <a:moveTo>
                    <a:pt x="124" y="0"/>
                  </a:moveTo>
                  <a:cubicBezTo>
                    <a:pt x="104" y="12"/>
                    <a:pt x="83" y="24"/>
                    <a:pt x="64" y="37"/>
                  </a:cubicBezTo>
                  <a:cubicBezTo>
                    <a:pt x="42" y="49"/>
                    <a:pt x="21" y="62"/>
                    <a:pt x="0" y="76"/>
                  </a:cubicBezTo>
                  <a:cubicBezTo>
                    <a:pt x="33" y="113"/>
                    <a:pt x="66" y="149"/>
                    <a:pt x="100" y="185"/>
                  </a:cubicBezTo>
                  <a:lnTo>
                    <a:pt x="101" y="186"/>
                  </a:lnTo>
                  <a:cubicBezTo>
                    <a:pt x="105" y="191"/>
                    <a:pt x="110" y="196"/>
                    <a:pt x="115" y="201"/>
                  </a:cubicBezTo>
                  <a:cubicBezTo>
                    <a:pt x="126" y="215"/>
                    <a:pt x="138" y="228"/>
                    <a:pt x="150" y="241"/>
                  </a:cubicBezTo>
                  <a:cubicBezTo>
                    <a:pt x="163" y="256"/>
                    <a:pt x="176" y="270"/>
                    <a:pt x="190" y="284"/>
                  </a:cubicBezTo>
                  <a:cubicBezTo>
                    <a:pt x="193" y="289"/>
                    <a:pt x="198" y="293"/>
                    <a:pt x="202" y="298"/>
                  </a:cubicBezTo>
                  <a:cubicBezTo>
                    <a:pt x="279" y="382"/>
                    <a:pt x="356" y="465"/>
                    <a:pt x="432" y="550"/>
                  </a:cubicBezTo>
                  <a:cubicBezTo>
                    <a:pt x="772" y="920"/>
                    <a:pt x="1111" y="1291"/>
                    <a:pt x="1449" y="1661"/>
                  </a:cubicBezTo>
                  <a:lnTo>
                    <a:pt x="1449" y="1662"/>
                  </a:lnTo>
                  <a:cubicBezTo>
                    <a:pt x="1597" y="1828"/>
                    <a:pt x="1745" y="1992"/>
                    <a:pt x="1895" y="2154"/>
                  </a:cubicBezTo>
                  <a:cubicBezTo>
                    <a:pt x="1930" y="2191"/>
                    <a:pt x="1963" y="2226"/>
                    <a:pt x="1998" y="2263"/>
                  </a:cubicBezTo>
                  <a:cubicBezTo>
                    <a:pt x="2029" y="2230"/>
                    <a:pt x="2065" y="2201"/>
                    <a:pt x="2105" y="2181"/>
                  </a:cubicBezTo>
                  <a:cubicBezTo>
                    <a:pt x="2090" y="2165"/>
                    <a:pt x="2074" y="2149"/>
                    <a:pt x="2059" y="2134"/>
                  </a:cubicBezTo>
                  <a:lnTo>
                    <a:pt x="2058" y="2134"/>
                  </a:lnTo>
                  <a:cubicBezTo>
                    <a:pt x="2021" y="2094"/>
                    <a:pt x="1983" y="2054"/>
                    <a:pt x="1946" y="2014"/>
                  </a:cubicBezTo>
                  <a:lnTo>
                    <a:pt x="1946" y="2013"/>
                  </a:lnTo>
                  <a:cubicBezTo>
                    <a:pt x="1926" y="1993"/>
                    <a:pt x="1908" y="1974"/>
                    <a:pt x="1888" y="1953"/>
                  </a:cubicBezTo>
                  <a:cubicBezTo>
                    <a:pt x="1764" y="1820"/>
                    <a:pt x="1640" y="1686"/>
                    <a:pt x="1518" y="1552"/>
                  </a:cubicBezTo>
                  <a:cubicBezTo>
                    <a:pt x="1515" y="1549"/>
                    <a:pt x="1512" y="1545"/>
                    <a:pt x="1510" y="1543"/>
                  </a:cubicBezTo>
                  <a:cubicBezTo>
                    <a:pt x="1379" y="1400"/>
                    <a:pt x="1250" y="1256"/>
                    <a:pt x="1120" y="1112"/>
                  </a:cubicBezTo>
                  <a:cubicBezTo>
                    <a:pt x="820" y="779"/>
                    <a:pt x="524" y="443"/>
                    <a:pt x="223" y="111"/>
                  </a:cubicBezTo>
                  <a:lnTo>
                    <a:pt x="223" y="110"/>
                  </a:lnTo>
                  <a:cubicBezTo>
                    <a:pt x="190" y="73"/>
                    <a:pt x="156" y="36"/>
                    <a:pt x="12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1389;p35">
              <a:extLst>
                <a:ext uri="{FF2B5EF4-FFF2-40B4-BE49-F238E27FC236}">
                  <a16:creationId xmlns:a16="http://schemas.microsoft.com/office/drawing/2014/main" id="{009F6038-9FBD-7449-7B04-80700673DC60}"/>
                </a:ext>
              </a:extLst>
            </p:cNvPr>
            <p:cNvSpPr/>
            <p:nvPr/>
          </p:nvSpPr>
          <p:spPr>
            <a:xfrm>
              <a:off x="6676694" y="2858390"/>
              <a:ext cx="70603" cy="35424"/>
            </a:xfrm>
            <a:custGeom>
              <a:avLst/>
              <a:gdLst/>
              <a:ahLst/>
              <a:cxnLst/>
              <a:rect l="l" t="t" r="r" b="b"/>
              <a:pathLst>
                <a:path w="1126" h="565" extrusionOk="0">
                  <a:moveTo>
                    <a:pt x="72" y="1"/>
                  </a:moveTo>
                  <a:cubicBezTo>
                    <a:pt x="65" y="1"/>
                    <a:pt x="59" y="2"/>
                    <a:pt x="52" y="4"/>
                  </a:cubicBezTo>
                  <a:cubicBezTo>
                    <a:pt x="48" y="5"/>
                    <a:pt x="43" y="7"/>
                    <a:pt x="39" y="11"/>
                  </a:cubicBezTo>
                  <a:cubicBezTo>
                    <a:pt x="28" y="19"/>
                    <a:pt x="18" y="31"/>
                    <a:pt x="13" y="44"/>
                  </a:cubicBezTo>
                  <a:cubicBezTo>
                    <a:pt x="0" y="78"/>
                    <a:pt x="18" y="117"/>
                    <a:pt x="51" y="132"/>
                  </a:cubicBezTo>
                  <a:cubicBezTo>
                    <a:pt x="121" y="161"/>
                    <a:pt x="190" y="189"/>
                    <a:pt x="260" y="215"/>
                  </a:cubicBezTo>
                  <a:lnTo>
                    <a:pt x="260" y="216"/>
                  </a:lnTo>
                  <a:cubicBezTo>
                    <a:pt x="338" y="248"/>
                    <a:pt x="417" y="280"/>
                    <a:pt x="495" y="310"/>
                  </a:cubicBezTo>
                  <a:cubicBezTo>
                    <a:pt x="646" y="371"/>
                    <a:pt x="796" y="431"/>
                    <a:pt x="947" y="492"/>
                  </a:cubicBezTo>
                  <a:lnTo>
                    <a:pt x="949" y="492"/>
                  </a:lnTo>
                  <a:cubicBezTo>
                    <a:pt x="989" y="510"/>
                    <a:pt x="1032" y="526"/>
                    <a:pt x="1073" y="543"/>
                  </a:cubicBezTo>
                  <a:lnTo>
                    <a:pt x="1074" y="543"/>
                  </a:lnTo>
                  <a:cubicBezTo>
                    <a:pt x="1092" y="550"/>
                    <a:pt x="1108" y="557"/>
                    <a:pt x="1125" y="564"/>
                  </a:cubicBezTo>
                  <a:cubicBezTo>
                    <a:pt x="1103" y="517"/>
                    <a:pt x="1096" y="461"/>
                    <a:pt x="1102" y="409"/>
                  </a:cubicBezTo>
                  <a:cubicBezTo>
                    <a:pt x="1069" y="397"/>
                    <a:pt x="1034" y="382"/>
                    <a:pt x="1000" y="369"/>
                  </a:cubicBezTo>
                  <a:cubicBezTo>
                    <a:pt x="842" y="307"/>
                    <a:pt x="684" y="242"/>
                    <a:pt x="525" y="178"/>
                  </a:cubicBezTo>
                  <a:cubicBezTo>
                    <a:pt x="391" y="124"/>
                    <a:pt x="257" y="71"/>
                    <a:pt x="124" y="17"/>
                  </a:cubicBezTo>
                  <a:cubicBezTo>
                    <a:pt x="122" y="16"/>
                    <a:pt x="119" y="14"/>
                    <a:pt x="117" y="14"/>
                  </a:cubicBezTo>
                  <a:cubicBezTo>
                    <a:pt x="109" y="11"/>
                    <a:pt x="102" y="7"/>
                    <a:pt x="94" y="5"/>
                  </a:cubicBezTo>
                  <a:cubicBezTo>
                    <a:pt x="87" y="2"/>
                    <a:pt x="79" y="1"/>
                    <a:pt x="7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1390;p35">
              <a:extLst>
                <a:ext uri="{FF2B5EF4-FFF2-40B4-BE49-F238E27FC236}">
                  <a16:creationId xmlns:a16="http://schemas.microsoft.com/office/drawing/2014/main" id="{B45D6E2E-9248-611E-D0D2-95421E6A62A4}"/>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1391;p35">
              <a:extLst>
                <a:ext uri="{FF2B5EF4-FFF2-40B4-BE49-F238E27FC236}">
                  <a16:creationId xmlns:a16="http://schemas.microsoft.com/office/drawing/2014/main" id="{8EB50263-98AD-0503-B55B-0B42330A5674}"/>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1392;p35">
              <a:extLst>
                <a:ext uri="{FF2B5EF4-FFF2-40B4-BE49-F238E27FC236}">
                  <a16:creationId xmlns:a16="http://schemas.microsoft.com/office/drawing/2014/main" id="{2D64AC5F-BDAB-B2A3-1759-442A2D25A97D}"/>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1393;p35">
              <a:extLst>
                <a:ext uri="{FF2B5EF4-FFF2-40B4-BE49-F238E27FC236}">
                  <a16:creationId xmlns:a16="http://schemas.microsoft.com/office/drawing/2014/main" id="{C4A7C9D6-C7CB-81EE-940E-3D16333A51E5}"/>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1394;p35">
              <a:extLst>
                <a:ext uri="{FF2B5EF4-FFF2-40B4-BE49-F238E27FC236}">
                  <a16:creationId xmlns:a16="http://schemas.microsoft.com/office/drawing/2014/main" id="{BA2B27C6-4154-331C-B5F1-D3A3F91ECF72}"/>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1395;p35">
              <a:extLst>
                <a:ext uri="{FF2B5EF4-FFF2-40B4-BE49-F238E27FC236}">
                  <a16:creationId xmlns:a16="http://schemas.microsoft.com/office/drawing/2014/main" id="{B0248037-3423-0A0B-0BF6-9970A7EA62A7}"/>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1396;p35">
              <a:extLst>
                <a:ext uri="{FF2B5EF4-FFF2-40B4-BE49-F238E27FC236}">
                  <a16:creationId xmlns:a16="http://schemas.microsoft.com/office/drawing/2014/main" id="{103CFB4F-445E-F84C-E143-6BE62F51A31F}"/>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1397;p35">
              <a:extLst>
                <a:ext uri="{FF2B5EF4-FFF2-40B4-BE49-F238E27FC236}">
                  <a16:creationId xmlns:a16="http://schemas.microsoft.com/office/drawing/2014/main" id="{C655A861-3F6C-96E0-C1ED-C90777A39D64}"/>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1398;p35">
              <a:extLst>
                <a:ext uri="{FF2B5EF4-FFF2-40B4-BE49-F238E27FC236}">
                  <a16:creationId xmlns:a16="http://schemas.microsoft.com/office/drawing/2014/main" id="{C84D3A90-30BC-9A1A-3ABB-8CE335BD80A7}"/>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1399;p35">
              <a:extLst>
                <a:ext uri="{FF2B5EF4-FFF2-40B4-BE49-F238E27FC236}">
                  <a16:creationId xmlns:a16="http://schemas.microsoft.com/office/drawing/2014/main" id="{B29D4431-BFF5-1B26-6D97-DC06BE046665}"/>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1400;p35">
              <a:extLst>
                <a:ext uri="{FF2B5EF4-FFF2-40B4-BE49-F238E27FC236}">
                  <a16:creationId xmlns:a16="http://schemas.microsoft.com/office/drawing/2014/main" id="{A34F12B7-1C2B-5F83-24D5-159979C5D6B6}"/>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1401;p35">
              <a:extLst>
                <a:ext uri="{FF2B5EF4-FFF2-40B4-BE49-F238E27FC236}">
                  <a16:creationId xmlns:a16="http://schemas.microsoft.com/office/drawing/2014/main" id="{880F758B-FFFF-75A4-985B-94E8CA66EC0B}"/>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1402;p35">
              <a:extLst>
                <a:ext uri="{FF2B5EF4-FFF2-40B4-BE49-F238E27FC236}">
                  <a16:creationId xmlns:a16="http://schemas.microsoft.com/office/drawing/2014/main" id="{942E823E-6F29-174C-4975-8896E75E01B5}"/>
                </a:ext>
              </a:extLst>
            </p:cNvPr>
            <p:cNvSpPr/>
            <p:nvPr/>
          </p:nvSpPr>
          <p:spPr>
            <a:xfrm>
              <a:off x="6412839" y="3165304"/>
              <a:ext cx="44081" cy="39438"/>
            </a:xfrm>
            <a:custGeom>
              <a:avLst/>
              <a:gdLst/>
              <a:ahLst/>
              <a:cxnLst/>
              <a:rect l="l" t="t" r="r" b="b"/>
              <a:pathLst>
                <a:path w="703" h="629" extrusionOk="0">
                  <a:moveTo>
                    <a:pt x="97" y="1"/>
                  </a:moveTo>
                  <a:cubicBezTo>
                    <a:pt x="89" y="9"/>
                    <a:pt x="82" y="16"/>
                    <a:pt x="74" y="23"/>
                  </a:cubicBezTo>
                  <a:cubicBezTo>
                    <a:pt x="70" y="27"/>
                    <a:pt x="66" y="31"/>
                    <a:pt x="63" y="33"/>
                  </a:cubicBezTo>
                  <a:cubicBezTo>
                    <a:pt x="43" y="51"/>
                    <a:pt x="22" y="69"/>
                    <a:pt x="0" y="85"/>
                  </a:cubicBezTo>
                  <a:cubicBezTo>
                    <a:pt x="2" y="86"/>
                    <a:pt x="2" y="87"/>
                    <a:pt x="3" y="88"/>
                  </a:cubicBezTo>
                  <a:cubicBezTo>
                    <a:pt x="28" y="121"/>
                    <a:pt x="52" y="155"/>
                    <a:pt x="77" y="189"/>
                  </a:cubicBezTo>
                  <a:cubicBezTo>
                    <a:pt x="121" y="244"/>
                    <a:pt x="166" y="296"/>
                    <a:pt x="214" y="347"/>
                  </a:cubicBezTo>
                  <a:cubicBezTo>
                    <a:pt x="237" y="373"/>
                    <a:pt x="263" y="396"/>
                    <a:pt x="289" y="419"/>
                  </a:cubicBezTo>
                  <a:cubicBezTo>
                    <a:pt x="316" y="442"/>
                    <a:pt x="342" y="464"/>
                    <a:pt x="370" y="485"/>
                  </a:cubicBezTo>
                  <a:cubicBezTo>
                    <a:pt x="375" y="487"/>
                    <a:pt x="380" y="490"/>
                    <a:pt x="386" y="495"/>
                  </a:cubicBezTo>
                  <a:cubicBezTo>
                    <a:pt x="391" y="496"/>
                    <a:pt x="397" y="501"/>
                    <a:pt x="403" y="504"/>
                  </a:cubicBezTo>
                  <a:cubicBezTo>
                    <a:pt x="423" y="519"/>
                    <a:pt x="446" y="537"/>
                    <a:pt x="472" y="554"/>
                  </a:cubicBezTo>
                  <a:cubicBezTo>
                    <a:pt x="477" y="558"/>
                    <a:pt x="483" y="562"/>
                    <a:pt x="490" y="567"/>
                  </a:cubicBezTo>
                  <a:cubicBezTo>
                    <a:pt x="495" y="571"/>
                    <a:pt x="502" y="576"/>
                    <a:pt x="510" y="580"/>
                  </a:cubicBezTo>
                  <a:cubicBezTo>
                    <a:pt x="517" y="585"/>
                    <a:pt x="524" y="590"/>
                    <a:pt x="532" y="594"/>
                  </a:cubicBezTo>
                  <a:cubicBezTo>
                    <a:pt x="541" y="599"/>
                    <a:pt x="549" y="603"/>
                    <a:pt x="558" y="609"/>
                  </a:cubicBezTo>
                  <a:cubicBezTo>
                    <a:pt x="581" y="620"/>
                    <a:pt x="603" y="628"/>
                    <a:pt x="622" y="629"/>
                  </a:cubicBezTo>
                  <a:cubicBezTo>
                    <a:pt x="630" y="629"/>
                    <a:pt x="637" y="629"/>
                    <a:pt x="642" y="627"/>
                  </a:cubicBezTo>
                  <a:cubicBezTo>
                    <a:pt x="644" y="627"/>
                    <a:pt x="645" y="625"/>
                    <a:pt x="645" y="625"/>
                  </a:cubicBezTo>
                  <a:cubicBezTo>
                    <a:pt x="659" y="622"/>
                    <a:pt x="670" y="613"/>
                    <a:pt x="677" y="597"/>
                  </a:cubicBezTo>
                  <a:cubicBezTo>
                    <a:pt x="703" y="540"/>
                    <a:pt x="660" y="508"/>
                    <a:pt x="611" y="483"/>
                  </a:cubicBezTo>
                  <a:cubicBezTo>
                    <a:pt x="581" y="467"/>
                    <a:pt x="548" y="453"/>
                    <a:pt x="529" y="436"/>
                  </a:cubicBezTo>
                  <a:cubicBezTo>
                    <a:pt x="507" y="422"/>
                    <a:pt x="485" y="407"/>
                    <a:pt x="466" y="392"/>
                  </a:cubicBezTo>
                  <a:cubicBezTo>
                    <a:pt x="446" y="379"/>
                    <a:pt x="427" y="364"/>
                    <a:pt x="407" y="349"/>
                  </a:cubicBezTo>
                  <a:cubicBezTo>
                    <a:pt x="383" y="329"/>
                    <a:pt x="360" y="308"/>
                    <a:pt x="338" y="287"/>
                  </a:cubicBezTo>
                  <a:lnTo>
                    <a:pt x="291" y="242"/>
                  </a:lnTo>
                  <a:cubicBezTo>
                    <a:pt x="256" y="205"/>
                    <a:pt x="221" y="166"/>
                    <a:pt x="190" y="127"/>
                  </a:cubicBezTo>
                  <a:cubicBezTo>
                    <a:pt x="185" y="121"/>
                    <a:pt x="181" y="114"/>
                    <a:pt x="176" y="108"/>
                  </a:cubicBezTo>
                  <a:lnTo>
                    <a:pt x="175" y="108"/>
                  </a:lnTo>
                  <a:cubicBezTo>
                    <a:pt x="148" y="73"/>
                    <a:pt x="123" y="38"/>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1403;p35">
              <a:extLst>
                <a:ext uri="{FF2B5EF4-FFF2-40B4-BE49-F238E27FC236}">
                  <a16:creationId xmlns:a16="http://schemas.microsoft.com/office/drawing/2014/main" id="{D85BE44E-E8F2-6BAE-52C7-C39DF01CFA71}"/>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1404;p35">
              <a:extLst>
                <a:ext uri="{FF2B5EF4-FFF2-40B4-BE49-F238E27FC236}">
                  <a16:creationId xmlns:a16="http://schemas.microsoft.com/office/drawing/2014/main" id="{BB3DA325-1528-3AB1-3307-9411A90F545D}"/>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1405;p35">
              <a:extLst>
                <a:ext uri="{FF2B5EF4-FFF2-40B4-BE49-F238E27FC236}">
                  <a16:creationId xmlns:a16="http://schemas.microsoft.com/office/drawing/2014/main" id="{A0E74071-1D86-2834-7C65-F54ACA0315CC}"/>
                </a:ext>
              </a:extLst>
            </p:cNvPr>
            <p:cNvSpPr/>
            <p:nvPr/>
          </p:nvSpPr>
          <p:spPr>
            <a:xfrm>
              <a:off x="6441934" y="3110129"/>
              <a:ext cx="70603" cy="94613"/>
            </a:xfrm>
            <a:custGeom>
              <a:avLst/>
              <a:gdLst/>
              <a:ahLst/>
              <a:cxnLst/>
              <a:rect l="l" t="t" r="r" b="b"/>
              <a:pathLst>
                <a:path w="1126" h="1509" extrusionOk="0">
                  <a:moveTo>
                    <a:pt x="1055" y="1"/>
                  </a:moveTo>
                  <a:cubicBezTo>
                    <a:pt x="1044" y="1"/>
                    <a:pt x="1033" y="4"/>
                    <a:pt x="1024" y="9"/>
                  </a:cubicBezTo>
                  <a:cubicBezTo>
                    <a:pt x="1000" y="22"/>
                    <a:pt x="975" y="35"/>
                    <a:pt x="951" y="48"/>
                  </a:cubicBezTo>
                  <a:cubicBezTo>
                    <a:pt x="948" y="49"/>
                    <a:pt x="944" y="52"/>
                    <a:pt x="941" y="54"/>
                  </a:cubicBezTo>
                  <a:cubicBezTo>
                    <a:pt x="921" y="65"/>
                    <a:pt x="901" y="78"/>
                    <a:pt x="882" y="91"/>
                  </a:cubicBezTo>
                  <a:cubicBezTo>
                    <a:pt x="860" y="104"/>
                    <a:pt x="839" y="117"/>
                    <a:pt x="817" y="131"/>
                  </a:cubicBezTo>
                  <a:cubicBezTo>
                    <a:pt x="792" y="146"/>
                    <a:pt x="767" y="162"/>
                    <a:pt x="742" y="177"/>
                  </a:cubicBezTo>
                  <a:cubicBezTo>
                    <a:pt x="513" y="321"/>
                    <a:pt x="273" y="450"/>
                    <a:pt x="50" y="601"/>
                  </a:cubicBezTo>
                  <a:cubicBezTo>
                    <a:pt x="1" y="637"/>
                    <a:pt x="1" y="718"/>
                    <a:pt x="61" y="743"/>
                  </a:cubicBezTo>
                  <a:cubicBezTo>
                    <a:pt x="91" y="750"/>
                    <a:pt x="120" y="756"/>
                    <a:pt x="145" y="777"/>
                  </a:cubicBezTo>
                  <a:cubicBezTo>
                    <a:pt x="178" y="799"/>
                    <a:pt x="210" y="826"/>
                    <a:pt x="236" y="855"/>
                  </a:cubicBezTo>
                  <a:cubicBezTo>
                    <a:pt x="265" y="888"/>
                    <a:pt x="290" y="925"/>
                    <a:pt x="307" y="965"/>
                  </a:cubicBezTo>
                  <a:cubicBezTo>
                    <a:pt x="327" y="1007"/>
                    <a:pt x="338" y="1054"/>
                    <a:pt x="336" y="1104"/>
                  </a:cubicBezTo>
                  <a:cubicBezTo>
                    <a:pt x="332" y="1186"/>
                    <a:pt x="321" y="1285"/>
                    <a:pt x="244" y="1333"/>
                  </a:cubicBezTo>
                  <a:cubicBezTo>
                    <a:pt x="215" y="1350"/>
                    <a:pt x="181" y="1358"/>
                    <a:pt x="147" y="1363"/>
                  </a:cubicBezTo>
                  <a:cubicBezTo>
                    <a:pt x="142" y="1365"/>
                    <a:pt x="135" y="1366"/>
                    <a:pt x="129" y="1367"/>
                  </a:cubicBezTo>
                  <a:cubicBezTo>
                    <a:pt x="68" y="1378"/>
                    <a:pt x="61" y="1453"/>
                    <a:pt x="94" y="1489"/>
                  </a:cubicBezTo>
                  <a:cubicBezTo>
                    <a:pt x="107" y="1501"/>
                    <a:pt x="121" y="1509"/>
                    <a:pt x="140" y="1509"/>
                  </a:cubicBezTo>
                  <a:cubicBezTo>
                    <a:pt x="144" y="1509"/>
                    <a:pt x="149" y="1509"/>
                    <a:pt x="153" y="1508"/>
                  </a:cubicBezTo>
                  <a:lnTo>
                    <a:pt x="157" y="1508"/>
                  </a:lnTo>
                  <a:cubicBezTo>
                    <a:pt x="165" y="1507"/>
                    <a:pt x="172" y="1507"/>
                    <a:pt x="178" y="1505"/>
                  </a:cubicBezTo>
                  <a:cubicBezTo>
                    <a:pt x="180" y="1505"/>
                    <a:pt x="180" y="1505"/>
                    <a:pt x="181" y="1504"/>
                  </a:cubicBezTo>
                  <a:cubicBezTo>
                    <a:pt x="185" y="1504"/>
                    <a:pt x="189" y="1504"/>
                    <a:pt x="193" y="1503"/>
                  </a:cubicBezTo>
                  <a:cubicBezTo>
                    <a:pt x="206" y="1501"/>
                    <a:pt x="218" y="1497"/>
                    <a:pt x="230" y="1494"/>
                  </a:cubicBezTo>
                  <a:cubicBezTo>
                    <a:pt x="239" y="1492"/>
                    <a:pt x="248" y="1489"/>
                    <a:pt x="256" y="1486"/>
                  </a:cubicBezTo>
                  <a:cubicBezTo>
                    <a:pt x="264" y="1483"/>
                    <a:pt x="270" y="1481"/>
                    <a:pt x="278" y="1477"/>
                  </a:cubicBezTo>
                  <a:cubicBezTo>
                    <a:pt x="285" y="1473"/>
                    <a:pt x="290" y="1470"/>
                    <a:pt x="296" y="1466"/>
                  </a:cubicBezTo>
                  <a:cubicBezTo>
                    <a:pt x="316" y="1455"/>
                    <a:pt x="334" y="1441"/>
                    <a:pt x="351" y="1426"/>
                  </a:cubicBezTo>
                  <a:lnTo>
                    <a:pt x="361" y="1415"/>
                  </a:lnTo>
                  <a:cubicBezTo>
                    <a:pt x="368" y="1408"/>
                    <a:pt x="375" y="1401"/>
                    <a:pt x="382" y="1393"/>
                  </a:cubicBezTo>
                  <a:cubicBezTo>
                    <a:pt x="386" y="1388"/>
                    <a:pt x="391" y="1381"/>
                    <a:pt x="396" y="1374"/>
                  </a:cubicBezTo>
                  <a:cubicBezTo>
                    <a:pt x="403" y="1366"/>
                    <a:pt x="407" y="1356"/>
                    <a:pt x="413" y="1346"/>
                  </a:cubicBezTo>
                  <a:cubicBezTo>
                    <a:pt x="418" y="1337"/>
                    <a:pt x="422" y="1329"/>
                    <a:pt x="427" y="1320"/>
                  </a:cubicBezTo>
                  <a:cubicBezTo>
                    <a:pt x="437" y="1296"/>
                    <a:pt x="446" y="1273"/>
                    <a:pt x="453" y="1248"/>
                  </a:cubicBezTo>
                  <a:cubicBezTo>
                    <a:pt x="456" y="1242"/>
                    <a:pt x="457" y="1235"/>
                    <a:pt x="458" y="1231"/>
                  </a:cubicBezTo>
                  <a:cubicBezTo>
                    <a:pt x="463" y="1213"/>
                    <a:pt x="466" y="1196"/>
                    <a:pt x="468" y="1177"/>
                  </a:cubicBezTo>
                  <a:cubicBezTo>
                    <a:pt x="476" y="1113"/>
                    <a:pt x="473" y="1047"/>
                    <a:pt x="459" y="983"/>
                  </a:cubicBezTo>
                  <a:cubicBezTo>
                    <a:pt x="459" y="982"/>
                    <a:pt x="458" y="981"/>
                    <a:pt x="457" y="979"/>
                  </a:cubicBezTo>
                  <a:cubicBezTo>
                    <a:pt x="437" y="897"/>
                    <a:pt x="396" y="824"/>
                    <a:pt x="340" y="762"/>
                  </a:cubicBezTo>
                  <a:cubicBezTo>
                    <a:pt x="329" y="748"/>
                    <a:pt x="317" y="736"/>
                    <a:pt x="304" y="724"/>
                  </a:cubicBezTo>
                  <a:cubicBezTo>
                    <a:pt x="295" y="714"/>
                    <a:pt x="287" y="706"/>
                    <a:pt x="279" y="699"/>
                  </a:cubicBezTo>
                  <a:lnTo>
                    <a:pt x="279" y="698"/>
                  </a:lnTo>
                  <a:cubicBezTo>
                    <a:pt x="275" y="696"/>
                    <a:pt x="272" y="694"/>
                    <a:pt x="269" y="690"/>
                  </a:cubicBezTo>
                  <a:cubicBezTo>
                    <a:pt x="255" y="680"/>
                    <a:pt x="242" y="669"/>
                    <a:pt x="228" y="659"/>
                  </a:cubicBezTo>
                  <a:cubicBezTo>
                    <a:pt x="323" y="600"/>
                    <a:pt x="419" y="543"/>
                    <a:pt x="513" y="486"/>
                  </a:cubicBezTo>
                  <a:cubicBezTo>
                    <a:pt x="618" y="422"/>
                    <a:pt x="724" y="359"/>
                    <a:pt x="830" y="295"/>
                  </a:cubicBezTo>
                  <a:cubicBezTo>
                    <a:pt x="852" y="281"/>
                    <a:pt x="875" y="267"/>
                    <a:pt x="897" y="252"/>
                  </a:cubicBezTo>
                  <a:cubicBezTo>
                    <a:pt x="897" y="253"/>
                    <a:pt x="898" y="253"/>
                    <a:pt x="898" y="253"/>
                  </a:cubicBezTo>
                  <a:cubicBezTo>
                    <a:pt x="899" y="253"/>
                    <a:pt x="899" y="252"/>
                    <a:pt x="899" y="252"/>
                  </a:cubicBezTo>
                  <a:cubicBezTo>
                    <a:pt x="906" y="249"/>
                    <a:pt x="912" y="244"/>
                    <a:pt x="918" y="240"/>
                  </a:cubicBezTo>
                  <a:cubicBezTo>
                    <a:pt x="959" y="216"/>
                    <a:pt x="1000" y="191"/>
                    <a:pt x="1041" y="166"/>
                  </a:cubicBezTo>
                  <a:lnTo>
                    <a:pt x="1041" y="165"/>
                  </a:lnTo>
                  <a:cubicBezTo>
                    <a:pt x="1061" y="153"/>
                    <a:pt x="1080" y="142"/>
                    <a:pt x="1099" y="129"/>
                  </a:cubicBezTo>
                  <a:cubicBezTo>
                    <a:pt x="1103" y="125"/>
                    <a:pt x="1106" y="121"/>
                    <a:pt x="1109" y="116"/>
                  </a:cubicBezTo>
                  <a:cubicBezTo>
                    <a:pt x="1122" y="98"/>
                    <a:pt x="1125" y="75"/>
                    <a:pt x="1120" y="54"/>
                  </a:cubicBezTo>
                  <a:cubicBezTo>
                    <a:pt x="1118" y="53"/>
                    <a:pt x="1120" y="53"/>
                    <a:pt x="1120" y="53"/>
                  </a:cubicBezTo>
                  <a:cubicBezTo>
                    <a:pt x="1115" y="39"/>
                    <a:pt x="1108" y="28"/>
                    <a:pt x="1098" y="19"/>
                  </a:cubicBezTo>
                  <a:cubicBezTo>
                    <a:pt x="1098" y="19"/>
                    <a:pt x="1098" y="18"/>
                    <a:pt x="1097" y="18"/>
                  </a:cubicBezTo>
                  <a:cubicBezTo>
                    <a:pt x="1092" y="13"/>
                    <a:pt x="1085" y="9"/>
                    <a:pt x="1078" y="5"/>
                  </a:cubicBezTo>
                  <a:cubicBezTo>
                    <a:pt x="1075" y="4"/>
                    <a:pt x="1071" y="2"/>
                    <a:pt x="1068" y="2"/>
                  </a:cubicBezTo>
                  <a:cubicBezTo>
                    <a:pt x="1064" y="1"/>
                    <a:pt x="1060"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1406;p35">
              <a:extLst>
                <a:ext uri="{FF2B5EF4-FFF2-40B4-BE49-F238E27FC236}">
                  <a16:creationId xmlns:a16="http://schemas.microsoft.com/office/drawing/2014/main" id="{AEA182AD-E624-B7CF-0248-83CD9B986ACE}"/>
                </a:ext>
              </a:extLst>
            </p:cNvPr>
            <p:cNvSpPr/>
            <p:nvPr/>
          </p:nvSpPr>
          <p:spPr>
            <a:xfrm>
              <a:off x="6369198" y="3106366"/>
              <a:ext cx="33421" cy="27839"/>
            </a:xfrm>
            <a:custGeom>
              <a:avLst/>
              <a:gdLst/>
              <a:ahLst/>
              <a:cxnLst/>
              <a:rect l="l" t="t" r="r" b="b"/>
              <a:pathLst>
                <a:path w="533" h="444" extrusionOk="0">
                  <a:moveTo>
                    <a:pt x="1" y="1"/>
                  </a:moveTo>
                  <a:lnTo>
                    <a:pt x="1" y="1"/>
                  </a:lnTo>
                  <a:cubicBezTo>
                    <a:pt x="0" y="8"/>
                    <a:pt x="0" y="16"/>
                    <a:pt x="4" y="23"/>
                  </a:cubicBezTo>
                  <a:cubicBezTo>
                    <a:pt x="5" y="35"/>
                    <a:pt x="9" y="49"/>
                    <a:pt x="17" y="60"/>
                  </a:cubicBezTo>
                  <a:cubicBezTo>
                    <a:pt x="118" y="188"/>
                    <a:pt x="241" y="295"/>
                    <a:pt x="372" y="392"/>
                  </a:cubicBezTo>
                  <a:cubicBezTo>
                    <a:pt x="373" y="393"/>
                    <a:pt x="374" y="393"/>
                    <a:pt x="375" y="394"/>
                  </a:cubicBezTo>
                  <a:lnTo>
                    <a:pt x="378" y="397"/>
                  </a:lnTo>
                  <a:cubicBezTo>
                    <a:pt x="394" y="409"/>
                    <a:pt x="410" y="421"/>
                    <a:pt x="427" y="434"/>
                  </a:cubicBezTo>
                  <a:lnTo>
                    <a:pt x="434" y="437"/>
                  </a:lnTo>
                  <a:cubicBezTo>
                    <a:pt x="443" y="441"/>
                    <a:pt x="452" y="443"/>
                    <a:pt x="461" y="443"/>
                  </a:cubicBezTo>
                  <a:cubicBezTo>
                    <a:pt x="471" y="443"/>
                    <a:pt x="481" y="441"/>
                    <a:pt x="490" y="436"/>
                  </a:cubicBezTo>
                  <a:cubicBezTo>
                    <a:pt x="493" y="436"/>
                    <a:pt x="497" y="435"/>
                    <a:pt x="499" y="433"/>
                  </a:cubicBezTo>
                  <a:cubicBezTo>
                    <a:pt x="523" y="415"/>
                    <a:pt x="532" y="388"/>
                    <a:pt x="529" y="360"/>
                  </a:cubicBezTo>
                  <a:lnTo>
                    <a:pt x="529" y="359"/>
                  </a:lnTo>
                  <a:cubicBezTo>
                    <a:pt x="527" y="349"/>
                    <a:pt x="523" y="340"/>
                    <a:pt x="517" y="332"/>
                  </a:cubicBezTo>
                  <a:cubicBezTo>
                    <a:pt x="499" y="302"/>
                    <a:pt x="462" y="286"/>
                    <a:pt x="435" y="263"/>
                  </a:cubicBezTo>
                  <a:cubicBezTo>
                    <a:pt x="434" y="261"/>
                    <a:pt x="433" y="259"/>
                    <a:pt x="431" y="258"/>
                  </a:cubicBezTo>
                  <a:lnTo>
                    <a:pt x="430" y="257"/>
                  </a:lnTo>
                  <a:cubicBezTo>
                    <a:pt x="423" y="252"/>
                    <a:pt x="415" y="248"/>
                    <a:pt x="408" y="244"/>
                  </a:cubicBezTo>
                  <a:cubicBezTo>
                    <a:pt x="385" y="229"/>
                    <a:pt x="360" y="215"/>
                    <a:pt x="335" y="200"/>
                  </a:cubicBezTo>
                  <a:cubicBezTo>
                    <a:pt x="299" y="179"/>
                    <a:pt x="265" y="158"/>
                    <a:pt x="229" y="136"/>
                  </a:cubicBezTo>
                  <a:cubicBezTo>
                    <a:pt x="204" y="122"/>
                    <a:pt x="180" y="107"/>
                    <a:pt x="156" y="93"/>
                  </a:cubicBezTo>
                  <a:lnTo>
                    <a:pt x="1" y="1"/>
                  </a:ln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1407;p35">
              <a:extLst>
                <a:ext uri="{FF2B5EF4-FFF2-40B4-BE49-F238E27FC236}">
                  <a16:creationId xmlns:a16="http://schemas.microsoft.com/office/drawing/2014/main" id="{25666D98-D5D0-C89D-9B83-7B26A99E1EE5}"/>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1408;p35">
              <a:extLst>
                <a:ext uri="{FF2B5EF4-FFF2-40B4-BE49-F238E27FC236}">
                  <a16:creationId xmlns:a16="http://schemas.microsoft.com/office/drawing/2014/main" id="{1EF52C84-A531-001F-AF2F-132615C66E3C}"/>
                </a:ext>
              </a:extLst>
            </p:cNvPr>
            <p:cNvSpPr/>
            <p:nvPr/>
          </p:nvSpPr>
          <p:spPr>
            <a:xfrm>
              <a:off x="6083834" y="2872498"/>
              <a:ext cx="121454" cy="402335"/>
            </a:xfrm>
            <a:custGeom>
              <a:avLst/>
              <a:gdLst/>
              <a:ahLst/>
              <a:cxnLst/>
              <a:rect l="l" t="t" r="r" b="b"/>
              <a:pathLst>
                <a:path w="1937" h="6417" extrusionOk="0">
                  <a:moveTo>
                    <a:pt x="121" y="1"/>
                  </a:moveTo>
                  <a:cubicBezTo>
                    <a:pt x="81" y="17"/>
                    <a:pt x="41" y="33"/>
                    <a:pt x="0" y="49"/>
                  </a:cubicBezTo>
                  <a:cubicBezTo>
                    <a:pt x="9" y="94"/>
                    <a:pt x="20" y="139"/>
                    <a:pt x="29" y="184"/>
                  </a:cubicBezTo>
                  <a:lnTo>
                    <a:pt x="29" y="185"/>
                  </a:lnTo>
                  <a:cubicBezTo>
                    <a:pt x="30" y="191"/>
                    <a:pt x="31" y="197"/>
                    <a:pt x="32" y="203"/>
                  </a:cubicBezTo>
                  <a:cubicBezTo>
                    <a:pt x="66" y="354"/>
                    <a:pt x="98" y="503"/>
                    <a:pt x="132" y="653"/>
                  </a:cubicBezTo>
                  <a:cubicBezTo>
                    <a:pt x="166" y="810"/>
                    <a:pt x="203" y="966"/>
                    <a:pt x="241" y="1122"/>
                  </a:cubicBezTo>
                  <a:cubicBezTo>
                    <a:pt x="510" y="2236"/>
                    <a:pt x="833" y="3338"/>
                    <a:pt x="1188" y="4428"/>
                  </a:cubicBezTo>
                  <a:cubicBezTo>
                    <a:pt x="1272" y="4675"/>
                    <a:pt x="1351" y="4925"/>
                    <a:pt x="1430" y="5174"/>
                  </a:cubicBezTo>
                  <a:cubicBezTo>
                    <a:pt x="1448" y="5232"/>
                    <a:pt x="1467" y="5291"/>
                    <a:pt x="1485" y="5349"/>
                  </a:cubicBezTo>
                  <a:cubicBezTo>
                    <a:pt x="1520" y="5456"/>
                    <a:pt x="1553" y="5564"/>
                    <a:pt x="1588" y="5672"/>
                  </a:cubicBezTo>
                  <a:cubicBezTo>
                    <a:pt x="1614" y="5755"/>
                    <a:pt x="1641" y="5838"/>
                    <a:pt x="1669" y="5921"/>
                  </a:cubicBezTo>
                  <a:cubicBezTo>
                    <a:pt x="1698" y="6014"/>
                    <a:pt x="1729" y="6107"/>
                    <a:pt x="1759" y="6201"/>
                  </a:cubicBezTo>
                  <a:cubicBezTo>
                    <a:pt x="1766" y="6220"/>
                    <a:pt x="1773" y="6239"/>
                    <a:pt x="1780" y="6260"/>
                  </a:cubicBezTo>
                  <a:cubicBezTo>
                    <a:pt x="1781" y="6263"/>
                    <a:pt x="1782" y="6267"/>
                    <a:pt x="1783" y="6270"/>
                  </a:cubicBezTo>
                  <a:cubicBezTo>
                    <a:pt x="1799" y="6320"/>
                    <a:pt x="1815" y="6367"/>
                    <a:pt x="1832" y="6417"/>
                  </a:cubicBezTo>
                  <a:cubicBezTo>
                    <a:pt x="1866" y="6382"/>
                    <a:pt x="1902" y="6347"/>
                    <a:pt x="1937" y="6312"/>
                  </a:cubicBezTo>
                  <a:cubicBezTo>
                    <a:pt x="1923" y="6271"/>
                    <a:pt x="1909" y="6231"/>
                    <a:pt x="1896" y="6190"/>
                  </a:cubicBezTo>
                  <a:cubicBezTo>
                    <a:pt x="1893" y="6181"/>
                    <a:pt x="1890" y="6172"/>
                    <a:pt x="1887" y="6163"/>
                  </a:cubicBezTo>
                  <a:cubicBezTo>
                    <a:pt x="1886" y="6160"/>
                    <a:pt x="1886" y="6157"/>
                    <a:pt x="1885" y="6155"/>
                  </a:cubicBezTo>
                  <a:cubicBezTo>
                    <a:pt x="1499" y="4972"/>
                    <a:pt x="1124" y="3785"/>
                    <a:pt x="783" y="2587"/>
                  </a:cubicBezTo>
                  <a:cubicBezTo>
                    <a:pt x="760" y="2505"/>
                    <a:pt x="738" y="2425"/>
                    <a:pt x="715" y="2341"/>
                  </a:cubicBezTo>
                  <a:cubicBezTo>
                    <a:pt x="678" y="2212"/>
                    <a:pt x="642" y="2083"/>
                    <a:pt x="609" y="1953"/>
                  </a:cubicBezTo>
                  <a:cubicBezTo>
                    <a:pt x="573" y="1824"/>
                    <a:pt x="538" y="1694"/>
                    <a:pt x="504" y="1564"/>
                  </a:cubicBezTo>
                  <a:cubicBezTo>
                    <a:pt x="470" y="1435"/>
                    <a:pt x="437" y="1304"/>
                    <a:pt x="403" y="1175"/>
                  </a:cubicBezTo>
                  <a:cubicBezTo>
                    <a:pt x="370" y="1045"/>
                    <a:pt x="337" y="914"/>
                    <a:pt x="306" y="785"/>
                  </a:cubicBezTo>
                  <a:cubicBezTo>
                    <a:pt x="274" y="654"/>
                    <a:pt x="241" y="524"/>
                    <a:pt x="213" y="393"/>
                  </a:cubicBezTo>
                  <a:cubicBezTo>
                    <a:pt x="192" y="308"/>
                    <a:pt x="172" y="221"/>
                    <a:pt x="153" y="135"/>
                  </a:cubicBezTo>
                  <a:cubicBezTo>
                    <a:pt x="142" y="91"/>
                    <a:pt x="132" y="4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1409;p35">
              <a:extLst>
                <a:ext uri="{FF2B5EF4-FFF2-40B4-BE49-F238E27FC236}">
                  <a16:creationId xmlns:a16="http://schemas.microsoft.com/office/drawing/2014/main" id="{3559271F-4DA1-4BE3-3512-5619B782732A}"/>
                </a:ext>
              </a:extLst>
            </p:cNvPr>
            <p:cNvSpPr/>
            <p:nvPr/>
          </p:nvSpPr>
          <p:spPr>
            <a:xfrm>
              <a:off x="6612048" y="2881276"/>
              <a:ext cx="134622" cy="374310"/>
            </a:xfrm>
            <a:custGeom>
              <a:avLst/>
              <a:gdLst/>
              <a:ahLst/>
              <a:cxnLst/>
              <a:rect l="l" t="t" r="r" b="b"/>
              <a:pathLst>
                <a:path w="2147" h="5970" extrusionOk="0">
                  <a:moveTo>
                    <a:pt x="2022" y="0"/>
                  </a:moveTo>
                  <a:cubicBezTo>
                    <a:pt x="2007" y="43"/>
                    <a:pt x="1993" y="85"/>
                    <a:pt x="1980" y="127"/>
                  </a:cubicBezTo>
                  <a:cubicBezTo>
                    <a:pt x="1960" y="181"/>
                    <a:pt x="1943" y="233"/>
                    <a:pt x="1925" y="287"/>
                  </a:cubicBezTo>
                  <a:cubicBezTo>
                    <a:pt x="1780" y="726"/>
                    <a:pt x="1642" y="1170"/>
                    <a:pt x="1491" y="1611"/>
                  </a:cubicBezTo>
                  <a:cubicBezTo>
                    <a:pt x="1138" y="2636"/>
                    <a:pt x="776" y="3658"/>
                    <a:pt x="418" y="4681"/>
                  </a:cubicBezTo>
                  <a:cubicBezTo>
                    <a:pt x="296" y="5027"/>
                    <a:pt x="173" y="5373"/>
                    <a:pt x="51" y="5718"/>
                  </a:cubicBezTo>
                  <a:lnTo>
                    <a:pt x="51" y="5719"/>
                  </a:lnTo>
                  <a:cubicBezTo>
                    <a:pt x="48" y="5726"/>
                    <a:pt x="45" y="5734"/>
                    <a:pt x="43" y="5741"/>
                  </a:cubicBezTo>
                  <a:cubicBezTo>
                    <a:pt x="29" y="5780"/>
                    <a:pt x="15" y="5821"/>
                    <a:pt x="0" y="5859"/>
                  </a:cubicBezTo>
                  <a:lnTo>
                    <a:pt x="0" y="5860"/>
                  </a:lnTo>
                  <a:cubicBezTo>
                    <a:pt x="35" y="5897"/>
                    <a:pt x="68" y="5934"/>
                    <a:pt x="102" y="5970"/>
                  </a:cubicBezTo>
                  <a:cubicBezTo>
                    <a:pt x="109" y="5961"/>
                    <a:pt x="117" y="5955"/>
                    <a:pt x="125" y="5948"/>
                  </a:cubicBezTo>
                  <a:lnTo>
                    <a:pt x="158" y="5852"/>
                  </a:lnTo>
                  <a:cubicBezTo>
                    <a:pt x="161" y="5847"/>
                    <a:pt x="162" y="5844"/>
                    <a:pt x="163" y="5839"/>
                  </a:cubicBezTo>
                  <a:cubicBezTo>
                    <a:pt x="352" y="5303"/>
                    <a:pt x="543" y="4766"/>
                    <a:pt x="734" y="4230"/>
                  </a:cubicBezTo>
                  <a:cubicBezTo>
                    <a:pt x="1101" y="3207"/>
                    <a:pt x="1453" y="2178"/>
                    <a:pt x="1792" y="1146"/>
                  </a:cubicBezTo>
                  <a:cubicBezTo>
                    <a:pt x="1910" y="828"/>
                    <a:pt x="2001" y="500"/>
                    <a:pt x="2104" y="178"/>
                  </a:cubicBezTo>
                  <a:lnTo>
                    <a:pt x="2105" y="178"/>
                  </a:lnTo>
                  <a:cubicBezTo>
                    <a:pt x="2119" y="134"/>
                    <a:pt x="2133" y="92"/>
                    <a:pt x="2147" y="50"/>
                  </a:cubicBezTo>
                  <a:cubicBezTo>
                    <a:pt x="2108" y="35"/>
                    <a:pt x="2070" y="19"/>
                    <a:pt x="2033" y="4"/>
                  </a:cubicBezTo>
                  <a:lnTo>
                    <a:pt x="2022" y="0"/>
                  </a:ln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5" name="مربع نص 224">
            <a:extLst>
              <a:ext uri="{FF2B5EF4-FFF2-40B4-BE49-F238E27FC236}">
                <a16:creationId xmlns:a16="http://schemas.microsoft.com/office/drawing/2014/main" id="{2DAA04F7-900A-9C87-5DEB-DEB6B9D70404}"/>
              </a:ext>
            </a:extLst>
          </p:cNvPr>
          <p:cNvSpPr txBox="1"/>
          <p:nvPr/>
        </p:nvSpPr>
        <p:spPr>
          <a:xfrm>
            <a:off x="-15894" y="346922"/>
            <a:ext cx="3572826" cy="523220"/>
          </a:xfrm>
          <a:prstGeom prst="rect">
            <a:avLst/>
          </a:prstGeom>
          <a:noFill/>
        </p:spPr>
        <p:txBody>
          <a:bodyPr wrap="square" rtlCol="1">
            <a:spAutoFit/>
          </a:bodyPr>
          <a:lstStyle/>
          <a:p>
            <a:pPr algn="ctr" rtl="1"/>
            <a:r>
              <a:rPr lang="ar-SA" sz="2800" dirty="0">
                <a:solidFill>
                  <a:srgbClr val="282828"/>
                </a:solidFill>
              </a:rPr>
              <a:t>أسباب الفساد</a:t>
            </a:r>
          </a:p>
        </p:txBody>
      </p:sp>
      <p:sp>
        <p:nvSpPr>
          <p:cNvPr id="226" name="Google Shape;487;p25">
            <a:extLst>
              <a:ext uri="{FF2B5EF4-FFF2-40B4-BE49-F238E27FC236}">
                <a16:creationId xmlns:a16="http://schemas.microsoft.com/office/drawing/2014/main" id="{F447E1BB-23E8-3846-05B0-36F3589A6F8B}"/>
              </a:ext>
            </a:extLst>
          </p:cNvPr>
          <p:cNvSpPr txBox="1">
            <a:spLocks/>
          </p:cNvSpPr>
          <p:nvPr/>
        </p:nvSpPr>
        <p:spPr>
          <a:xfrm>
            <a:off x="284313" y="3584964"/>
            <a:ext cx="2888679" cy="369097"/>
          </a:xfrm>
          <a:prstGeom prst="rect">
            <a:avLst/>
          </a:prstGeom>
          <a:solidFill>
            <a:srgbClr val="82B0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algn="ctr" rtl="1"/>
            <a:r>
              <a:rPr lang="ar-SA" sz="2400" dirty="0">
                <a:solidFill>
                  <a:schemeClr val="bg1"/>
                </a:solidFill>
                <a:latin typeface="+mn-lt"/>
                <a:ea typeface="Harmattan" panose="01000503000000020003" pitchFamily="2" charset="-78"/>
                <a:cs typeface="+mn-cs"/>
              </a:rPr>
              <a:t>الاستبداد وعدم وجود رادع</a:t>
            </a:r>
          </a:p>
        </p:txBody>
      </p:sp>
      <p:sp>
        <p:nvSpPr>
          <p:cNvPr id="227" name="مربع نص 226">
            <a:extLst>
              <a:ext uri="{FF2B5EF4-FFF2-40B4-BE49-F238E27FC236}">
                <a16:creationId xmlns:a16="http://schemas.microsoft.com/office/drawing/2014/main" id="{EF11F11E-3D2B-478D-B587-8EE6A5DEB9EF}"/>
              </a:ext>
            </a:extLst>
          </p:cNvPr>
          <p:cNvSpPr txBox="1"/>
          <p:nvPr/>
        </p:nvSpPr>
        <p:spPr>
          <a:xfrm>
            <a:off x="274453" y="4039663"/>
            <a:ext cx="2881056" cy="923330"/>
          </a:xfrm>
          <a:prstGeom prst="rect">
            <a:avLst/>
          </a:prstGeom>
          <a:noFill/>
        </p:spPr>
        <p:txBody>
          <a:bodyPr wrap="square">
            <a:spAutoFit/>
          </a:bodyPr>
          <a:lstStyle/>
          <a:p>
            <a:pPr algn="ctr" rtl="1"/>
            <a:r>
              <a:rPr lang="ar-SA" dirty="0">
                <a:effectLst/>
              </a:rPr>
              <a:t>تفشي الديكتاتورية وعدم وجود أي قانون رادع للفساد يُساهم في تفشي الفساد وانتشارها في المجتمعات.</a:t>
            </a:r>
            <a:endParaRPr lang="en-US" dirty="0">
              <a:effectLst/>
            </a:endParaRPr>
          </a:p>
        </p:txBody>
      </p:sp>
      <p:sp>
        <p:nvSpPr>
          <p:cNvPr id="228" name="Google Shape;487;p25">
            <a:extLst>
              <a:ext uri="{FF2B5EF4-FFF2-40B4-BE49-F238E27FC236}">
                <a16:creationId xmlns:a16="http://schemas.microsoft.com/office/drawing/2014/main" id="{88F01ECB-D90F-C446-268D-86BD64A8F00C}"/>
              </a:ext>
            </a:extLst>
          </p:cNvPr>
          <p:cNvSpPr txBox="1">
            <a:spLocks/>
          </p:cNvSpPr>
          <p:nvPr/>
        </p:nvSpPr>
        <p:spPr>
          <a:xfrm>
            <a:off x="263387" y="1129858"/>
            <a:ext cx="2888679" cy="387970"/>
          </a:xfrm>
          <a:prstGeom prst="rect">
            <a:avLst/>
          </a:prstGeom>
          <a:solidFill>
            <a:srgbClr val="7F96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rtl="1"/>
            <a:r>
              <a:rPr lang="ar-SA" sz="2400" dirty="0">
                <a:solidFill>
                  <a:schemeClr val="bg1"/>
                </a:solidFill>
                <a:latin typeface="+mn-lt"/>
                <a:ea typeface="Harmattan" panose="01000503000000020003" pitchFamily="2" charset="-78"/>
                <a:cs typeface="+mn-cs"/>
              </a:rPr>
              <a:t>السياسات الاقتصاديّة</a:t>
            </a:r>
          </a:p>
        </p:txBody>
      </p:sp>
      <p:sp>
        <p:nvSpPr>
          <p:cNvPr id="229" name="مربع نص 228">
            <a:extLst>
              <a:ext uri="{FF2B5EF4-FFF2-40B4-BE49-F238E27FC236}">
                <a16:creationId xmlns:a16="http://schemas.microsoft.com/office/drawing/2014/main" id="{08FEE074-8BC9-7EB7-2C2C-9F242ABB551B}"/>
              </a:ext>
            </a:extLst>
          </p:cNvPr>
          <p:cNvSpPr txBox="1"/>
          <p:nvPr/>
        </p:nvSpPr>
        <p:spPr>
          <a:xfrm>
            <a:off x="263386" y="1601979"/>
            <a:ext cx="2864917" cy="1477328"/>
          </a:xfrm>
          <a:prstGeom prst="rect">
            <a:avLst/>
          </a:prstGeom>
          <a:noFill/>
        </p:spPr>
        <p:txBody>
          <a:bodyPr wrap="square">
            <a:spAutoFit/>
          </a:bodyPr>
          <a:lstStyle/>
          <a:p>
            <a:pPr algn="ctr" rtl="1"/>
            <a:r>
              <a:rPr lang="ar-SA" dirty="0">
                <a:effectLst/>
              </a:rPr>
              <a:t>الدول الفقيرة تُظهر معدلات فساد أعلى من غيرها، ويعزى ذلك إلى تدنّي رواتب الموظفين الحكوميين فيها، الأمر الذي يجعلهم يقبلون الرشاوى أو اختلاس الأموال</a:t>
            </a:r>
            <a:endParaRPr lang="en-US" dirty="0">
              <a:effectLst/>
            </a:endParaRPr>
          </a:p>
        </p:txBody>
      </p:sp>
      <p:grpSp>
        <p:nvGrpSpPr>
          <p:cNvPr id="230" name="رسم 138">
            <a:extLst>
              <a:ext uri="{FF2B5EF4-FFF2-40B4-BE49-F238E27FC236}">
                <a16:creationId xmlns:a16="http://schemas.microsoft.com/office/drawing/2014/main" id="{8029D370-0A21-5D16-C523-D9B0EF1B0195}"/>
              </a:ext>
            </a:extLst>
          </p:cNvPr>
          <p:cNvGrpSpPr/>
          <p:nvPr/>
        </p:nvGrpSpPr>
        <p:grpSpPr>
          <a:xfrm>
            <a:off x="7475141" y="3138399"/>
            <a:ext cx="2816402" cy="2576904"/>
            <a:chOff x="1787594" y="2196097"/>
            <a:chExt cx="3619576" cy="3311777"/>
          </a:xfrm>
        </p:grpSpPr>
        <p:sp>
          <p:nvSpPr>
            <p:cNvPr id="231" name="شكل حر: شكل 230">
              <a:extLst>
                <a:ext uri="{FF2B5EF4-FFF2-40B4-BE49-F238E27FC236}">
                  <a16:creationId xmlns:a16="http://schemas.microsoft.com/office/drawing/2014/main" id="{B321E246-B52D-86A0-86AB-7197B5FFCE5C}"/>
                </a:ext>
              </a:extLst>
            </p:cNvPr>
            <p:cNvSpPr/>
            <p:nvPr/>
          </p:nvSpPr>
          <p:spPr>
            <a:xfrm>
              <a:off x="3349173" y="3212720"/>
              <a:ext cx="2057997" cy="1402518"/>
            </a:xfrm>
            <a:custGeom>
              <a:avLst/>
              <a:gdLst>
                <a:gd name="connsiteX0" fmla="*/ 1710 w 2057997"/>
                <a:gd name="connsiteY0" fmla="*/ 1076314 h 1402518"/>
                <a:gd name="connsiteX1" fmla="*/ 1901 w 2057997"/>
                <a:gd name="connsiteY1" fmla="*/ 1047186 h 1402518"/>
                <a:gd name="connsiteX2" fmla="*/ 34705 w 2057997"/>
                <a:gd name="connsiteY2" fmla="*/ 758369 h 1402518"/>
                <a:gd name="connsiteX3" fmla="*/ 175542 w 2057997"/>
                <a:gd name="connsiteY3" fmla="*/ 652108 h 1402518"/>
                <a:gd name="connsiteX4" fmla="*/ 299367 w 2057997"/>
                <a:gd name="connsiteY4" fmla="*/ 594958 h 1402518"/>
                <a:gd name="connsiteX5" fmla="*/ 380424 w 2057997"/>
                <a:gd name="connsiteY5" fmla="*/ 563602 h 1402518"/>
                <a:gd name="connsiteX6" fmla="*/ 769349 w 2057997"/>
                <a:gd name="connsiteY6" fmla="*/ 642488 h 1402518"/>
                <a:gd name="connsiteX7" fmla="*/ 839015 w 2057997"/>
                <a:gd name="connsiteY7" fmla="*/ 659442 h 1402518"/>
                <a:gd name="connsiteX8" fmla="*/ 839472 w 2057997"/>
                <a:gd name="connsiteY8" fmla="*/ 658071 h 1402518"/>
                <a:gd name="connsiteX9" fmla="*/ 1415049 w 2057997"/>
                <a:gd name="connsiteY9" fmla="*/ 259659 h 1402518"/>
                <a:gd name="connsiteX10" fmla="*/ 1779228 w 2057997"/>
                <a:gd name="connsiteY10" fmla="*/ 103 h 1402518"/>
                <a:gd name="connsiteX11" fmla="*/ 2058139 w 2057997"/>
                <a:gd name="connsiteY11" fmla="*/ 642469 h 1402518"/>
                <a:gd name="connsiteX12" fmla="*/ 1429489 w 2057997"/>
                <a:gd name="connsiteY12" fmla="*/ 1075780 h 1402518"/>
                <a:gd name="connsiteX13" fmla="*/ 1170218 w 2057997"/>
                <a:gd name="connsiteY13" fmla="*/ 1237838 h 1402518"/>
                <a:gd name="connsiteX14" fmla="*/ 1168770 w 2057997"/>
                <a:gd name="connsiteY14" fmla="*/ 1237496 h 1402518"/>
                <a:gd name="connsiteX15" fmla="*/ 1021914 w 2057997"/>
                <a:gd name="connsiteY15" fmla="*/ 1400526 h 1402518"/>
                <a:gd name="connsiteX16" fmla="*/ 1015894 w 2057997"/>
                <a:gd name="connsiteY16" fmla="*/ 1402621 h 1402518"/>
                <a:gd name="connsiteX17" fmla="*/ 953677 w 2057997"/>
                <a:gd name="connsiteY17" fmla="*/ 1295522 h 1402518"/>
                <a:gd name="connsiteX18" fmla="*/ 413190 w 2057997"/>
                <a:gd name="connsiteY18" fmla="*/ 847009 h 1402518"/>
                <a:gd name="connsiteX19" fmla="*/ 281193 w 2057997"/>
                <a:gd name="connsiteY19" fmla="*/ 865602 h 1402518"/>
                <a:gd name="connsiteX20" fmla="*/ 244274 w 2057997"/>
                <a:gd name="connsiteY20" fmla="*/ 898996 h 1402518"/>
                <a:gd name="connsiteX21" fmla="*/ 241721 w 2057997"/>
                <a:gd name="connsiteY21" fmla="*/ 898996 h 1402518"/>
                <a:gd name="connsiteX22" fmla="*/ 178856 w 2057997"/>
                <a:gd name="connsiteY22" fmla="*/ 1076695 h 1402518"/>
                <a:gd name="connsiteX23" fmla="*/ 1710 w 2057997"/>
                <a:gd name="connsiteY23" fmla="*/ 1076314 h 14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57997" h="1402518">
                  <a:moveTo>
                    <a:pt x="1710" y="1076314"/>
                  </a:moveTo>
                  <a:cubicBezTo>
                    <a:pt x="-444" y="1066712"/>
                    <a:pt x="-380" y="1056749"/>
                    <a:pt x="1901" y="1047186"/>
                  </a:cubicBezTo>
                  <a:cubicBezTo>
                    <a:pt x="19655" y="968605"/>
                    <a:pt x="16969" y="852648"/>
                    <a:pt x="34705" y="758369"/>
                  </a:cubicBezTo>
                  <a:cubicBezTo>
                    <a:pt x="52440" y="664091"/>
                    <a:pt x="110905" y="674701"/>
                    <a:pt x="175542" y="652108"/>
                  </a:cubicBezTo>
                  <a:cubicBezTo>
                    <a:pt x="216804" y="637630"/>
                    <a:pt x="255418" y="615380"/>
                    <a:pt x="299367" y="594958"/>
                  </a:cubicBezTo>
                  <a:cubicBezTo>
                    <a:pt x="325541" y="582456"/>
                    <a:pt x="352649" y="571972"/>
                    <a:pt x="380424" y="563602"/>
                  </a:cubicBezTo>
                  <a:cubicBezTo>
                    <a:pt x="462720" y="539370"/>
                    <a:pt x="669299" y="626467"/>
                    <a:pt x="769349" y="642488"/>
                  </a:cubicBezTo>
                  <a:cubicBezTo>
                    <a:pt x="792990" y="646241"/>
                    <a:pt x="816288" y="651918"/>
                    <a:pt x="839015" y="659442"/>
                  </a:cubicBezTo>
                  <a:lnTo>
                    <a:pt x="839472" y="658071"/>
                  </a:lnTo>
                  <a:cubicBezTo>
                    <a:pt x="839472" y="658071"/>
                    <a:pt x="1295758" y="345308"/>
                    <a:pt x="1415049" y="259659"/>
                  </a:cubicBezTo>
                  <a:cubicBezTo>
                    <a:pt x="1534340" y="174010"/>
                    <a:pt x="1779228" y="103"/>
                    <a:pt x="1779228" y="103"/>
                  </a:cubicBezTo>
                  <a:lnTo>
                    <a:pt x="2058139" y="642469"/>
                  </a:lnTo>
                  <a:cubicBezTo>
                    <a:pt x="2058139" y="642469"/>
                    <a:pt x="1510527" y="1004419"/>
                    <a:pt x="1429489" y="1075780"/>
                  </a:cubicBezTo>
                  <a:cubicBezTo>
                    <a:pt x="1348450" y="1147142"/>
                    <a:pt x="1170218" y="1237838"/>
                    <a:pt x="1170218" y="1237838"/>
                  </a:cubicBezTo>
                  <a:lnTo>
                    <a:pt x="1168770" y="1237496"/>
                  </a:lnTo>
                  <a:cubicBezTo>
                    <a:pt x="1157893" y="1287331"/>
                    <a:pt x="1121698" y="1344176"/>
                    <a:pt x="1021914" y="1400526"/>
                  </a:cubicBezTo>
                  <a:lnTo>
                    <a:pt x="1015894" y="1402621"/>
                  </a:lnTo>
                  <a:cubicBezTo>
                    <a:pt x="999378" y="1364616"/>
                    <a:pt x="978499" y="1328688"/>
                    <a:pt x="953677" y="1295522"/>
                  </a:cubicBezTo>
                  <a:cubicBezTo>
                    <a:pt x="854160" y="1112452"/>
                    <a:pt x="448280" y="841180"/>
                    <a:pt x="413190" y="847009"/>
                  </a:cubicBezTo>
                  <a:cubicBezTo>
                    <a:pt x="378100" y="852838"/>
                    <a:pt x="281193" y="865602"/>
                    <a:pt x="281193" y="865602"/>
                  </a:cubicBezTo>
                  <a:cubicBezTo>
                    <a:pt x="274068" y="887014"/>
                    <a:pt x="244274" y="898996"/>
                    <a:pt x="244274" y="898996"/>
                  </a:cubicBezTo>
                  <a:lnTo>
                    <a:pt x="241721" y="898996"/>
                  </a:lnTo>
                  <a:cubicBezTo>
                    <a:pt x="242205" y="963766"/>
                    <a:pt x="219958" y="1026650"/>
                    <a:pt x="178856" y="1076695"/>
                  </a:cubicBezTo>
                  <a:cubicBezTo>
                    <a:pt x="113934" y="1158610"/>
                    <a:pt x="15064" y="1135369"/>
                    <a:pt x="1710" y="1076314"/>
                  </a:cubicBezTo>
                  <a:close/>
                </a:path>
              </a:pathLst>
            </a:custGeom>
            <a:solidFill>
              <a:srgbClr val="F8BD38"/>
            </a:solidFill>
            <a:ln w="19050" cap="flat">
              <a:noFill/>
              <a:prstDash val="solid"/>
              <a:miter/>
            </a:ln>
          </p:spPr>
          <p:txBody>
            <a:bodyPr rtlCol="1" anchor="ctr"/>
            <a:lstStyle/>
            <a:p>
              <a:pPr algn="r" rtl="1"/>
              <a:endParaRPr lang="ar-SA"/>
            </a:p>
          </p:txBody>
        </p:sp>
        <p:sp>
          <p:nvSpPr>
            <p:cNvPr id="232" name="شكل حر: شكل 231">
              <a:extLst>
                <a:ext uri="{FF2B5EF4-FFF2-40B4-BE49-F238E27FC236}">
                  <a16:creationId xmlns:a16="http://schemas.microsoft.com/office/drawing/2014/main" id="{A481449A-0CFC-F975-B75E-0B8B0A4657B3}"/>
                </a:ext>
              </a:extLst>
            </p:cNvPr>
            <p:cNvSpPr/>
            <p:nvPr/>
          </p:nvSpPr>
          <p:spPr>
            <a:xfrm>
              <a:off x="3756377" y="2292227"/>
              <a:ext cx="731050" cy="1421144"/>
            </a:xfrm>
            <a:custGeom>
              <a:avLst/>
              <a:gdLst>
                <a:gd name="connsiteX0" fmla="*/ 723415 w 731050"/>
                <a:gd name="connsiteY0" fmla="*/ 385357 h 1421144"/>
                <a:gd name="connsiteX1" fmla="*/ 730749 w 731050"/>
                <a:gd name="connsiteY1" fmla="*/ 474340 h 1421144"/>
                <a:gd name="connsiteX2" fmla="*/ 691335 w 731050"/>
                <a:gd name="connsiteY2" fmla="*/ 509350 h 1421144"/>
                <a:gd name="connsiteX3" fmla="*/ 687334 w 731050"/>
                <a:gd name="connsiteY3" fmla="*/ 508896 h 1421144"/>
                <a:gd name="connsiteX4" fmla="*/ 551736 w 731050"/>
                <a:gd name="connsiteY4" fmla="*/ 486513 h 1421144"/>
                <a:gd name="connsiteX5" fmla="*/ 520627 w 731050"/>
                <a:gd name="connsiteY5" fmla="*/ 452223 h 1421144"/>
                <a:gd name="connsiteX6" fmla="*/ 497767 w 731050"/>
                <a:gd name="connsiteY6" fmla="*/ 391263 h 1421144"/>
                <a:gd name="connsiteX7" fmla="*/ 478260 w 731050"/>
                <a:gd name="connsiteY7" fmla="*/ 372994 h 1421144"/>
                <a:gd name="connsiteX8" fmla="*/ 439246 w 731050"/>
                <a:gd name="connsiteY8" fmla="*/ 609423 h 1421144"/>
                <a:gd name="connsiteX9" fmla="*/ 494967 w 731050"/>
                <a:gd name="connsiteY9" fmla="*/ 643142 h 1421144"/>
                <a:gd name="connsiteX10" fmla="*/ 642738 w 731050"/>
                <a:gd name="connsiteY10" fmla="*/ 800419 h 1421144"/>
                <a:gd name="connsiteX11" fmla="*/ 659540 w 731050"/>
                <a:gd name="connsiteY11" fmla="*/ 986861 h 1421144"/>
                <a:gd name="connsiteX12" fmla="*/ 613572 w 731050"/>
                <a:gd name="connsiteY12" fmla="*/ 1111010 h 1421144"/>
                <a:gd name="connsiteX13" fmla="*/ 528457 w 731050"/>
                <a:gd name="connsiteY13" fmla="*/ 1204355 h 1421144"/>
                <a:gd name="connsiteX14" fmla="*/ 413300 w 731050"/>
                <a:gd name="connsiteY14" fmla="*/ 1258361 h 1421144"/>
                <a:gd name="connsiteX15" fmla="*/ 330604 w 731050"/>
                <a:gd name="connsiteY15" fmla="*/ 1267467 h 1421144"/>
                <a:gd name="connsiteX16" fmla="*/ 311935 w 731050"/>
                <a:gd name="connsiteY16" fmla="*/ 1380682 h 1421144"/>
                <a:gd name="connsiteX17" fmla="*/ 256271 w 731050"/>
                <a:gd name="connsiteY17" fmla="*/ 1420544 h 1421144"/>
                <a:gd name="connsiteX18" fmla="*/ 216418 w 731050"/>
                <a:gd name="connsiteY18" fmla="*/ 1364889 h 1421144"/>
                <a:gd name="connsiteX19" fmla="*/ 234877 w 731050"/>
                <a:gd name="connsiteY19" fmla="*/ 1253066 h 1421144"/>
                <a:gd name="connsiteX20" fmla="*/ 67390 w 731050"/>
                <a:gd name="connsiteY20" fmla="*/ 1141490 h 1421144"/>
                <a:gd name="connsiteX21" fmla="*/ 19993 w 731050"/>
                <a:gd name="connsiteY21" fmla="*/ 1055593 h 1421144"/>
                <a:gd name="connsiteX22" fmla="*/ 11021 w 731050"/>
                <a:gd name="connsiteY22" fmla="*/ 1027018 h 1421144"/>
                <a:gd name="connsiteX23" fmla="*/ 143 w 731050"/>
                <a:gd name="connsiteY23" fmla="*/ 948513 h 1421144"/>
                <a:gd name="connsiteX24" fmla="*/ 57465 w 731050"/>
                <a:gd name="connsiteY24" fmla="*/ 888517 h 1421144"/>
                <a:gd name="connsiteX25" fmla="*/ 68247 w 731050"/>
                <a:gd name="connsiteY25" fmla="*/ 889268 h 1421144"/>
                <a:gd name="connsiteX26" fmla="*/ 125530 w 731050"/>
                <a:gd name="connsiteY26" fmla="*/ 898793 h 1421144"/>
                <a:gd name="connsiteX27" fmla="*/ 166183 w 731050"/>
                <a:gd name="connsiteY27" fmla="*/ 905479 h 1421144"/>
                <a:gd name="connsiteX28" fmla="*/ 214322 w 731050"/>
                <a:gd name="connsiteY28" fmla="*/ 953676 h 1421144"/>
                <a:gd name="connsiteX29" fmla="*/ 228724 w 731050"/>
                <a:gd name="connsiteY29" fmla="*/ 1002120 h 1421144"/>
                <a:gd name="connsiteX30" fmla="*/ 269510 w 731050"/>
                <a:gd name="connsiteY30" fmla="*/ 1043306 h 1421144"/>
                <a:gd name="connsiteX31" fmla="*/ 313516 w 731050"/>
                <a:gd name="connsiteY31" fmla="*/ 776606 h 1421144"/>
                <a:gd name="connsiteX32" fmla="*/ 264881 w 731050"/>
                <a:gd name="connsiteY32" fmla="*/ 748984 h 1421144"/>
                <a:gd name="connsiteX33" fmla="*/ 121244 w 731050"/>
                <a:gd name="connsiteY33" fmla="*/ 606852 h 1421144"/>
                <a:gd name="connsiteX34" fmla="*/ 92764 w 731050"/>
                <a:gd name="connsiteY34" fmla="*/ 410637 h 1421144"/>
                <a:gd name="connsiteX35" fmla="*/ 139761 w 731050"/>
                <a:gd name="connsiteY35" fmla="*/ 286697 h 1421144"/>
                <a:gd name="connsiteX36" fmla="*/ 227772 w 731050"/>
                <a:gd name="connsiteY36" fmla="*/ 196076 h 1421144"/>
                <a:gd name="connsiteX37" fmla="*/ 339919 w 731050"/>
                <a:gd name="connsiteY37" fmla="*/ 147042 h 1421144"/>
                <a:gd name="connsiteX38" fmla="*/ 418500 w 731050"/>
                <a:gd name="connsiteY38" fmla="*/ 140165 h 1421144"/>
                <a:gd name="connsiteX39" fmla="*/ 434921 w 731050"/>
                <a:gd name="connsiteY39" fmla="*/ 40590 h 1421144"/>
                <a:gd name="connsiteX40" fmla="*/ 490567 w 731050"/>
                <a:gd name="connsiteY40" fmla="*/ 709 h 1421144"/>
                <a:gd name="connsiteX41" fmla="*/ 530457 w 731050"/>
                <a:gd name="connsiteY41" fmla="*/ 56364 h 1421144"/>
                <a:gd name="connsiteX42" fmla="*/ 514093 w 731050"/>
                <a:gd name="connsiteY42" fmla="*/ 155690 h 1421144"/>
                <a:gd name="connsiteX43" fmla="*/ 588598 w 731050"/>
                <a:gd name="connsiteY43" fmla="*/ 189218 h 1421144"/>
                <a:gd name="connsiteX44" fmla="*/ 675618 w 731050"/>
                <a:gd name="connsiteY44" fmla="*/ 272238 h 1421144"/>
                <a:gd name="connsiteX45" fmla="*/ 723415 w 731050"/>
                <a:gd name="connsiteY45" fmla="*/ 385357 h 1421144"/>
                <a:gd name="connsiteX46" fmla="*/ 451895 w 731050"/>
                <a:gd name="connsiteY46" fmla="*/ 957010 h 1421144"/>
                <a:gd name="connsiteX47" fmla="*/ 440960 w 731050"/>
                <a:gd name="connsiteY47" fmla="*/ 875571 h 1421144"/>
                <a:gd name="connsiteX48" fmla="*/ 402517 w 731050"/>
                <a:gd name="connsiteY48" fmla="*/ 831299 h 1421144"/>
                <a:gd name="connsiteX49" fmla="*/ 365999 w 731050"/>
                <a:gd name="connsiteY49" fmla="*/ 1052469 h 1421144"/>
                <a:gd name="connsiteX50" fmla="*/ 399774 w 731050"/>
                <a:gd name="connsiteY50" fmla="*/ 1038067 h 1421144"/>
                <a:gd name="connsiteX51" fmla="*/ 451895 w 731050"/>
                <a:gd name="connsiteY51" fmla="*/ 957010 h 1421144"/>
                <a:gd name="connsiteX52" fmla="*/ 350073 w 731050"/>
                <a:gd name="connsiteY52" fmla="*/ 554674 h 1421144"/>
                <a:gd name="connsiteX53" fmla="*/ 383791 w 731050"/>
                <a:gd name="connsiteY53" fmla="*/ 350458 h 1421144"/>
                <a:gd name="connsiteX54" fmla="*/ 340643 w 731050"/>
                <a:gd name="connsiteY54" fmla="*/ 370822 h 1421144"/>
                <a:gd name="connsiteX55" fmla="*/ 299990 w 731050"/>
                <a:gd name="connsiteY55" fmla="*/ 442717 h 1421144"/>
                <a:gd name="connsiteX56" fmla="*/ 305286 w 731050"/>
                <a:gd name="connsiteY56" fmla="*/ 504458 h 1421144"/>
                <a:gd name="connsiteX57" fmla="*/ 350073 w 731050"/>
                <a:gd name="connsiteY57" fmla="*/ 554674 h 14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31050" h="1421144">
                  <a:moveTo>
                    <a:pt x="723415" y="385357"/>
                  </a:moveTo>
                  <a:cubicBezTo>
                    <a:pt x="729796" y="414563"/>
                    <a:pt x="732254" y="444485"/>
                    <a:pt x="730749" y="474340"/>
                  </a:cubicBezTo>
                  <a:cubicBezTo>
                    <a:pt x="729530" y="494893"/>
                    <a:pt x="711889" y="510569"/>
                    <a:pt x="691335" y="509350"/>
                  </a:cubicBezTo>
                  <a:cubicBezTo>
                    <a:pt x="689982" y="509272"/>
                    <a:pt x="688648" y="509119"/>
                    <a:pt x="687334" y="508896"/>
                  </a:cubicBezTo>
                  <a:lnTo>
                    <a:pt x="551736" y="486513"/>
                  </a:lnTo>
                  <a:cubicBezTo>
                    <a:pt x="534610" y="483771"/>
                    <a:pt x="521694" y="469524"/>
                    <a:pt x="520627" y="452223"/>
                  </a:cubicBezTo>
                  <a:cubicBezTo>
                    <a:pt x="520094" y="429908"/>
                    <a:pt x="512036" y="408427"/>
                    <a:pt x="497767" y="391263"/>
                  </a:cubicBezTo>
                  <a:cubicBezTo>
                    <a:pt x="491938" y="384490"/>
                    <a:pt x="485404" y="378366"/>
                    <a:pt x="478260" y="372994"/>
                  </a:cubicBezTo>
                  <a:lnTo>
                    <a:pt x="439246" y="609423"/>
                  </a:lnTo>
                  <a:lnTo>
                    <a:pt x="494967" y="643142"/>
                  </a:lnTo>
                  <a:cubicBezTo>
                    <a:pt x="571624" y="688328"/>
                    <a:pt x="620887" y="740754"/>
                    <a:pt x="642738" y="800419"/>
                  </a:cubicBezTo>
                  <a:cubicBezTo>
                    <a:pt x="664588" y="860017"/>
                    <a:pt x="670399" y="924316"/>
                    <a:pt x="659540" y="986861"/>
                  </a:cubicBezTo>
                  <a:cubicBezTo>
                    <a:pt x="652663" y="1030901"/>
                    <a:pt x="637042" y="1073116"/>
                    <a:pt x="613572" y="1111010"/>
                  </a:cubicBezTo>
                  <a:cubicBezTo>
                    <a:pt x="591208" y="1147108"/>
                    <a:pt x="562347" y="1178755"/>
                    <a:pt x="528457" y="1204355"/>
                  </a:cubicBezTo>
                  <a:cubicBezTo>
                    <a:pt x="494167" y="1230027"/>
                    <a:pt x="454962" y="1248406"/>
                    <a:pt x="413300" y="1258361"/>
                  </a:cubicBezTo>
                  <a:cubicBezTo>
                    <a:pt x="386249" y="1264995"/>
                    <a:pt x="358455" y="1268056"/>
                    <a:pt x="330604" y="1267467"/>
                  </a:cubicBezTo>
                  <a:lnTo>
                    <a:pt x="311935" y="1380682"/>
                  </a:lnTo>
                  <a:cubicBezTo>
                    <a:pt x="307572" y="1407058"/>
                    <a:pt x="282655" y="1424904"/>
                    <a:pt x="256271" y="1420544"/>
                  </a:cubicBezTo>
                  <a:cubicBezTo>
                    <a:pt x="229905" y="1416183"/>
                    <a:pt x="212056" y="1391266"/>
                    <a:pt x="216418" y="1364889"/>
                  </a:cubicBezTo>
                  <a:lnTo>
                    <a:pt x="234877" y="1253066"/>
                  </a:lnTo>
                  <a:cubicBezTo>
                    <a:pt x="168279" y="1235366"/>
                    <a:pt x="109376" y="1196137"/>
                    <a:pt x="67390" y="1141490"/>
                  </a:cubicBezTo>
                  <a:cubicBezTo>
                    <a:pt x="46949" y="1115679"/>
                    <a:pt x="30928" y="1086651"/>
                    <a:pt x="19993" y="1055593"/>
                  </a:cubicBezTo>
                  <a:cubicBezTo>
                    <a:pt x="16583" y="1046206"/>
                    <a:pt x="13593" y="1036673"/>
                    <a:pt x="11021" y="1027018"/>
                  </a:cubicBezTo>
                  <a:cubicBezTo>
                    <a:pt x="4182" y="1001394"/>
                    <a:pt x="543" y="975029"/>
                    <a:pt x="143" y="948513"/>
                  </a:cubicBezTo>
                  <a:cubicBezTo>
                    <a:pt x="-600" y="916117"/>
                    <a:pt x="25061" y="889256"/>
                    <a:pt x="57465" y="888517"/>
                  </a:cubicBezTo>
                  <a:cubicBezTo>
                    <a:pt x="61084" y="888435"/>
                    <a:pt x="64685" y="888687"/>
                    <a:pt x="68247" y="889268"/>
                  </a:cubicBezTo>
                  <a:lnTo>
                    <a:pt x="125530" y="898793"/>
                  </a:lnTo>
                  <a:lnTo>
                    <a:pt x="166183" y="905479"/>
                  </a:lnTo>
                  <a:cubicBezTo>
                    <a:pt x="190853" y="909642"/>
                    <a:pt x="210189" y="928993"/>
                    <a:pt x="214322" y="953676"/>
                  </a:cubicBezTo>
                  <a:cubicBezTo>
                    <a:pt x="217161" y="970345"/>
                    <a:pt x="222000" y="986609"/>
                    <a:pt x="228724" y="1002120"/>
                  </a:cubicBezTo>
                  <a:cubicBezTo>
                    <a:pt x="236725" y="1020444"/>
                    <a:pt x="251260" y="1035128"/>
                    <a:pt x="269510" y="1043306"/>
                  </a:cubicBezTo>
                  <a:lnTo>
                    <a:pt x="313516" y="776606"/>
                  </a:lnTo>
                  <a:lnTo>
                    <a:pt x="264881" y="748984"/>
                  </a:lnTo>
                  <a:cubicBezTo>
                    <a:pt x="204550" y="716096"/>
                    <a:pt x="154772" y="666825"/>
                    <a:pt x="121244" y="606852"/>
                  </a:cubicBezTo>
                  <a:cubicBezTo>
                    <a:pt x="89697" y="546591"/>
                    <a:pt x="79658" y="477376"/>
                    <a:pt x="92764" y="410637"/>
                  </a:cubicBezTo>
                  <a:cubicBezTo>
                    <a:pt x="99641" y="366507"/>
                    <a:pt x="115662" y="324296"/>
                    <a:pt x="139761" y="286697"/>
                  </a:cubicBezTo>
                  <a:cubicBezTo>
                    <a:pt x="162716" y="250891"/>
                    <a:pt x="192643" y="220072"/>
                    <a:pt x="227772" y="196076"/>
                  </a:cubicBezTo>
                  <a:cubicBezTo>
                    <a:pt x="261319" y="172070"/>
                    <a:pt x="299514" y="155365"/>
                    <a:pt x="339919" y="147042"/>
                  </a:cubicBezTo>
                  <a:cubicBezTo>
                    <a:pt x="365751" y="141650"/>
                    <a:pt x="392135" y="139342"/>
                    <a:pt x="418500" y="140165"/>
                  </a:cubicBezTo>
                  <a:lnTo>
                    <a:pt x="434921" y="40590"/>
                  </a:lnTo>
                  <a:cubicBezTo>
                    <a:pt x="439284" y="14208"/>
                    <a:pt x="464201" y="-3646"/>
                    <a:pt x="490567" y="709"/>
                  </a:cubicBezTo>
                  <a:cubicBezTo>
                    <a:pt x="516951" y="5064"/>
                    <a:pt x="534820" y="29981"/>
                    <a:pt x="530457" y="56364"/>
                  </a:cubicBezTo>
                  <a:lnTo>
                    <a:pt x="514093" y="155690"/>
                  </a:lnTo>
                  <a:cubicBezTo>
                    <a:pt x="540287" y="163541"/>
                    <a:pt x="565338" y="174815"/>
                    <a:pt x="588598" y="189218"/>
                  </a:cubicBezTo>
                  <a:cubicBezTo>
                    <a:pt x="623154" y="210429"/>
                    <a:pt x="652815" y="238724"/>
                    <a:pt x="675618" y="272238"/>
                  </a:cubicBezTo>
                  <a:cubicBezTo>
                    <a:pt x="698631" y="306542"/>
                    <a:pt x="714861" y="344941"/>
                    <a:pt x="723415" y="385357"/>
                  </a:cubicBezTo>
                  <a:close/>
                  <a:moveTo>
                    <a:pt x="451895" y="957010"/>
                  </a:moveTo>
                  <a:cubicBezTo>
                    <a:pt x="457210" y="929397"/>
                    <a:pt x="453362" y="900805"/>
                    <a:pt x="440960" y="875571"/>
                  </a:cubicBezTo>
                  <a:cubicBezTo>
                    <a:pt x="431435" y="858256"/>
                    <a:pt x="418329" y="843165"/>
                    <a:pt x="402517" y="831299"/>
                  </a:cubicBezTo>
                  <a:lnTo>
                    <a:pt x="365999" y="1052469"/>
                  </a:lnTo>
                  <a:cubicBezTo>
                    <a:pt x="377829" y="1049145"/>
                    <a:pt x="389182" y="1044302"/>
                    <a:pt x="399774" y="1038067"/>
                  </a:cubicBezTo>
                  <a:cubicBezTo>
                    <a:pt x="428864" y="1020678"/>
                    <a:pt x="448142" y="990690"/>
                    <a:pt x="451895" y="957010"/>
                  </a:cubicBezTo>
                  <a:close/>
                  <a:moveTo>
                    <a:pt x="350073" y="554674"/>
                  </a:moveTo>
                  <a:lnTo>
                    <a:pt x="383791" y="350458"/>
                  </a:lnTo>
                  <a:cubicBezTo>
                    <a:pt x="367827" y="353210"/>
                    <a:pt x="352911" y="360249"/>
                    <a:pt x="340643" y="370822"/>
                  </a:cubicBezTo>
                  <a:cubicBezTo>
                    <a:pt x="318793" y="389043"/>
                    <a:pt x="304334" y="414605"/>
                    <a:pt x="299990" y="442717"/>
                  </a:cubicBezTo>
                  <a:cubicBezTo>
                    <a:pt x="296695" y="463420"/>
                    <a:pt x="298504" y="484617"/>
                    <a:pt x="305286" y="504458"/>
                  </a:cubicBezTo>
                  <a:cubicBezTo>
                    <a:pt x="314640" y="525445"/>
                    <a:pt x="330280" y="542998"/>
                    <a:pt x="350073" y="554674"/>
                  </a:cubicBezTo>
                  <a:close/>
                </a:path>
              </a:pathLst>
            </a:custGeom>
            <a:solidFill>
              <a:srgbClr val="82B0B4"/>
            </a:solidFill>
            <a:ln w="19050" cap="flat">
              <a:noFill/>
              <a:prstDash val="solid"/>
              <a:miter/>
            </a:ln>
          </p:spPr>
          <p:txBody>
            <a:bodyPr rtlCol="1" anchor="ctr"/>
            <a:lstStyle/>
            <a:p>
              <a:pPr algn="r" rtl="1"/>
              <a:endParaRPr lang="ar-SA"/>
            </a:p>
          </p:txBody>
        </p:sp>
        <p:sp>
          <p:nvSpPr>
            <p:cNvPr id="233" name="شكل حر: شكل 232">
              <a:extLst>
                <a:ext uri="{FF2B5EF4-FFF2-40B4-BE49-F238E27FC236}">
                  <a16:creationId xmlns:a16="http://schemas.microsoft.com/office/drawing/2014/main" id="{49D6C487-0D5C-1E05-7F70-58FB6F417F4D}"/>
                </a:ext>
              </a:extLst>
            </p:cNvPr>
            <p:cNvSpPr/>
            <p:nvPr/>
          </p:nvSpPr>
          <p:spPr>
            <a:xfrm>
              <a:off x="2947454" y="3799684"/>
              <a:ext cx="1427399" cy="1004462"/>
            </a:xfrm>
            <a:custGeom>
              <a:avLst/>
              <a:gdLst>
                <a:gd name="connsiteX0" fmla="*/ 403392 w 1427399"/>
                <a:gd name="connsiteY0" fmla="*/ 489370 h 1004462"/>
                <a:gd name="connsiteX1" fmla="*/ 580443 w 1427399"/>
                <a:gd name="connsiteY1" fmla="*/ 489770 h 1004462"/>
                <a:gd name="connsiteX2" fmla="*/ 643308 w 1427399"/>
                <a:gd name="connsiteY2" fmla="*/ 312072 h 1004462"/>
                <a:gd name="connsiteX3" fmla="*/ 645860 w 1427399"/>
                <a:gd name="connsiteY3" fmla="*/ 312072 h 1004462"/>
                <a:gd name="connsiteX4" fmla="*/ 682779 w 1427399"/>
                <a:gd name="connsiteY4" fmla="*/ 278677 h 1004462"/>
                <a:gd name="connsiteX5" fmla="*/ 814777 w 1427399"/>
                <a:gd name="connsiteY5" fmla="*/ 260084 h 1004462"/>
                <a:gd name="connsiteX6" fmla="*/ 1355263 w 1427399"/>
                <a:gd name="connsiteY6" fmla="*/ 708598 h 1004462"/>
                <a:gd name="connsiteX7" fmla="*/ 1417481 w 1427399"/>
                <a:gd name="connsiteY7" fmla="*/ 815697 h 1004462"/>
                <a:gd name="connsiteX8" fmla="*/ 1419386 w 1427399"/>
                <a:gd name="connsiteY8" fmla="*/ 885572 h 1004462"/>
                <a:gd name="connsiteX9" fmla="*/ 1281159 w 1427399"/>
                <a:gd name="connsiteY9" fmla="*/ 878885 h 1004462"/>
                <a:gd name="connsiteX10" fmla="*/ 1275444 w 1427399"/>
                <a:gd name="connsiteY10" fmla="*/ 872085 h 1004462"/>
                <a:gd name="connsiteX11" fmla="*/ 1137408 w 1427399"/>
                <a:gd name="connsiteY11" fmla="*/ 701968 h 1004462"/>
                <a:gd name="connsiteX12" fmla="*/ 1054521 w 1427399"/>
                <a:gd name="connsiteY12" fmla="*/ 650533 h 1004462"/>
                <a:gd name="connsiteX13" fmla="*/ 1108871 w 1427399"/>
                <a:gd name="connsiteY13" fmla="*/ 708350 h 1004462"/>
                <a:gd name="connsiteX14" fmla="*/ 1257556 w 1427399"/>
                <a:gd name="connsiteY14" fmla="*/ 888810 h 1004462"/>
                <a:gd name="connsiteX15" fmla="*/ 1276815 w 1427399"/>
                <a:gd name="connsiteY15" fmla="*/ 933978 h 1004462"/>
                <a:gd name="connsiteX16" fmla="*/ 1195986 w 1427399"/>
                <a:gd name="connsiteY16" fmla="*/ 1004406 h 1004462"/>
                <a:gd name="connsiteX17" fmla="*/ 1172040 w 1427399"/>
                <a:gd name="connsiteY17" fmla="*/ 998748 h 1004462"/>
                <a:gd name="connsiteX18" fmla="*/ 1168097 w 1427399"/>
                <a:gd name="connsiteY18" fmla="*/ 996653 h 1004462"/>
                <a:gd name="connsiteX19" fmla="*/ 946203 w 1427399"/>
                <a:gd name="connsiteY19" fmla="*/ 805676 h 1004462"/>
                <a:gd name="connsiteX20" fmla="*/ 925724 w 1427399"/>
                <a:gd name="connsiteY20" fmla="*/ 781445 h 1004462"/>
                <a:gd name="connsiteX21" fmla="*/ 909474 w 1427399"/>
                <a:gd name="connsiteY21" fmla="*/ 770453 h 1004462"/>
                <a:gd name="connsiteX22" fmla="*/ 909227 w 1427399"/>
                <a:gd name="connsiteY22" fmla="*/ 770243 h 1004462"/>
                <a:gd name="connsiteX23" fmla="*/ 778658 w 1427399"/>
                <a:gd name="connsiteY23" fmla="*/ 786741 h 1004462"/>
                <a:gd name="connsiteX24" fmla="*/ 734138 w 1427399"/>
                <a:gd name="connsiteY24" fmla="*/ 821316 h 1004462"/>
                <a:gd name="connsiteX25" fmla="*/ 714821 w 1427399"/>
                <a:gd name="connsiteY25" fmla="*/ 778892 h 1004462"/>
                <a:gd name="connsiteX26" fmla="*/ 569070 w 1427399"/>
                <a:gd name="connsiteY26" fmla="*/ 759175 h 1004462"/>
                <a:gd name="connsiteX27" fmla="*/ 454884 w 1427399"/>
                <a:gd name="connsiteY27" fmla="*/ 834213 h 1004462"/>
                <a:gd name="connsiteX28" fmla="*/ 305856 w 1427399"/>
                <a:gd name="connsiteY28" fmla="*/ 848482 h 1004462"/>
                <a:gd name="connsiteX29" fmla="*/ 304561 w 1427399"/>
                <a:gd name="connsiteY29" fmla="*/ 848234 h 1004462"/>
                <a:gd name="connsiteX30" fmla="*/ 288311 w 1427399"/>
                <a:gd name="connsiteY30" fmla="*/ 772034 h 1004462"/>
                <a:gd name="connsiteX31" fmla="*/ 181726 w 1427399"/>
                <a:gd name="connsiteY31" fmla="*/ 729743 h 1004462"/>
                <a:gd name="connsiteX32" fmla="*/ 169344 w 1427399"/>
                <a:gd name="connsiteY32" fmla="*/ 731972 h 1004462"/>
                <a:gd name="connsiteX33" fmla="*/ 169020 w 1427399"/>
                <a:gd name="connsiteY33" fmla="*/ 729743 h 1004462"/>
                <a:gd name="connsiteX34" fmla="*/ 111470 w 1427399"/>
                <a:gd name="connsiteY34" fmla="*/ 696863 h 1004462"/>
                <a:gd name="connsiteX35" fmla="*/ 39899 w 1427399"/>
                <a:gd name="connsiteY35" fmla="*/ 650190 h 1004462"/>
                <a:gd name="connsiteX36" fmla="*/ 103 w 1427399"/>
                <a:gd name="connsiteY36" fmla="*/ 623082 h 1004462"/>
                <a:gd name="connsiteX37" fmla="*/ 41270 w 1427399"/>
                <a:gd name="connsiteY37" fmla="*/ 58421 h 1004462"/>
                <a:gd name="connsiteX38" fmla="*/ 74875 w 1427399"/>
                <a:gd name="connsiteY38" fmla="*/ 71451 h 1004462"/>
                <a:gd name="connsiteX39" fmla="*/ 245429 w 1427399"/>
                <a:gd name="connsiteY39" fmla="*/ 137060 h 1004462"/>
                <a:gd name="connsiteX40" fmla="*/ 286292 w 1427399"/>
                <a:gd name="connsiteY40" fmla="*/ 137060 h 1004462"/>
                <a:gd name="connsiteX41" fmla="*/ 568613 w 1427399"/>
                <a:gd name="connsiteY41" fmla="*/ 3957 h 1004462"/>
                <a:gd name="connsiteX42" fmla="*/ 700934 w 1427399"/>
                <a:gd name="connsiteY42" fmla="*/ 7939 h 1004462"/>
                <a:gd name="connsiteX43" fmla="*/ 577109 w 1427399"/>
                <a:gd name="connsiteY43" fmla="*/ 65089 h 1004462"/>
                <a:gd name="connsiteX44" fmla="*/ 436272 w 1427399"/>
                <a:gd name="connsiteY44" fmla="*/ 171349 h 1004462"/>
                <a:gd name="connsiteX45" fmla="*/ 403468 w 1427399"/>
                <a:gd name="connsiteY45" fmla="*/ 460167 h 1004462"/>
                <a:gd name="connsiteX46" fmla="*/ 403392 w 1427399"/>
                <a:gd name="connsiteY46" fmla="*/ 489370 h 10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7399" h="1004462">
                  <a:moveTo>
                    <a:pt x="403392" y="489370"/>
                  </a:moveTo>
                  <a:cubicBezTo>
                    <a:pt x="416727" y="548425"/>
                    <a:pt x="515616" y="571609"/>
                    <a:pt x="580443" y="489770"/>
                  </a:cubicBezTo>
                  <a:cubicBezTo>
                    <a:pt x="621545" y="439726"/>
                    <a:pt x="643792" y="376842"/>
                    <a:pt x="643308" y="312072"/>
                  </a:cubicBezTo>
                  <a:lnTo>
                    <a:pt x="645860" y="312072"/>
                  </a:lnTo>
                  <a:cubicBezTo>
                    <a:pt x="645860" y="312072"/>
                    <a:pt x="675655" y="300089"/>
                    <a:pt x="682779" y="278677"/>
                  </a:cubicBezTo>
                  <a:cubicBezTo>
                    <a:pt x="682779" y="278677"/>
                    <a:pt x="779610" y="265914"/>
                    <a:pt x="814777" y="260084"/>
                  </a:cubicBezTo>
                  <a:cubicBezTo>
                    <a:pt x="849943" y="254255"/>
                    <a:pt x="1255746" y="525527"/>
                    <a:pt x="1355263" y="708598"/>
                  </a:cubicBezTo>
                  <a:cubicBezTo>
                    <a:pt x="1380085" y="741764"/>
                    <a:pt x="1400964" y="777692"/>
                    <a:pt x="1417481" y="815697"/>
                  </a:cubicBezTo>
                  <a:cubicBezTo>
                    <a:pt x="1428282" y="843605"/>
                    <a:pt x="1432397" y="870180"/>
                    <a:pt x="1419386" y="885572"/>
                  </a:cubicBezTo>
                  <a:cubicBezTo>
                    <a:pt x="1374523" y="938912"/>
                    <a:pt x="1319659" y="923215"/>
                    <a:pt x="1281159" y="878885"/>
                  </a:cubicBezTo>
                  <a:cubicBezTo>
                    <a:pt x="1279254" y="876733"/>
                    <a:pt x="1277349" y="874428"/>
                    <a:pt x="1275444" y="872085"/>
                  </a:cubicBezTo>
                  <a:cubicBezTo>
                    <a:pt x="1236734" y="822650"/>
                    <a:pt x="1137408" y="701968"/>
                    <a:pt x="1137408" y="701968"/>
                  </a:cubicBezTo>
                  <a:lnTo>
                    <a:pt x="1054521" y="650533"/>
                  </a:lnTo>
                  <a:cubicBezTo>
                    <a:pt x="1073857" y="668631"/>
                    <a:pt x="1092011" y="687928"/>
                    <a:pt x="1108871" y="708350"/>
                  </a:cubicBezTo>
                  <a:cubicBezTo>
                    <a:pt x="1131064" y="738601"/>
                    <a:pt x="1218351" y="827717"/>
                    <a:pt x="1257556" y="888810"/>
                  </a:cubicBezTo>
                  <a:cubicBezTo>
                    <a:pt x="1267633" y="902031"/>
                    <a:pt x="1274263" y="917557"/>
                    <a:pt x="1276815" y="933978"/>
                  </a:cubicBezTo>
                  <a:cubicBezTo>
                    <a:pt x="1273939" y="975736"/>
                    <a:pt x="1237763" y="1007263"/>
                    <a:pt x="1195986" y="1004406"/>
                  </a:cubicBezTo>
                  <a:cubicBezTo>
                    <a:pt x="1187757" y="1003835"/>
                    <a:pt x="1179661" y="1001929"/>
                    <a:pt x="1172040" y="998748"/>
                  </a:cubicBezTo>
                  <a:cubicBezTo>
                    <a:pt x="1170669" y="998177"/>
                    <a:pt x="1169335" y="997472"/>
                    <a:pt x="1168097" y="996653"/>
                  </a:cubicBezTo>
                  <a:cubicBezTo>
                    <a:pt x="1134912" y="976098"/>
                    <a:pt x="971558" y="829565"/>
                    <a:pt x="946203" y="805676"/>
                  </a:cubicBezTo>
                  <a:cubicBezTo>
                    <a:pt x="941135" y="796266"/>
                    <a:pt x="934163" y="787998"/>
                    <a:pt x="925724" y="781445"/>
                  </a:cubicBezTo>
                  <a:cubicBezTo>
                    <a:pt x="920618" y="777330"/>
                    <a:pt x="915189" y="773653"/>
                    <a:pt x="909474" y="770453"/>
                  </a:cubicBezTo>
                  <a:lnTo>
                    <a:pt x="909227" y="770243"/>
                  </a:lnTo>
                  <a:cubicBezTo>
                    <a:pt x="866269" y="745821"/>
                    <a:pt x="819253" y="755004"/>
                    <a:pt x="778658" y="786741"/>
                  </a:cubicBezTo>
                  <a:cubicBezTo>
                    <a:pt x="733871" y="821907"/>
                    <a:pt x="753512" y="801143"/>
                    <a:pt x="734138" y="821316"/>
                  </a:cubicBezTo>
                  <a:cubicBezTo>
                    <a:pt x="732481" y="805448"/>
                    <a:pt x="725699" y="790570"/>
                    <a:pt x="714821" y="778892"/>
                  </a:cubicBezTo>
                  <a:cubicBezTo>
                    <a:pt x="674683" y="733839"/>
                    <a:pt x="620276" y="731610"/>
                    <a:pt x="569070" y="759175"/>
                  </a:cubicBezTo>
                  <a:cubicBezTo>
                    <a:pt x="529549" y="781902"/>
                    <a:pt x="491418" y="806953"/>
                    <a:pt x="454884" y="834213"/>
                  </a:cubicBezTo>
                  <a:lnTo>
                    <a:pt x="305856" y="848482"/>
                  </a:lnTo>
                  <a:lnTo>
                    <a:pt x="304561" y="848234"/>
                  </a:lnTo>
                  <a:cubicBezTo>
                    <a:pt x="308207" y="821717"/>
                    <a:pt x="302459" y="794761"/>
                    <a:pt x="288311" y="772034"/>
                  </a:cubicBezTo>
                  <a:cubicBezTo>
                    <a:pt x="255926" y="723190"/>
                    <a:pt x="207329" y="728219"/>
                    <a:pt x="181726" y="729743"/>
                  </a:cubicBezTo>
                  <a:cubicBezTo>
                    <a:pt x="177528" y="730029"/>
                    <a:pt x="173375" y="730772"/>
                    <a:pt x="169344" y="731972"/>
                  </a:cubicBezTo>
                  <a:lnTo>
                    <a:pt x="169020" y="729743"/>
                  </a:lnTo>
                  <a:cubicBezTo>
                    <a:pt x="149177" y="719970"/>
                    <a:pt x="129958" y="708998"/>
                    <a:pt x="111470" y="696863"/>
                  </a:cubicBezTo>
                  <a:cubicBezTo>
                    <a:pt x="87364" y="681699"/>
                    <a:pt x="63504" y="666135"/>
                    <a:pt x="39899" y="650190"/>
                  </a:cubicBezTo>
                  <a:cubicBezTo>
                    <a:pt x="16734" y="634607"/>
                    <a:pt x="103" y="623082"/>
                    <a:pt x="103" y="623082"/>
                  </a:cubicBezTo>
                  <a:cubicBezTo>
                    <a:pt x="1667" y="434163"/>
                    <a:pt x="15420" y="245568"/>
                    <a:pt x="41270" y="58421"/>
                  </a:cubicBezTo>
                  <a:lnTo>
                    <a:pt x="74875" y="71451"/>
                  </a:lnTo>
                  <a:cubicBezTo>
                    <a:pt x="129339" y="92597"/>
                    <a:pt x="232266" y="132411"/>
                    <a:pt x="245429" y="137060"/>
                  </a:cubicBezTo>
                  <a:cubicBezTo>
                    <a:pt x="258216" y="143803"/>
                    <a:pt x="273505" y="143803"/>
                    <a:pt x="286292" y="137060"/>
                  </a:cubicBezTo>
                  <a:cubicBezTo>
                    <a:pt x="304942" y="129992"/>
                    <a:pt x="524283" y="14492"/>
                    <a:pt x="568613" y="3957"/>
                  </a:cubicBezTo>
                  <a:cubicBezTo>
                    <a:pt x="612942" y="-6578"/>
                    <a:pt x="700934" y="7939"/>
                    <a:pt x="700934" y="7939"/>
                  </a:cubicBezTo>
                  <a:cubicBezTo>
                    <a:pt x="656928" y="28436"/>
                    <a:pt x="618314" y="50687"/>
                    <a:pt x="577109" y="65089"/>
                  </a:cubicBezTo>
                  <a:cubicBezTo>
                    <a:pt x="512548" y="87682"/>
                    <a:pt x="453951" y="76995"/>
                    <a:pt x="436272" y="171349"/>
                  </a:cubicBezTo>
                  <a:cubicBezTo>
                    <a:pt x="418594" y="265704"/>
                    <a:pt x="421223" y="381585"/>
                    <a:pt x="403468" y="460167"/>
                  </a:cubicBezTo>
                  <a:cubicBezTo>
                    <a:pt x="401215" y="469768"/>
                    <a:pt x="401188" y="479750"/>
                    <a:pt x="403392" y="489370"/>
                  </a:cubicBezTo>
                  <a:close/>
                </a:path>
              </a:pathLst>
            </a:custGeom>
            <a:solidFill>
              <a:srgbClr val="F8BD38"/>
            </a:solidFill>
            <a:ln w="19050" cap="flat">
              <a:noFill/>
              <a:prstDash val="solid"/>
              <a:miter/>
            </a:ln>
          </p:spPr>
          <p:txBody>
            <a:bodyPr rtlCol="1" anchor="ctr"/>
            <a:lstStyle/>
            <a:p>
              <a:pPr algn="r" rtl="1"/>
              <a:endParaRPr lang="ar-SA"/>
            </a:p>
          </p:txBody>
        </p:sp>
        <p:sp>
          <p:nvSpPr>
            <p:cNvPr id="234" name="شكل حر: شكل 233">
              <a:extLst>
                <a:ext uri="{FF2B5EF4-FFF2-40B4-BE49-F238E27FC236}">
                  <a16:creationId xmlns:a16="http://schemas.microsoft.com/office/drawing/2014/main" id="{03E86629-6185-D210-D9AF-35FD6DE5C4CA}"/>
                </a:ext>
              </a:extLst>
            </p:cNvPr>
            <p:cNvSpPr/>
            <p:nvPr/>
          </p:nvSpPr>
          <p:spPr>
            <a:xfrm>
              <a:off x="4002176" y="4450113"/>
              <a:ext cx="226542" cy="238310"/>
            </a:xfrm>
            <a:custGeom>
              <a:avLst/>
              <a:gdLst>
                <a:gd name="connsiteX0" fmla="*/ 220955 w 226542"/>
                <a:gd name="connsiteY0" fmla="*/ 221651 h 238310"/>
                <a:gd name="connsiteX1" fmla="*/ 226670 w 226542"/>
                <a:gd name="connsiteY1" fmla="*/ 228452 h 238310"/>
                <a:gd name="connsiteX2" fmla="*/ 203162 w 226542"/>
                <a:gd name="connsiteY2" fmla="*/ 238415 h 238310"/>
                <a:gd name="connsiteX3" fmla="*/ 54477 w 226542"/>
                <a:gd name="connsiteY3" fmla="*/ 57954 h 238310"/>
                <a:gd name="connsiteX4" fmla="*/ 127 w 226542"/>
                <a:gd name="connsiteY4" fmla="*/ 137 h 238310"/>
                <a:gd name="connsiteX5" fmla="*/ 83014 w 226542"/>
                <a:gd name="connsiteY5" fmla="*/ 51572 h 238310"/>
                <a:gd name="connsiteX6" fmla="*/ 220955 w 226542"/>
                <a:gd name="connsiteY6" fmla="*/ 221651 h 23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42" h="238310">
                  <a:moveTo>
                    <a:pt x="220955" y="221651"/>
                  </a:moveTo>
                  <a:cubicBezTo>
                    <a:pt x="222860" y="223994"/>
                    <a:pt x="224765" y="226299"/>
                    <a:pt x="226670" y="228452"/>
                  </a:cubicBezTo>
                  <a:cubicBezTo>
                    <a:pt x="226670" y="228452"/>
                    <a:pt x="203619" y="239120"/>
                    <a:pt x="203162" y="238415"/>
                  </a:cubicBezTo>
                  <a:cubicBezTo>
                    <a:pt x="163957" y="177321"/>
                    <a:pt x="76670" y="88205"/>
                    <a:pt x="54477" y="57954"/>
                  </a:cubicBezTo>
                  <a:cubicBezTo>
                    <a:pt x="37618" y="37532"/>
                    <a:pt x="19463" y="18235"/>
                    <a:pt x="127" y="137"/>
                  </a:cubicBezTo>
                  <a:lnTo>
                    <a:pt x="83014" y="51572"/>
                  </a:lnTo>
                  <a:cubicBezTo>
                    <a:pt x="83014" y="51572"/>
                    <a:pt x="182245" y="172216"/>
                    <a:pt x="220955" y="221651"/>
                  </a:cubicBezTo>
                  <a:close/>
                </a:path>
              </a:pathLst>
            </a:custGeom>
            <a:solidFill>
              <a:srgbClr val="FFC077"/>
            </a:solidFill>
            <a:ln w="19050" cap="flat">
              <a:noFill/>
              <a:prstDash val="solid"/>
              <a:miter/>
            </a:ln>
          </p:spPr>
          <p:txBody>
            <a:bodyPr rtlCol="1" anchor="ctr"/>
            <a:lstStyle/>
            <a:p>
              <a:pPr algn="r" rtl="1"/>
              <a:endParaRPr lang="ar-SA"/>
            </a:p>
          </p:txBody>
        </p:sp>
        <p:sp>
          <p:nvSpPr>
            <p:cNvPr id="235" name="شكل حر: شكل 234">
              <a:extLst>
                <a:ext uri="{FF2B5EF4-FFF2-40B4-BE49-F238E27FC236}">
                  <a16:creationId xmlns:a16="http://schemas.microsoft.com/office/drawing/2014/main" id="{4BD9E9BF-E713-0943-D446-D34561EF71DD}"/>
                </a:ext>
              </a:extLst>
            </p:cNvPr>
            <p:cNvSpPr/>
            <p:nvPr/>
          </p:nvSpPr>
          <p:spPr>
            <a:xfrm>
              <a:off x="3888086" y="4605332"/>
              <a:ext cx="227590" cy="254003"/>
            </a:xfrm>
            <a:custGeom>
              <a:avLst/>
              <a:gdLst>
                <a:gd name="connsiteX0" fmla="*/ 227712 w 227590"/>
                <a:gd name="connsiteY0" fmla="*/ 191027 h 254003"/>
                <a:gd name="connsiteX1" fmla="*/ 223197 w 227590"/>
                <a:gd name="connsiteY1" fmla="*/ 197637 h 254003"/>
                <a:gd name="connsiteX2" fmla="*/ 191517 w 227590"/>
                <a:gd name="connsiteY2" fmla="*/ 239033 h 254003"/>
                <a:gd name="connsiteX3" fmla="*/ 113069 w 227590"/>
                <a:gd name="connsiteY3" fmla="*/ 250672 h 254003"/>
                <a:gd name="connsiteX4" fmla="*/ 78969 w 227590"/>
                <a:gd name="connsiteY4" fmla="*/ 231108 h 254003"/>
                <a:gd name="connsiteX5" fmla="*/ 61538 w 227590"/>
                <a:gd name="connsiteY5" fmla="*/ 229203 h 254003"/>
                <a:gd name="connsiteX6" fmla="*/ 84722 w 227590"/>
                <a:gd name="connsiteY6" fmla="*/ 201885 h 254003"/>
                <a:gd name="connsiteX7" fmla="*/ 81312 w 227590"/>
                <a:gd name="connsiteY7" fmla="*/ 112522 h 254003"/>
                <a:gd name="connsiteX8" fmla="*/ 3017 w 227590"/>
                <a:gd name="connsiteY8" fmla="*/ 93738 h 254003"/>
                <a:gd name="connsiteX9" fmla="*/ 121 w 227590"/>
                <a:gd name="connsiteY9" fmla="*/ 91967 h 254003"/>
                <a:gd name="connsiteX10" fmla="*/ 3931 w 227590"/>
                <a:gd name="connsiteY10" fmla="*/ 84347 h 254003"/>
                <a:gd name="connsiteX11" fmla="*/ 5836 w 227590"/>
                <a:gd name="connsiteY11" fmla="*/ 146 h 254003"/>
                <a:gd name="connsiteX12" fmla="*/ 227712 w 227590"/>
                <a:gd name="connsiteY12" fmla="*/ 191027 h 2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90" h="254003">
                  <a:moveTo>
                    <a:pt x="227712" y="191027"/>
                  </a:moveTo>
                  <a:lnTo>
                    <a:pt x="223197" y="197637"/>
                  </a:lnTo>
                  <a:cubicBezTo>
                    <a:pt x="219768" y="215659"/>
                    <a:pt x="208014" y="231013"/>
                    <a:pt x="191517" y="239033"/>
                  </a:cubicBezTo>
                  <a:cubicBezTo>
                    <a:pt x="168142" y="253721"/>
                    <a:pt x="139701" y="257930"/>
                    <a:pt x="113069" y="250672"/>
                  </a:cubicBezTo>
                  <a:cubicBezTo>
                    <a:pt x="101258" y="244957"/>
                    <a:pt x="89866" y="238404"/>
                    <a:pt x="78969" y="231108"/>
                  </a:cubicBezTo>
                  <a:lnTo>
                    <a:pt x="61538" y="229203"/>
                  </a:lnTo>
                  <a:cubicBezTo>
                    <a:pt x="70340" y="221069"/>
                    <a:pt x="78131" y="211887"/>
                    <a:pt x="84722" y="201885"/>
                  </a:cubicBezTo>
                  <a:cubicBezTo>
                    <a:pt x="109487" y="160128"/>
                    <a:pt x="108630" y="134258"/>
                    <a:pt x="81312" y="112522"/>
                  </a:cubicBezTo>
                  <a:cubicBezTo>
                    <a:pt x="60414" y="92767"/>
                    <a:pt x="30601" y="85604"/>
                    <a:pt x="3017" y="93738"/>
                  </a:cubicBezTo>
                  <a:lnTo>
                    <a:pt x="121" y="91967"/>
                  </a:lnTo>
                  <a:cubicBezTo>
                    <a:pt x="1588" y="89529"/>
                    <a:pt x="2864" y="86976"/>
                    <a:pt x="3931" y="84347"/>
                  </a:cubicBezTo>
                  <a:cubicBezTo>
                    <a:pt x="17133" y="57982"/>
                    <a:pt x="17838" y="27083"/>
                    <a:pt x="5836" y="146"/>
                  </a:cubicBezTo>
                  <a:cubicBezTo>
                    <a:pt x="31173" y="23939"/>
                    <a:pt x="194450" y="170472"/>
                    <a:pt x="227712" y="191027"/>
                  </a:cubicBezTo>
                  <a:close/>
                </a:path>
              </a:pathLst>
            </a:custGeom>
            <a:solidFill>
              <a:srgbClr val="F8BD38"/>
            </a:solidFill>
            <a:ln w="19050" cap="flat">
              <a:noFill/>
              <a:prstDash val="solid"/>
              <a:miter/>
            </a:ln>
          </p:spPr>
          <p:txBody>
            <a:bodyPr rtlCol="1" anchor="ctr"/>
            <a:lstStyle/>
            <a:p>
              <a:pPr algn="r" rtl="1"/>
              <a:endParaRPr lang="ar-SA"/>
            </a:p>
          </p:txBody>
        </p:sp>
        <p:sp>
          <p:nvSpPr>
            <p:cNvPr id="236" name="شكل حر: شكل 235">
              <a:extLst>
                <a:ext uri="{FF2B5EF4-FFF2-40B4-BE49-F238E27FC236}">
                  <a16:creationId xmlns:a16="http://schemas.microsoft.com/office/drawing/2014/main" id="{267FD1C0-5406-B07C-7E52-5BA288D954A2}"/>
                </a:ext>
              </a:extLst>
            </p:cNvPr>
            <p:cNvSpPr/>
            <p:nvPr/>
          </p:nvSpPr>
          <p:spPr>
            <a:xfrm>
              <a:off x="3855548" y="4834408"/>
              <a:ext cx="145484" cy="83640"/>
            </a:xfrm>
            <a:custGeom>
              <a:avLst/>
              <a:gdLst>
                <a:gd name="connsiteX0" fmla="*/ 145602 w 145484"/>
                <a:gd name="connsiteY0" fmla="*/ 21604 h 83640"/>
                <a:gd name="connsiteX1" fmla="*/ 55058 w 145484"/>
                <a:gd name="connsiteY1" fmla="*/ 80544 h 83640"/>
                <a:gd name="connsiteX2" fmla="*/ 9033 w 145484"/>
                <a:gd name="connsiteY2" fmla="*/ 76487 h 83640"/>
                <a:gd name="connsiteX3" fmla="*/ 117 w 145484"/>
                <a:gd name="connsiteY3" fmla="*/ 76353 h 83640"/>
                <a:gd name="connsiteX4" fmla="*/ 94072 w 145484"/>
                <a:gd name="connsiteY4" fmla="*/ 153 h 83640"/>
                <a:gd name="connsiteX5" fmla="*/ 111503 w 145484"/>
                <a:gd name="connsiteY5" fmla="*/ 2059 h 83640"/>
                <a:gd name="connsiteX6" fmla="*/ 145602 w 145484"/>
                <a:gd name="connsiteY6" fmla="*/ 21604 h 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84" h="83640">
                  <a:moveTo>
                    <a:pt x="145602" y="21604"/>
                  </a:moveTo>
                  <a:cubicBezTo>
                    <a:pt x="122418" y="50331"/>
                    <a:pt x="90719" y="70962"/>
                    <a:pt x="55058" y="80544"/>
                  </a:cubicBezTo>
                  <a:cubicBezTo>
                    <a:pt x="39856" y="86012"/>
                    <a:pt x="23034" y="84526"/>
                    <a:pt x="9033" y="76487"/>
                  </a:cubicBezTo>
                  <a:lnTo>
                    <a:pt x="117" y="76353"/>
                  </a:lnTo>
                  <a:cubicBezTo>
                    <a:pt x="33036" y="52998"/>
                    <a:pt x="64430" y="27547"/>
                    <a:pt x="94072" y="153"/>
                  </a:cubicBezTo>
                  <a:lnTo>
                    <a:pt x="111503" y="2059"/>
                  </a:lnTo>
                  <a:cubicBezTo>
                    <a:pt x="122399" y="9355"/>
                    <a:pt x="133791" y="15889"/>
                    <a:pt x="145602" y="21604"/>
                  </a:cubicBezTo>
                  <a:close/>
                </a:path>
              </a:pathLst>
            </a:custGeom>
            <a:solidFill>
              <a:srgbClr val="FFC077"/>
            </a:solidFill>
            <a:ln w="19050" cap="flat">
              <a:noFill/>
              <a:prstDash val="solid"/>
              <a:miter/>
            </a:ln>
          </p:spPr>
          <p:txBody>
            <a:bodyPr rtlCol="1" anchor="ctr"/>
            <a:lstStyle/>
            <a:p>
              <a:pPr algn="r" rtl="1"/>
              <a:endParaRPr lang="ar-SA"/>
            </a:p>
          </p:txBody>
        </p:sp>
        <p:sp>
          <p:nvSpPr>
            <p:cNvPr id="237" name="شكل حر: شكل 236">
              <a:extLst>
                <a:ext uri="{FF2B5EF4-FFF2-40B4-BE49-F238E27FC236}">
                  <a16:creationId xmlns:a16="http://schemas.microsoft.com/office/drawing/2014/main" id="{CEF87A39-5AD3-0774-B4A8-8A3051188E14}"/>
                </a:ext>
              </a:extLst>
            </p:cNvPr>
            <p:cNvSpPr/>
            <p:nvPr/>
          </p:nvSpPr>
          <p:spPr>
            <a:xfrm>
              <a:off x="3591496" y="4695404"/>
              <a:ext cx="399019" cy="294359"/>
            </a:xfrm>
            <a:custGeom>
              <a:avLst/>
              <a:gdLst>
                <a:gd name="connsiteX0" fmla="*/ 377891 w 399019"/>
                <a:gd name="connsiteY0" fmla="*/ 22304 h 294359"/>
                <a:gd name="connsiteX1" fmla="*/ 381301 w 399019"/>
                <a:gd name="connsiteY1" fmla="*/ 111667 h 294359"/>
                <a:gd name="connsiteX2" fmla="*/ 358117 w 399019"/>
                <a:gd name="connsiteY2" fmla="*/ 138985 h 294359"/>
                <a:gd name="connsiteX3" fmla="*/ 264162 w 399019"/>
                <a:gd name="connsiteY3" fmla="*/ 215185 h 294359"/>
                <a:gd name="connsiteX4" fmla="*/ 246236 w 399019"/>
                <a:gd name="connsiteY4" fmla="*/ 227948 h 294359"/>
                <a:gd name="connsiteX5" fmla="*/ 52098 w 399019"/>
                <a:gd name="connsiteY5" fmla="*/ 287194 h 294359"/>
                <a:gd name="connsiteX6" fmla="*/ 2015 w 399019"/>
                <a:gd name="connsiteY6" fmla="*/ 232330 h 294359"/>
                <a:gd name="connsiteX7" fmla="*/ 110 w 399019"/>
                <a:gd name="connsiteY7" fmla="*/ 228005 h 294359"/>
                <a:gd name="connsiteX8" fmla="*/ 125573 w 399019"/>
                <a:gd name="connsiteY8" fmla="*/ 162473 h 294359"/>
                <a:gd name="connsiteX9" fmla="*/ 296642 w 399019"/>
                <a:gd name="connsiteY9" fmla="*/ 1672 h 294359"/>
                <a:gd name="connsiteX10" fmla="*/ 299538 w 399019"/>
                <a:gd name="connsiteY10" fmla="*/ 3444 h 294359"/>
                <a:gd name="connsiteX11" fmla="*/ 377891 w 399019"/>
                <a:gd name="connsiteY11" fmla="*/ 22304 h 29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019" h="294359">
                  <a:moveTo>
                    <a:pt x="377891" y="22304"/>
                  </a:moveTo>
                  <a:cubicBezTo>
                    <a:pt x="405208" y="44039"/>
                    <a:pt x="405990" y="69929"/>
                    <a:pt x="381301" y="111667"/>
                  </a:cubicBezTo>
                  <a:cubicBezTo>
                    <a:pt x="374709" y="121668"/>
                    <a:pt x="366918" y="130850"/>
                    <a:pt x="358117" y="138985"/>
                  </a:cubicBezTo>
                  <a:cubicBezTo>
                    <a:pt x="328475" y="166378"/>
                    <a:pt x="297081" y="191829"/>
                    <a:pt x="264162" y="215185"/>
                  </a:cubicBezTo>
                  <a:cubicBezTo>
                    <a:pt x="253227" y="223110"/>
                    <a:pt x="246236" y="227948"/>
                    <a:pt x="246236" y="227948"/>
                  </a:cubicBezTo>
                  <a:cubicBezTo>
                    <a:pt x="138451" y="291270"/>
                    <a:pt x="90655" y="305329"/>
                    <a:pt x="52098" y="287194"/>
                  </a:cubicBezTo>
                  <a:cubicBezTo>
                    <a:pt x="27885" y="277516"/>
                    <a:pt x="9445" y="257304"/>
                    <a:pt x="2015" y="232330"/>
                  </a:cubicBezTo>
                  <a:lnTo>
                    <a:pt x="110" y="228005"/>
                  </a:lnTo>
                  <a:cubicBezTo>
                    <a:pt x="43373" y="209051"/>
                    <a:pt x="85302" y="187162"/>
                    <a:pt x="125573" y="162473"/>
                  </a:cubicBezTo>
                  <a:cubicBezTo>
                    <a:pt x="125573" y="162473"/>
                    <a:pt x="266544" y="52803"/>
                    <a:pt x="296642" y="1672"/>
                  </a:cubicBezTo>
                  <a:lnTo>
                    <a:pt x="299538" y="3444"/>
                  </a:lnTo>
                  <a:cubicBezTo>
                    <a:pt x="327142" y="-4690"/>
                    <a:pt x="357012" y="2491"/>
                    <a:pt x="377891" y="22304"/>
                  </a:cubicBezTo>
                  <a:close/>
                </a:path>
              </a:pathLst>
            </a:custGeom>
            <a:solidFill>
              <a:srgbClr val="F8BD38"/>
            </a:solidFill>
            <a:ln w="19050" cap="flat">
              <a:noFill/>
              <a:prstDash val="solid"/>
              <a:miter/>
            </a:ln>
          </p:spPr>
          <p:txBody>
            <a:bodyPr rtlCol="1" anchor="ctr"/>
            <a:lstStyle/>
            <a:p>
              <a:pPr algn="r" rtl="1"/>
              <a:endParaRPr lang="ar-SA"/>
            </a:p>
          </p:txBody>
        </p:sp>
        <p:sp>
          <p:nvSpPr>
            <p:cNvPr id="238" name="شكل حر: شكل 237">
              <a:extLst>
                <a:ext uri="{FF2B5EF4-FFF2-40B4-BE49-F238E27FC236}">
                  <a16:creationId xmlns:a16="http://schemas.microsoft.com/office/drawing/2014/main" id="{267B49D5-39FF-345A-D501-58EBB04BDF3C}"/>
                </a:ext>
              </a:extLst>
            </p:cNvPr>
            <p:cNvSpPr/>
            <p:nvPr/>
          </p:nvSpPr>
          <p:spPr>
            <a:xfrm>
              <a:off x="3385013" y="4555788"/>
              <a:ext cx="517330" cy="388025"/>
            </a:xfrm>
            <a:custGeom>
              <a:avLst/>
              <a:gdLst>
                <a:gd name="connsiteX0" fmla="*/ 508909 w 517330"/>
                <a:gd name="connsiteY0" fmla="*/ 49519 h 388025"/>
                <a:gd name="connsiteX1" fmla="*/ 507004 w 517330"/>
                <a:gd name="connsiteY1" fmla="*/ 133720 h 388025"/>
                <a:gd name="connsiteX2" fmla="*/ 503194 w 517330"/>
                <a:gd name="connsiteY2" fmla="*/ 141340 h 388025"/>
                <a:gd name="connsiteX3" fmla="*/ 332125 w 517330"/>
                <a:gd name="connsiteY3" fmla="*/ 302141 h 388025"/>
                <a:gd name="connsiteX4" fmla="*/ 206662 w 517330"/>
                <a:gd name="connsiteY4" fmla="*/ 367673 h 388025"/>
                <a:gd name="connsiteX5" fmla="*/ 64130 w 517330"/>
                <a:gd name="connsiteY5" fmla="*/ 367807 h 388025"/>
                <a:gd name="connsiteX6" fmla="*/ 102 w 517330"/>
                <a:gd name="connsiteY6" fmla="*/ 290940 h 388025"/>
                <a:gd name="connsiteX7" fmla="*/ 102 w 517330"/>
                <a:gd name="connsiteY7" fmla="*/ 290025 h 388025"/>
                <a:gd name="connsiteX8" fmla="*/ 76645 w 517330"/>
                <a:gd name="connsiteY8" fmla="*/ 269071 h 388025"/>
                <a:gd name="connsiteX9" fmla="*/ 277585 w 517330"/>
                <a:gd name="connsiteY9" fmla="*/ 132691 h 388025"/>
                <a:gd name="connsiteX10" fmla="*/ 296902 w 517330"/>
                <a:gd name="connsiteY10" fmla="*/ 65121 h 388025"/>
                <a:gd name="connsiteX11" fmla="*/ 341421 w 517330"/>
                <a:gd name="connsiteY11" fmla="*/ 30545 h 388025"/>
                <a:gd name="connsiteX12" fmla="*/ 471990 w 517330"/>
                <a:gd name="connsiteY12" fmla="*/ 14048 h 388025"/>
                <a:gd name="connsiteX13" fmla="*/ 472238 w 517330"/>
                <a:gd name="connsiteY13" fmla="*/ 14258 h 388025"/>
                <a:gd name="connsiteX14" fmla="*/ 488487 w 517330"/>
                <a:gd name="connsiteY14" fmla="*/ 25249 h 388025"/>
                <a:gd name="connsiteX15" fmla="*/ 508909 w 517330"/>
                <a:gd name="connsiteY15" fmla="*/ 49519 h 38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330" h="388025">
                  <a:moveTo>
                    <a:pt x="508909" y="49519"/>
                  </a:moveTo>
                  <a:cubicBezTo>
                    <a:pt x="520911" y="76456"/>
                    <a:pt x="520206" y="107355"/>
                    <a:pt x="507004" y="133720"/>
                  </a:cubicBezTo>
                  <a:cubicBezTo>
                    <a:pt x="505937" y="136349"/>
                    <a:pt x="504661" y="138902"/>
                    <a:pt x="503194" y="141340"/>
                  </a:cubicBezTo>
                  <a:cubicBezTo>
                    <a:pt x="473076" y="192470"/>
                    <a:pt x="332125" y="302141"/>
                    <a:pt x="332125" y="302141"/>
                  </a:cubicBezTo>
                  <a:cubicBezTo>
                    <a:pt x="291853" y="326830"/>
                    <a:pt x="249924" y="348719"/>
                    <a:pt x="206662" y="367673"/>
                  </a:cubicBezTo>
                  <a:cubicBezTo>
                    <a:pt x="117127" y="404935"/>
                    <a:pt x="96286" y="382913"/>
                    <a:pt x="64130" y="367807"/>
                  </a:cubicBezTo>
                  <a:cubicBezTo>
                    <a:pt x="33490" y="351633"/>
                    <a:pt x="10479" y="323992"/>
                    <a:pt x="102" y="290940"/>
                  </a:cubicBezTo>
                  <a:lnTo>
                    <a:pt x="102" y="290025"/>
                  </a:lnTo>
                  <a:cubicBezTo>
                    <a:pt x="26729" y="288025"/>
                    <a:pt x="52719" y="280920"/>
                    <a:pt x="76645" y="269071"/>
                  </a:cubicBezTo>
                  <a:cubicBezTo>
                    <a:pt x="76645" y="269071"/>
                    <a:pt x="251334" y="175725"/>
                    <a:pt x="277585" y="132691"/>
                  </a:cubicBezTo>
                  <a:cubicBezTo>
                    <a:pt x="291263" y="112898"/>
                    <a:pt x="298044" y="89143"/>
                    <a:pt x="296902" y="65121"/>
                  </a:cubicBezTo>
                  <a:cubicBezTo>
                    <a:pt x="316275" y="44947"/>
                    <a:pt x="296635" y="65712"/>
                    <a:pt x="341421" y="30545"/>
                  </a:cubicBezTo>
                  <a:cubicBezTo>
                    <a:pt x="382017" y="-1211"/>
                    <a:pt x="429051" y="-10374"/>
                    <a:pt x="471990" y="14048"/>
                  </a:cubicBezTo>
                  <a:lnTo>
                    <a:pt x="472238" y="14258"/>
                  </a:lnTo>
                  <a:cubicBezTo>
                    <a:pt x="477953" y="17458"/>
                    <a:pt x="483382" y="21135"/>
                    <a:pt x="488487" y="25249"/>
                  </a:cubicBezTo>
                  <a:cubicBezTo>
                    <a:pt x="496907" y="31822"/>
                    <a:pt x="503880" y="40089"/>
                    <a:pt x="508909" y="49519"/>
                  </a:cubicBezTo>
                  <a:close/>
                </a:path>
              </a:pathLst>
            </a:custGeom>
            <a:solidFill>
              <a:srgbClr val="F8BD38"/>
            </a:solidFill>
            <a:ln w="19050" cap="flat">
              <a:noFill/>
              <a:prstDash val="solid"/>
              <a:miter/>
            </a:ln>
          </p:spPr>
          <p:txBody>
            <a:bodyPr rtlCol="1" anchor="ctr"/>
            <a:lstStyle/>
            <a:p>
              <a:pPr algn="r" rtl="1"/>
              <a:endParaRPr lang="ar-SA"/>
            </a:p>
          </p:txBody>
        </p:sp>
        <p:sp>
          <p:nvSpPr>
            <p:cNvPr id="239" name="شكل حر: شكل 238">
              <a:extLst>
                <a:ext uri="{FF2B5EF4-FFF2-40B4-BE49-F238E27FC236}">
                  <a16:creationId xmlns:a16="http://schemas.microsoft.com/office/drawing/2014/main" id="{04706D98-4BC6-B778-DAB6-D423F086C534}"/>
                </a:ext>
              </a:extLst>
            </p:cNvPr>
            <p:cNvSpPr/>
            <p:nvPr/>
          </p:nvSpPr>
          <p:spPr>
            <a:xfrm>
              <a:off x="3157899" y="4540696"/>
              <a:ext cx="523922" cy="305287"/>
            </a:xfrm>
            <a:custGeom>
              <a:avLst/>
              <a:gdLst>
                <a:gd name="connsiteX0" fmla="*/ 244521 w 523922"/>
                <a:gd name="connsiteY0" fmla="*/ 93183 h 305287"/>
                <a:gd name="connsiteX1" fmla="*/ 358821 w 523922"/>
                <a:gd name="connsiteY1" fmla="*/ 18145 h 305287"/>
                <a:gd name="connsiteX2" fmla="*/ 504573 w 523922"/>
                <a:gd name="connsiteY2" fmla="*/ 37862 h 305287"/>
                <a:gd name="connsiteX3" fmla="*/ 523889 w 523922"/>
                <a:gd name="connsiteY3" fmla="*/ 80286 h 305287"/>
                <a:gd name="connsiteX4" fmla="*/ 504573 w 523922"/>
                <a:gd name="connsiteY4" fmla="*/ 147857 h 305287"/>
                <a:gd name="connsiteX5" fmla="*/ 303633 w 523922"/>
                <a:gd name="connsiteY5" fmla="*/ 284235 h 305287"/>
                <a:gd name="connsiteX6" fmla="*/ 227091 w 523922"/>
                <a:gd name="connsiteY6" fmla="*/ 305190 h 305287"/>
                <a:gd name="connsiteX7" fmla="*/ 77738 w 523922"/>
                <a:gd name="connsiteY7" fmla="*/ 284235 h 305287"/>
                <a:gd name="connsiteX8" fmla="*/ 91 w 523922"/>
                <a:gd name="connsiteY8" fmla="*/ 172279 h 305287"/>
                <a:gd name="connsiteX9" fmla="*/ 58365 w 523922"/>
                <a:gd name="connsiteY9" fmla="*/ 154600 h 305287"/>
                <a:gd name="connsiteX10" fmla="*/ 94255 w 523922"/>
                <a:gd name="connsiteY10" fmla="*/ 107204 h 305287"/>
                <a:gd name="connsiteX11" fmla="*/ 95550 w 523922"/>
                <a:gd name="connsiteY11" fmla="*/ 107451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922" h="305287">
                  <a:moveTo>
                    <a:pt x="244521" y="93183"/>
                  </a:moveTo>
                  <a:cubicBezTo>
                    <a:pt x="281103" y="65922"/>
                    <a:pt x="319270" y="40871"/>
                    <a:pt x="358821" y="18145"/>
                  </a:cubicBezTo>
                  <a:cubicBezTo>
                    <a:pt x="410028" y="-9420"/>
                    <a:pt x="464434" y="-7192"/>
                    <a:pt x="504573" y="37862"/>
                  </a:cubicBezTo>
                  <a:cubicBezTo>
                    <a:pt x="515450" y="49539"/>
                    <a:pt x="522232" y="64417"/>
                    <a:pt x="523889" y="80286"/>
                  </a:cubicBezTo>
                  <a:cubicBezTo>
                    <a:pt x="525033" y="104327"/>
                    <a:pt x="518251" y="128064"/>
                    <a:pt x="504573" y="147857"/>
                  </a:cubicBezTo>
                  <a:cubicBezTo>
                    <a:pt x="478322" y="190871"/>
                    <a:pt x="303633" y="284235"/>
                    <a:pt x="303633" y="284235"/>
                  </a:cubicBezTo>
                  <a:cubicBezTo>
                    <a:pt x="279707" y="296084"/>
                    <a:pt x="253717" y="303190"/>
                    <a:pt x="227091" y="305190"/>
                  </a:cubicBezTo>
                  <a:cubicBezTo>
                    <a:pt x="176471" y="306867"/>
                    <a:pt x="125941" y="299780"/>
                    <a:pt x="77738" y="284235"/>
                  </a:cubicBezTo>
                  <a:cubicBezTo>
                    <a:pt x="25180" y="270615"/>
                    <a:pt x="91" y="172279"/>
                    <a:pt x="91" y="172279"/>
                  </a:cubicBezTo>
                  <a:cubicBezTo>
                    <a:pt x="20213" y="169002"/>
                    <a:pt x="39812" y="163058"/>
                    <a:pt x="58365" y="154600"/>
                  </a:cubicBezTo>
                  <a:cubicBezTo>
                    <a:pt x="77636" y="145970"/>
                    <a:pt x="91169" y="128102"/>
                    <a:pt x="94255" y="107204"/>
                  </a:cubicBezTo>
                  <a:lnTo>
                    <a:pt x="95550" y="107451"/>
                  </a:lnTo>
                  <a:close/>
                </a:path>
              </a:pathLst>
            </a:custGeom>
            <a:solidFill>
              <a:srgbClr val="F8BD38"/>
            </a:solidFill>
            <a:ln w="19050" cap="flat">
              <a:noFill/>
              <a:prstDash val="solid"/>
              <a:miter/>
            </a:ln>
          </p:spPr>
          <p:txBody>
            <a:bodyPr rtlCol="1" anchor="ctr"/>
            <a:lstStyle/>
            <a:p>
              <a:pPr algn="r" rtl="1"/>
              <a:endParaRPr lang="ar-SA"/>
            </a:p>
          </p:txBody>
        </p:sp>
        <p:sp>
          <p:nvSpPr>
            <p:cNvPr id="240" name="شكل حر: شكل 239">
              <a:extLst>
                <a:ext uri="{FF2B5EF4-FFF2-40B4-BE49-F238E27FC236}">
                  <a16:creationId xmlns:a16="http://schemas.microsoft.com/office/drawing/2014/main" id="{10E832DC-1451-939F-71E9-9CB8DF400AC6}"/>
                </a:ext>
              </a:extLst>
            </p:cNvPr>
            <p:cNvSpPr/>
            <p:nvPr/>
          </p:nvSpPr>
          <p:spPr>
            <a:xfrm>
              <a:off x="2827477" y="2243684"/>
              <a:ext cx="808996" cy="1193482"/>
            </a:xfrm>
            <a:custGeom>
              <a:avLst/>
              <a:gdLst>
                <a:gd name="connsiteX0" fmla="*/ 796714 w 808996"/>
                <a:gd name="connsiteY0" fmla="*/ 47 h 1193482"/>
                <a:gd name="connsiteX1" fmla="*/ 809077 w 808996"/>
                <a:gd name="connsiteY1" fmla="*/ 59902 h 1193482"/>
                <a:gd name="connsiteX2" fmla="*/ 72299 w 808996"/>
                <a:gd name="connsiteY2" fmla="*/ 211730 h 1193482"/>
                <a:gd name="connsiteX3" fmla="*/ 272058 w 808996"/>
                <a:gd name="connsiteY3" fmla="*/ 1181223 h 1193482"/>
                <a:gd name="connsiteX4" fmla="*/ 212145 w 808996"/>
                <a:gd name="connsiteY4" fmla="*/ 1193529 h 1193482"/>
                <a:gd name="connsiteX5" fmla="*/ 199782 w 808996"/>
                <a:gd name="connsiteY5" fmla="*/ 1133617 h 1193482"/>
                <a:gd name="connsiteX6" fmla="*/ 81 w 808996"/>
                <a:gd name="connsiteY6" fmla="*/ 164200 h 1193482"/>
                <a:gd name="connsiteX7" fmla="*/ 736801 w 808996"/>
                <a:gd name="connsiteY7" fmla="*/ 12372 h 1193482"/>
                <a:gd name="connsiteX8" fmla="*/ 796714 w 808996"/>
                <a:gd name="connsiteY8" fmla="*/ 47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6" h="1193482">
                  <a:moveTo>
                    <a:pt x="796714" y="47"/>
                  </a:moveTo>
                  <a:lnTo>
                    <a:pt x="809077" y="59902"/>
                  </a:lnTo>
                  <a:lnTo>
                    <a:pt x="72299" y="211730"/>
                  </a:lnTo>
                  <a:lnTo>
                    <a:pt x="272058" y="1181223"/>
                  </a:lnTo>
                  <a:lnTo>
                    <a:pt x="212145" y="1193529"/>
                  </a:lnTo>
                  <a:lnTo>
                    <a:pt x="199782" y="1133617"/>
                  </a:lnTo>
                  <a:lnTo>
                    <a:pt x="81" y="164200"/>
                  </a:lnTo>
                  <a:lnTo>
                    <a:pt x="736801" y="12372"/>
                  </a:lnTo>
                  <a:lnTo>
                    <a:pt x="796714" y="47"/>
                  </a:lnTo>
                  <a:close/>
                </a:path>
              </a:pathLst>
            </a:custGeom>
            <a:solidFill>
              <a:srgbClr val="000000"/>
            </a:solidFill>
            <a:ln w="19050" cap="flat">
              <a:noFill/>
              <a:prstDash val="solid"/>
              <a:miter/>
            </a:ln>
          </p:spPr>
          <p:txBody>
            <a:bodyPr rtlCol="1" anchor="ctr"/>
            <a:lstStyle/>
            <a:p>
              <a:pPr algn="r" rtl="1"/>
              <a:endParaRPr lang="ar-SA"/>
            </a:p>
          </p:txBody>
        </p:sp>
        <p:sp>
          <p:nvSpPr>
            <p:cNvPr id="241" name="شكل حر: شكل 240">
              <a:extLst>
                <a:ext uri="{FF2B5EF4-FFF2-40B4-BE49-F238E27FC236}">
                  <a16:creationId xmlns:a16="http://schemas.microsoft.com/office/drawing/2014/main" id="{A8BE0AD1-C0E1-1507-8B4F-BD535C313028}"/>
                </a:ext>
              </a:extLst>
            </p:cNvPr>
            <p:cNvSpPr/>
            <p:nvPr/>
          </p:nvSpPr>
          <p:spPr>
            <a:xfrm>
              <a:off x="2755182" y="2196097"/>
              <a:ext cx="809015" cy="1193539"/>
            </a:xfrm>
            <a:custGeom>
              <a:avLst/>
              <a:gdLst>
                <a:gd name="connsiteX0" fmla="*/ 809092 w 809015"/>
                <a:gd name="connsiteY0" fmla="*/ 59956 h 1193539"/>
                <a:gd name="connsiteX1" fmla="*/ 72372 w 809015"/>
                <a:gd name="connsiteY1" fmla="*/ 211785 h 1193539"/>
                <a:gd name="connsiteX2" fmla="*/ 272073 w 809015"/>
                <a:gd name="connsiteY2" fmla="*/ 1181201 h 1193539"/>
                <a:gd name="connsiteX3" fmla="*/ 212161 w 809015"/>
                <a:gd name="connsiteY3" fmla="*/ 1193584 h 1193539"/>
                <a:gd name="connsiteX4" fmla="*/ 77 w 809015"/>
                <a:gd name="connsiteY4" fmla="*/ 164179 h 1193539"/>
                <a:gd name="connsiteX5" fmla="*/ 796786 w 809015"/>
                <a:gd name="connsiteY5" fmla="*/ 44 h 1193539"/>
                <a:gd name="connsiteX6" fmla="*/ 809092 w 809015"/>
                <a:gd name="connsiteY6" fmla="*/ 59956 h 11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015" h="1193539">
                  <a:moveTo>
                    <a:pt x="809092" y="59956"/>
                  </a:moveTo>
                  <a:lnTo>
                    <a:pt x="72372" y="211785"/>
                  </a:lnTo>
                  <a:lnTo>
                    <a:pt x="272073" y="1181201"/>
                  </a:lnTo>
                  <a:lnTo>
                    <a:pt x="212161" y="1193584"/>
                  </a:lnTo>
                  <a:lnTo>
                    <a:pt x="77" y="164179"/>
                  </a:lnTo>
                  <a:lnTo>
                    <a:pt x="796786" y="44"/>
                  </a:lnTo>
                  <a:lnTo>
                    <a:pt x="809092" y="59956"/>
                  </a:lnTo>
                  <a:close/>
                </a:path>
              </a:pathLst>
            </a:custGeom>
            <a:solidFill>
              <a:srgbClr val="000000"/>
            </a:solidFill>
            <a:ln w="19050" cap="flat">
              <a:noFill/>
              <a:prstDash val="solid"/>
              <a:miter/>
            </a:ln>
          </p:spPr>
          <p:txBody>
            <a:bodyPr rtlCol="1" anchor="ctr"/>
            <a:lstStyle/>
            <a:p>
              <a:pPr algn="r" rtl="1"/>
              <a:endParaRPr lang="ar-SA"/>
            </a:p>
          </p:txBody>
        </p:sp>
        <p:sp>
          <p:nvSpPr>
            <p:cNvPr id="242" name="شكل حر: شكل 241">
              <a:extLst>
                <a:ext uri="{FF2B5EF4-FFF2-40B4-BE49-F238E27FC236}">
                  <a16:creationId xmlns:a16="http://schemas.microsoft.com/office/drawing/2014/main" id="{B9BC2C60-CE20-4323-9A2A-1747014C146A}"/>
                </a:ext>
              </a:extLst>
            </p:cNvPr>
            <p:cNvSpPr/>
            <p:nvPr/>
          </p:nvSpPr>
          <p:spPr>
            <a:xfrm>
              <a:off x="3007236" y="4496385"/>
              <a:ext cx="245915" cy="219991"/>
            </a:xfrm>
            <a:custGeom>
              <a:avLst/>
              <a:gdLst>
                <a:gd name="connsiteX0" fmla="*/ 109705 w 245915"/>
                <a:gd name="connsiteY0" fmla="*/ 35267 h 219991"/>
                <a:gd name="connsiteX1" fmla="*/ 122088 w 245915"/>
                <a:gd name="connsiteY1" fmla="*/ 33038 h 219991"/>
                <a:gd name="connsiteX2" fmla="*/ 228672 w 245915"/>
                <a:gd name="connsiteY2" fmla="*/ 75329 h 219991"/>
                <a:gd name="connsiteX3" fmla="*/ 244922 w 245915"/>
                <a:gd name="connsiteY3" fmla="*/ 151529 h 219991"/>
                <a:gd name="connsiteX4" fmla="*/ 209032 w 245915"/>
                <a:gd name="connsiteY4" fmla="*/ 198926 h 219991"/>
                <a:gd name="connsiteX5" fmla="*/ 150758 w 245915"/>
                <a:gd name="connsiteY5" fmla="*/ 216604 h 219991"/>
                <a:gd name="connsiteX6" fmla="*/ 39125 w 245915"/>
                <a:gd name="connsiteY6" fmla="*/ 199974 h 219991"/>
                <a:gd name="connsiteX7" fmla="*/ 48040 w 245915"/>
                <a:gd name="connsiteY7" fmla="*/ 6178 h 219991"/>
                <a:gd name="connsiteX8" fmla="*/ 51850 w 245915"/>
                <a:gd name="connsiteY8" fmla="*/ 139 h 219991"/>
                <a:gd name="connsiteX9" fmla="*/ 109400 w 245915"/>
                <a:gd name="connsiteY9" fmla="*/ 33020 h 21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15" h="219991">
                  <a:moveTo>
                    <a:pt x="109705" y="35267"/>
                  </a:moveTo>
                  <a:cubicBezTo>
                    <a:pt x="113736" y="34067"/>
                    <a:pt x="117889" y="33324"/>
                    <a:pt x="122088" y="33038"/>
                  </a:cubicBezTo>
                  <a:cubicBezTo>
                    <a:pt x="147691" y="31591"/>
                    <a:pt x="196192" y="26485"/>
                    <a:pt x="228672" y="75329"/>
                  </a:cubicBezTo>
                  <a:cubicBezTo>
                    <a:pt x="242821" y="98056"/>
                    <a:pt x="248568" y="125012"/>
                    <a:pt x="244922" y="151529"/>
                  </a:cubicBezTo>
                  <a:cubicBezTo>
                    <a:pt x="241836" y="172427"/>
                    <a:pt x="228303" y="190296"/>
                    <a:pt x="209032" y="198926"/>
                  </a:cubicBezTo>
                  <a:cubicBezTo>
                    <a:pt x="190477" y="207384"/>
                    <a:pt x="170880" y="213328"/>
                    <a:pt x="150758" y="216604"/>
                  </a:cubicBezTo>
                  <a:cubicBezTo>
                    <a:pt x="106048" y="224129"/>
                    <a:pt x="59547" y="220071"/>
                    <a:pt x="39125" y="199974"/>
                  </a:cubicBezTo>
                  <a:cubicBezTo>
                    <a:pt x="4835" y="166122"/>
                    <a:pt x="-32046" y="88341"/>
                    <a:pt x="48040" y="6178"/>
                  </a:cubicBezTo>
                  <a:lnTo>
                    <a:pt x="51850" y="139"/>
                  </a:lnTo>
                  <a:cubicBezTo>
                    <a:pt x="70338" y="12274"/>
                    <a:pt x="89558" y="23247"/>
                    <a:pt x="109400" y="33020"/>
                  </a:cubicBezTo>
                  <a:close/>
                </a:path>
              </a:pathLst>
            </a:custGeom>
            <a:solidFill>
              <a:srgbClr val="F8BD38"/>
            </a:solidFill>
            <a:ln w="19050" cap="flat">
              <a:noFill/>
              <a:prstDash val="solid"/>
              <a:miter/>
            </a:ln>
          </p:spPr>
          <p:txBody>
            <a:bodyPr rtlCol="1" anchor="ctr"/>
            <a:lstStyle/>
            <a:p>
              <a:pPr algn="r" rtl="1"/>
              <a:endParaRPr lang="ar-SA"/>
            </a:p>
          </p:txBody>
        </p:sp>
        <p:sp>
          <p:nvSpPr>
            <p:cNvPr id="243" name="شكل حر: شكل 242">
              <a:extLst>
                <a:ext uri="{FF2B5EF4-FFF2-40B4-BE49-F238E27FC236}">
                  <a16:creationId xmlns:a16="http://schemas.microsoft.com/office/drawing/2014/main" id="{07F9D1B7-3CA8-22C8-B6F7-5EBF864FBCAE}"/>
                </a:ext>
              </a:extLst>
            </p:cNvPr>
            <p:cNvSpPr/>
            <p:nvPr/>
          </p:nvSpPr>
          <p:spPr>
            <a:xfrm>
              <a:off x="2885642" y="3798828"/>
              <a:ext cx="125286" cy="713879"/>
            </a:xfrm>
            <a:custGeom>
              <a:avLst/>
              <a:gdLst>
                <a:gd name="connsiteX0" fmla="*/ 125352 w 125286"/>
                <a:gd name="connsiteY0" fmla="*/ 26388 h 713879"/>
                <a:gd name="connsiteX1" fmla="*/ 124629 w 125286"/>
                <a:gd name="connsiteY1" fmla="*/ 26979 h 713879"/>
                <a:gd name="connsiteX2" fmla="*/ 113404 w 125286"/>
                <a:gd name="connsiteY2" fmla="*/ 25354 h 713879"/>
                <a:gd name="connsiteX3" fmla="*/ 112265 w 125286"/>
                <a:gd name="connsiteY3" fmla="*/ 26388 h 713879"/>
                <a:gd name="connsiteX4" fmla="*/ 103216 w 125286"/>
                <a:gd name="connsiteY4" fmla="*/ 59249 h 713879"/>
                <a:gd name="connsiteX5" fmla="*/ 62049 w 125286"/>
                <a:gd name="connsiteY5" fmla="*/ 623910 h 713879"/>
                <a:gd name="connsiteX6" fmla="*/ 73365 w 125286"/>
                <a:gd name="connsiteY6" fmla="*/ 699996 h 713879"/>
                <a:gd name="connsiteX7" fmla="*/ 88357 w 125286"/>
                <a:gd name="connsiteY7" fmla="*/ 703254 h 713879"/>
                <a:gd name="connsiteX8" fmla="*/ 88624 w 125286"/>
                <a:gd name="connsiteY8" fmla="*/ 704111 h 713879"/>
                <a:gd name="connsiteX9" fmla="*/ 2899 w 125286"/>
                <a:gd name="connsiteY9" fmla="*/ 682451 h 713879"/>
                <a:gd name="connsiteX10" fmla="*/ 2118 w 125286"/>
                <a:gd name="connsiteY10" fmla="*/ 582001 h 713879"/>
                <a:gd name="connsiteX11" fmla="*/ 49743 w 125286"/>
                <a:gd name="connsiteY11" fmla="*/ 31760 h 713879"/>
                <a:gd name="connsiteX12" fmla="*/ 55115 w 125286"/>
                <a:gd name="connsiteY12" fmla="*/ 10615 h 713879"/>
                <a:gd name="connsiteX13" fmla="*/ 125352 w 125286"/>
                <a:gd name="connsiteY13" fmla="*/ 26388 h 71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86" h="713879">
                  <a:moveTo>
                    <a:pt x="125352" y="26388"/>
                  </a:moveTo>
                  <a:lnTo>
                    <a:pt x="124629" y="26979"/>
                  </a:lnTo>
                  <a:cubicBezTo>
                    <a:pt x="121979" y="23430"/>
                    <a:pt x="116951" y="22702"/>
                    <a:pt x="113404" y="25354"/>
                  </a:cubicBezTo>
                  <a:cubicBezTo>
                    <a:pt x="112991" y="25661"/>
                    <a:pt x="112610" y="26007"/>
                    <a:pt x="112265" y="26388"/>
                  </a:cubicBezTo>
                  <a:cubicBezTo>
                    <a:pt x="107234" y="36685"/>
                    <a:pt x="104165" y="47829"/>
                    <a:pt x="103216" y="59249"/>
                  </a:cubicBezTo>
                  <a:cubicBezTo>
                    <a:pt x="77365" y="246397"/>
                    <a:pt x="63613" y="434992"/>
                    <a:pt x="62049" y="623910"/>
                  </a:cubicBezTo>
                  <a:cubicBezTo>
                    <a:pt x="62887" y="667440"/>
                    <a:pt x="66354" y="696129"/>
                    <a:pt x="73365" y="699996"/>
                  </a:cubicBezTo>
                  <a:cubicBezTo>
                    <a:pt x="77737" y="703025"/>
                    <a:pt x="83126" y="704187"/>
                    <a:pt x="88357" y="703254"/>
                  </a:cubicBezTo>
                  <a:lnTo>
                    <a:pt x="88624" y="704111"/>
                  </a:lnTo>
                  <a:cubicBezTo>
                    <a:pt x="69117" y="717084"/>
                    <a:pt x="17053" y="723618"/>
                    <a:pt x="2899" y="682451"/>
                  </a:cubicBezTo>
                  <a:cubicBezTo>
                    <a:pt x="-597" y="649076"/>
                    <a:pt x="-858" y="615433"/>
                    <a:pt x="2118" y="582001"/>
                  </a:cubicBezTo>
                  <a:cubicBezTo>
                    <a:pt x="8862" y="420076"/>
                    <a:pt x="35246" y="115276"/>
                    <a:pt x="49743" y="31760"/>
                  </a:cubicBezTo>
                  <a:cubicBezTo>
                    <a:pt x="50518" y="24493"/>
                    <a:pt x="52328" y="17372"/>
                    <a:pt x="55115" y="10615"/>
                  </a:cubicBezTo>
                  <a:cubicBezTo>
                    <a:pt x="70755" y="-9883"/>
                    <a:pt x="123523" y="1909"/>
                    <a:pt x="125352" y="26388"/>
                  </a:cubicBezTo>
                  <a:close/>
                </a:path>
              </a:pathLst>
            </a:custGeom>
            <a:solidFill>
              <a:srgbClr val="000000"/>
            </a:solidFill>
            <a:ln w="19050" cap="flat">
              <a:noFill/>
              <a:prstDash val="solid"/>
              <a:miter/>
            </a:ln>
          </p:spPr>
          <p:txBody>
            <a:bodyPr rtlCol="1" anchor="ctr"/>
            <a:lstStyle/>
            <a:p>
              <a:pPr algn="r" rtl="1"/>
              <a:endParaRPr lang="ar-SA"/>
            </a:p>
          </p:txBody>
        </p:sp>
        <p:sp>
          <p:nvSpPr>
            <p:cNvPr id="244" name="شكل حر: شكل 243">
              <a:extLst>
                <a:ext uri="{FF2B5EF4-FFF2-40B4-BE49-F238E27FC236}">
                  <a16:creationId xmlns:a16="http://schemas.microsoft.com/office/drawing/2014/main" id="{F7CD51B9-3DAB-C9B6-C141-EF0EDEC332B9}"/>
                </a:ext>
              </a:extLst>
            </p:cNvPr>
            <p:cNvSpPr/>
            <p:nvPr/>
          </p:nvSpPr>
          <p:spPr>
            <a:xfrm>
              <a:off x="1787671" y="3291491"/>
              <a:ext cx="1147724" cy="1089240"/>
            </a:xfrm>
            <a:custGeom>
              <a:avLst/>
              <a:gdLst>
                <a:gd name="connsiteX0" fmla="*/ 1144159 w 1147724"/>
                <a:gd name="connsiteY0" fmla="*/ 538433 h 1089240"/>
                <a:gd name="connsiteX1" fmla="*/ 1147760 w 1147724"/>
                <a:gd name="connsiteY1" fmla="*/ 539100 h 1089240"/>
                <a:gd name="connsiteX2" fmla="*/ 1100135 w 1147724"/>
                <a:gd name="connsiteY2" fmla="*/ 1089340 h 1089240"/>
                <a:gd name="connsiteX3" fmla="*/ 1098230 w 1147724"/>
                <a:gd name="connsiteY3" fmla="*/ 1089340 h 1089240"/>
                <a:gd name="connsiteX4" fmla="*/ 927999 w 1147724"/>
                <a:gd name="connsiteY4" fmla="*/ 1031847 h 1089240"/>
                <a:gd name="connsiteX5" fmla="*/ 35 w 1147724"/>
                <a:gd name="connsiteY5" fmla="*/ 629701 h 1089240"/>
                <a:gd name="connsiteX6" fmla="*/ 323276 w 1147724"/>
                <a:gd name="connsiteY6" fmla="*/ 99 h 1089240"/>
                <a:gd name="connsiteX7" fmla="*/ 1091619 w 1147724"/>
                <a:gd name="connsiteY7" fmla="*/ 512296 h 108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724" h="1089240">
                  <a:moveTo>
                    <a:pt x="1144159" y="538433"/>
                  </a:moveTo>
                  <a:lnTo>
                    <a:pt x="1147760" y="539100"/>
                  </a:lnTo>
                  <a:cubicBezTo>
                    <a:pt x="1133224" y="622710"/>
                    <a:pt x="1106840" y="927491"/>
                    <a:pt x="1100135" y="1089340"/>
                  </a:cubicBezTo>
                  <a:lnTo>
                    <a:pt x="1098230" y="1089340"/>
                  </a:lnTo>
                  <a:cubicBezTo>
                    <a:pt x="1098230" y="1089340"/>
                    <a:pt x="985358" y="1038667"/>
                    <a:pt x="927999" y="1031847"/>
                  </a:cubicBezTo>
                  <a:cubicBezTo>
                    <a:pt x="844846" y="1022036"/>
                    <a:pt x="35" y="629701"/>
                    <a:pt x="35" y="629701"/>
                  </a:cubicBezTo>
                  <a:lnTo>
                    <a:pt x="323276" y="99"/>
                  </a:lnTo>
                  <a:lnTo>
                    <a:pt x="1091619" y="512296"/>
                  </a:lnTo>
                  <a:close/>
                </a:path>
              </a:pathLst>
            </a:custGeom>
            <a:solidFill>
              <a:srgbClr val="F8BD38"/>
            </a:solidFill>
            <a:ln w="19050" cap="flat">
              <a:noFill/>
              <a:prstDash val="solid"/>
              <a:miter/>
            </a:ln>
          </p:spPr>
          <p:txBody>
            <a:bodyPr rtlCol="1" anchor="ctr"/>
            <a:lstStyle/>
            <a:p>
              <a:pPr algn="r" rtl="1"/>
              <a:endParaRPr lang="ar-SA"/>
            </a:p>
          </p:txBody>
        </p:sp>
        <p:sp>
          <p:nvSpPr>
            <p:cNvPr id="245" name="شكل حر: شكل 244">
              <a:extLst>
                <a:ext uri="{FF2B5EF4-FFF2-40B4-BE49-F238E27FC236}">
                  <a16:creationId xmlns:a16="http://schemas.microsoft.com/office/drawing/2014/main" id="{385551B5-B477-F759-8F65-7DDFDA263C8F}"/>
                </a:ext>
              </a:extLst>
            </p:cNvPr>
            <p:cNvSpPr/>
            <p:nvPr/>
          </p:nvSpPr>
          <p:spPr>
            <a:xfrm>
              <a:off x="5128183" y="3212720"/>
              <a:ext cx="278911" cy="642365"/>
            </a:xfrm>
            <a:custGeom>
              <a:avLst/>
              <a:gdLst>
                <a:gd name="connsiteX0" fmla="*/ 188 w 278911"/>
                <a:gd name="connsiteY0" fmla="*/ 83 h 642365"/>
                <a:gd name="connsiteX1" fmla="*/ 279099 w 278911"/>
                <a:gd name="connsiteY1" fmla="*/ 642449 h 642365"/>
              </a:gdLst>
              <a:ahLst/>
              <a:cxnLst>
                <a:cxn ang="0">
                  <a:pos x="connsiteX0" y="connsiteY0"/>
                </a:cxn>
                <a:cxn ang="0">
                  <a:pos x="connsiteX1" y="connsiteY1"/>
                </a:cxn>
              </a:cxnLst>
              <a:rect l="l" t="t" r="r" b="b"/>
              <a:pathLst>
                <a:path w="278911" h="642365">
                  <a:moveTo>
                    <a:pt x="188" y="83"/>
                  </a:moveTo>
                  <a:lnTo>
                    <a:pt x="279099" y="642449"/>
                  </a:lnTo>
                </a:path>
              </a:pathLst>
            </a:custGeom>
            <a:noFill/>
            <a:ln w="13088" cap="rnd">
              <a:solidFill>
                <a:srgbClr val="FFC077"/>
              </a:solidFill>
              <a:prstDash val="solid"/>
              <a:round/>
            </a:ln>
          </p:spPr>
          <p:txBody>
            <a:bodyPr rtlCol="1" anchor="ctr"/>
            <a:lstStyle/>
            <a:p>
              <a:pPr algn="r" rtl="1"/>
              <a:endParaRPr lang="ar-SA"/>
            </a:p>
          </p:txBody>
        </p:sp>
        <p:sp>
          <p:nvSpPr>
            <p:cNvPr id="246" name="شكل حر: شكل 245">
              <a:extLst>
                <a:ext uri="{FF2B5EF4-FFF2-40B4-BE49-F238E27FC236}">
                  <a16:creationId xmlns:a16="http://schemas.microsoft.com/office/drawing/2014/main" id="{FEECF340-E2C4-186D-F12C-224F071590E7}"/>
                </a:ext>
              </a:extLst>
            </p:cNvPr>
            <p:cNvSpPr/>
            <p:nvPr/>
          </p:nvSpPr>
          <p:spPr>
            <a:xfrm>
              <a:off x="1787594" y="3291491"/>
              <a:ext cx="323316" cy="629526"/>
            </a:xfrm>
            <a:custGeom>
              <a:avLst/>
              <a:gdLst>
                <a:gd name="connsiteX0" fmla="*/ 14 w 323316"/>
                <a:gd name="connsiteY0" fmla="*/ 629613 h 629526"/>
                <a:gd name="connsiteX1" fmla="*/ 323330 w 323316"/>
                <a:gd name="connsiteY1" fmla="*/ 87 h 629526"/>
              </a:gdLst>
              <a:ahLst/>
              <a:cxnLst>
                <a:cxn ang="0">
                  <a:pos x="connsiteX0" y="connsiteY0"/>
                </a:cxn>
                <a:cxn ang="0">
                  <a:pos x="connsiteX1" y="connsiteY1"/>
                </a:cxn>
              </a:cxnLst>
              <a:rect l="l" t="t" r="r" b="b"/>
              <a:pathLst>
                <a:path w="323316" h="629526">
                  <a:moveTo>
                    <a:pt x="14" y="629613"/>
                  </a:moveTo>
                  <a:lnTo>
                    <a:pt x="323330" y="87"/>
                  </a:lnTo>
                </a:path>
              </a:pathLst>
            </a:custGeom>
            <a:noFill/>
            <a:ln w="13088" cap="rnd">
              <a:solidFill>
                <a:srgbClr val="FFC077"/>
              </a:solidFill>
              <a:prstDash val="solid"/>
              <a:round/>
            </a:ln>
          </p:spPr>
          <p:txBody>
            <a:bodyPr rtlCol="1" anchor="ctr"/>
            <a:lstStyle/>
            <a:p>
              <a:pPr algn="r" rtl="1"/>
              <a:endParaRPr lang="ar-SA"/>
            </a:p>
          </p:txBody>
        </p:sp>
        <p:sp>
          <p:nvSpPr>
            <p:cNvPr id="247" name="شكل حر: شكل 246">
              <a:extLst>
                <a:ext uri="{FF2B5EF4-FFF2-40B4-BE49-F238E27FC236}">
                  <a16:creationId xmlns:a16="http://schemas.microsoft.com/office/drawing/2014/main" id="{0279673E-3D30-1A11-222C-D12718B1DB5D}"/>
                </a:ext>
              </a:extLst>
            </p:cNvPr>
            <p:cNvSpPr/>
            <p:nvPr/>
          </p:nvSpPr>
          <p:spPr>
            <a:xfrm>
              <a:off x="2317222" y="4217950"/>
              <a:ext cx="2144877" cy="1289924"/>
            </a:xfrm>
            <a:custGeom>
              <a:avLst/>
              <a:gdLst>
                <a:gd name="connsiteX0" fmla="*/ 2144967 w 2144877"/>
                <a:gd name="connsiteY0" fmla="*/ 1060647 h 1289924"/>
                <a:gd name="connsiteX1" fmla="*/ 226093 w 2144877"/>
                <a:gd name="connsiteY1" fmla="*/ 668198 h 1289924"/>
                <a:gd name="connsiteX2" fmla="*/ 89 w 2144877"/>
                <a:gd name="connsiteY2" fmla="*/ 153 h 1289924"/>
              </a:gdLst>
              <a:ahLst/>
              <a:cxnLst>
                <a:cxn ang="0">
                  <a:pos x="connsiteX0" y="connsiteY0"/>
                </a:cxn>
                <a:cxn ang="0">
                  <a:pos x="connsiteX1" y="connsiteY1"/>
                </a:cxn>
                <a:cxn ang="0">
                  <a:pos x="connsiteX2" y="connsiteY2"/>
                </a:cxn>
              </a:cxnLst>
              <a:rect l="l" t="t" r="r" b="b"/>
              <a:pathLst>
                <a:path w="2144877" h="1289924">
                  <a:moveTo>
                    <a:pt x="2144967" y="1060647"/>
                  </a:moveTo>
                  <a:cubicBezTo>
                    <a:pt x="1506716" y="1482167"/>
                    <a:pt x="647604" y="1306449"/>
                    <a:pt x="226093" y="668198"/>
                  </a:cubicBezTo>
                  <a:cubicBezTo>
                    <a:pt x="94371" y="468764"/>
                    <a:pt x="16512" y="238602"/>
                    <a:pt x="89" y="153"/>
                  </a:cubicBezTo>
                </a:path>
              </a:pathLst>
            </a:custGeom>
            <a:noFill/>
            <a:ln w="13088" cap="rnd">
              <a:solidFill>
                <a:srgbClr val="000000"/>
              </a:solidFill>
              <a:prstDash val="solid"/>
              <a:round/>
            </a:ln>
          </p:spPr>
          <p:txBody>
            <a:bodyPr rtlCol="1" anchor="ctr"/>
            <a:lstStyle/>
            <a:p>
              <a:pPr algn="r" rtl="1"/>
              <a:endParaRPr lang="ar-SA"/>
            </a:p>
          </p:txBody>
        </p:sp>
        <p:sp>
          <p:nvSpPr>
            <p:cNvPr id="248" name="شكل حر: شكل 247">
              <a:extLst>
                <a:ext uri="{FF2B5EF4-FFF2-40B4-BE49-F238E27FC236}">
                  <a16:creationId xmlns:a16="http://schemas.microsoft.com/office/drawing/2014/main" id="{67A5E8C5-B169-A71E-1500-6110D064777C}"/>
                </a:ext>
              </a:extLst>
            </p:cNvPr>
            <p:cNvSpPr/>
            <p:nvPr/>
          </p:nvSpPr>
          <p:spPr>
            <a:xfrm>
              <a:off x="4577276" y="4164782"/>
              <a:ext cx="505263" cy="1028547"/>
            </a:xfrm>
            <a:custGeom>
              <a:avLst/>
              <a:gdLst>
                <a:gd name="connsiteX0" fmla="*/ 505428 w 505263"/>
                <a:gd name="connsiteY0" fmla="*/ 143 h 1028547"/>
                <a:gd name="connsiteX1" fmla="*/ 165 w 505263"/>
                <a:gd name="connsiteY1" fmla="*/ 1028691 h 1028547"/>
              </a:gdLst>
              <a:ahLst/>
              <a:cxnLst>
                <a:cxn ang="0">
                  <a:pos x="connsiteX0" y="connsiteY0"/>
                </a:cxn>
                <a:cxn ang="0">
                  <a:pos x="connsiteX1" y="connsiteY1"/>
                </a:cxn>
              </a:cxnLst>
              <a:rect l="l" t="t" r="r" b="b"/>
              <a:pathLst>
                <a:path w="505263" h="1028547">
                  <a:moveTo>
                    <a:pt x="505428" y="143"/>
                  </a:moveTo>
                  <a:cubicBezTo>
                    <a:pt x="493826" y="399964"/>
                    <a:pt x="309518" y="775135"/>
                    <a:pt x="165" y="1028691"/>
                  </a:cubicBezTo>
                </a:path>
              </a:pathLst>
            </a:custGeom>
            <a:noFill/>
            <a:ln w="13088" cap="rnd">
              <a:solidFill>
                <a:srgbClr val="000000"/>
              </a:solidFill>
              <a:prstDash val="solid"/>
              <a:round/>
            </a:ln>
          </p:spPr>
          <p:txBody>
            <a:bodyPr rtlCol="1" anchor="ctr"/>
            <a:lstStyle/>
            <a:p>
              <a:pPr algn="r" rtl="1"/>
              <a:endParaRPr lang="ar-SA"/>
            </a:p>
          </p:txBody>
        </p:sp>
        <p:sp>
          <p:nvSpPr>
            <p:cNvPr id="249" name="شكل حر: شكل 248">
              <a:extLst>
                <a:ext uri="{FF2B5EF4-FFF2-40B4-BE49-F238E27FC236}">
                  <a16:creationId xmlns:a16="http://schemas.microsoft.com/office/drawing/2014/main" id="{8178178B-DD63-13D6-1DB8-AE10E7CC4D84}"/>
                </a:ext>
              </a:extLst>
            </p:cNvPr>
            <p:cNvSpPr/>
            <p:nvPr/>
          </p:nvSpPr>
          <p:spPr>
            <a:xfrm>
              <a:off x="2616765" y="4356558"/>
              <a:ext cx="1690820" cy="884287"/>
            </a:xfrm>
            <a:custGeom>
              <a:avLst/>
              <a:gdLst>
                <a:gd name="connsiteX0" fmla="*/ 1690914 w 1690820"/>
                <a:gd name="connsiteY0" fmla="*/ 701456 h 884287"/>
                <a:gd name="connsiteX1" fmla="*/ 160784 w 1690820"/>
                <a:gd name="connsiteY1" fmla="*/ 388617 h 884287"/>
                <a:gd name="connsiteX2" fmla="*/ 93 w 1690820"/>
                <a:gd name="connsiteY2" fmla="*/ 149 h 884287"/>
              </a:gdLst>
              <a:ahLst/>
              <a:cxnLst>
                <a:cxn ang="0">
                  <a:pos x="connsiteX0" y="connsiteY0"/>
                </a:cxn>
                <a:cxn ang="0">
                  <a:pos x="connsiteX1" y="connsiteY1"/>
                </a:cxn>
                <a:cxn ang="0">
                  <a:pos x="connsiteX2" y="connsiteY2"/>
                </a:cxn>
              </a:cxnLst>
              <a:rect l="l" t="t" r="r" b="b"/>
              <a:pathLst>
                <a:path w="1690820" h="884287">
                  <a:moveTo>
                    <a:pt x="1690914" y="701456"/>
                  </a:moveTo>
                  <a:cubicBezTo>
                    <a:pt x="1181993" y="1037593"/>
                    <a:pt x="496928" y="897538"/>
                    <a:pt x="160784" y="388617"/>
                  </a:cubicBezTo>
                  <a:cubicBezTo>
                    <a:pt x="82840" y="270602"/>
                    <a:pt x="28289" y="138738"/>
                    <a:pt x="93" y="149"/>
                  </a:cubicBezTo>
                </a:path>
              </a:pathLst>
            </a:custGeom>
            <a:noFill/>
            <a:ln w="13088" cap="rnd">
              <a:solidFill>
                <a:srgbClr val="000000"/>
              </a:solidFill>
              <a:prstDash val="solid"/>
              <a:round/>
            </a:ln>
          </p:spPr>
          <p:txBody>
            <a:bodyPr rtlCol="1" anchor="ctr"/>
            <a:lstStyle/>
            <a:p>
              <a:pPr algn="r" rtl="1"/>
              <a:endParaRPr lang="ar-SA"/>
            </a:p>
          </p:txBody>
        </p:sp>
        <p:sp>
          <p:nvSpPr>
            <p:cNvPr id="250" name="شكل حر: شكل 249">
              <a:extLst>
                <a:ext uri="{FF2B5EF4-FFF2-40B4-BE49-F238E27FC236}">
                  <a16:creationId xmlns:a16="http://schemas.microsoft.com/office/drawing/2014/main" id="{28E501DD-FC13-661F-46AB-10092BB7A48B}"/>
                </a:ext>
              </a:extLst>
            </p:cNvPr>
            <p:cNvSpPr/>
            <p:nvPr/>
          </p:nvSpPr>
          <p:spPr>
            <a:xfrm>
              <a:off x="4399445" y="4342271"/>
              <a:ext cx="384276" cy="647699"/>
            </a:xfrm>
            <a:custGeom>
              <a:avLst/>
              <a:gdLst>
                <a:gd name="connsiteX0" fmla="*/ 384429 w 384276"/>
                <a:gd name="connsiteY0" fmla="*/ 142 h 647699"/>
                <a:gd name="connsiteX1" fmla="*/ 152 w 384276"/>
                <a:gd name="connsiteY1" fmla="*/ 647842 h 647699"/>
              </a:gdLst>
              <a:ahLst/>
              <a:cxnLst>
                <a:cxn ang="0">
                  <a:pos x="connsiteX0" y="connsiteY0"/>
                </a:cxn>
                <a:cxn ang="0">
                  <a:pos x="connsiteX1" y="connsiteY1"/>
                </a:cxn>
              </a:cxnLst>
              <a:rect l="l" t="t" r="r" b="b"/>
              <a:pathLst>
                <a:path w="384276" h="647699">
                  <a:moveTo>
                    <a:pt x="384429" y="142"/>
                  </a:moveTo>
                  <a:cubicBezTo>
                    <a:pt x="336251" y="254422"/>
                    <a:pt x="200234" y="483689"/>
                    <a:pt x="152" y="647842"/>
                  </a:cubicBezTo>
                </a:path>
              </a:pathLst>
            </a:custGeom>
            <a:noFill/>
            <a:ln w="13088" cap="rnd">
              <a:solidFill>
                <a:srgbClr val="000000"/>
              </a:solidFill>
              <a:prstDash val="solid"/>
              <a:round/>
            </a:ln>
          </p:spPr>
          <p:txBody>
            <a:bodyPr rtlCol="1" anchor="ctr"/>
            <a:lstStyle/>
            <a:p>
              <a:pPr algn="r" rtl="1"/>
              <a:endParaRPr lang="ar-SA"/>
            </a:p>
          </p:txBody>
        </p:sp>
        <p:sp>
          <p:nvSpPr>
            <p:cNvPr id="251" name="شكل حر: شكل 250">
              <a:extLst>
                <a:ext uri="{FF2B5EF4-FFF2-40B4-BE49-F238E27FC236}">
                  <a16:creationId xmlns:a16="http://schemas.microsoft.com/office/drawing/2014/main" id="{26EE9CFD-210B-1FFE-FC77-6407E25889B5}"/>
                </a:ext>
              </a:extLst>
            </p:cNvPr>
            <p:cNvSpPr/>
            <p:nvPr/>
          </p:nvSpPr>
          <p:spPr>
            <a:xfrm>
              <a:off x="4441088" y="3323629"/>
              <a:ext cx="173050" cy="198253"/>
            </a:xfrm>
            <a:custGeom>
              <a:avLst/>
              <a:gdLst>
                <a:gd name="connsiteX0" fmla="*/ 149 w 173050"/>
                <a:gd name="connsiteY0" fmla="*/ 77 h 198253"/>
                <a:gd name="connsiteX1" fmla="*/ 173199 w 173050"/>
                <a:gd name="connsiteY1" fmla="*/ 198330 h 198253"/>
              </a:gdLst>
              <a:ahLst/>
              <a:cxnLst>
                <a:cxn ang="0">
                  <a:pos x="connsiteX0" y="connsiteY0"/>
                </a:cxn>
                <a:cxn ang="0">
                  <a:pos x="connsiteX1" y="connsiteY1"/>
                </a:cxn>
              </a:cxnLst>
              <a:rect l="l" t="t" r="r" b="b"/>
              <a:pathLst>
                <a:path w="173050" h="198253">
                  <a:moveTo>
                    <a:pt x="149" y="77"/>
                  </a:moveTo>
                  <a:cubicBezTo>
                    <a:pt x="65509" y="59052"/>
                    <a:pt x="123593" y="125605"/>
                    <a:pt x="173199" y="198330"/>
                  </a:cubicBezTo>
                </a:path>
              </a:pathLst>
            </a:custGeom>
            <a:noFill/>
            <a:ln w="13088" cap="rnd">
              <a:solidFill>
                <a:srgbClr val="000000"/>
              </a:solidFill>
              <a:prstDash val="solid"/>
              <a:round/>
            </a:ln>
          </p:spPr>
          <p:txBody>
            <a:bodyPr rtlCol="1" anchor="ctr"/>
            <a:lstStyle/>
            <a:p>
              <a:pPr algn="r" rtl="1"/>
              <a:endParaRPr lang="ar-SA"/>
            </a:p>
          </p:txBody>
        </p:sp>
        <p:sp>
          <p:nvSpPr>
            <p:cNvPr id="252" name="شكل حر: شكل 251">
              <a:extLst>
                <a:ext uri="{FF2B5EF4-FFF2-40B4-BE49-F238E27FC236}">
                  <a16:creationId xmlns:a16="http://schemas.microsoft.com/office/drawing/2014/main" id="{8C78D52A-8B88-9055-CA6C-E29201A189F5}"/>
                </a:ext>
              </a:extLst>
            </p:cNvPr>
            <p:cNvSpPr/>
            <p:nvPr/>
          </p:nvSpPr>
          <p:spPr>
            <a:xfrm>
              <a:off x="2712567" y="3367768"/>
              <a:ext cx="197015" cy="278129"/>
            </a:xfrm>
            <a:custGeom>
              <a:avLst/>
              <a:gdLst>
                <a:gd name="connsiteX0" fmla="*/ 59 w 197015"/>
                <a:gd name="connsiteY0" fmla="*/ 278212 h 278129"/>
                <a:gd name="connsiteX1" fmla="*/ 197074 w 197015"/>
                <a:gd name="connsiteY1" fmla="*/ 82 h 278129"/>
              </a:gdLst>
              <a:ahLst/>
              <a:cxnLst>
                <a:cxn ang="0">
                  <a:pos x="connsiteX0" y="connsiteY0"/>
                </a:cxn>
                <a:cxn ang="0">
                  <a:pos x="connsiteX1" y="connsiteY1"/>
                </a:cxn>
              </a:cxnLst>
              <a:rect l="l" t="t" r="r" b="b"/>
              <a:pathLst>
                <a:path w="197015" h="278129">
                  <a:moveTo>
                    <a:pt x="59" y="278212"/>
                  </a:moveTo>
                  <a:cubicBezTo>
                    <a:pt x="50997" y="175898"/>
                    <a:pt x="117454" y="82078"/>
                    <a:pt x="197074" y="82"/>
                  </a:cubicBezTo>
                </a:path>
              </a:pathLst>
            </a:custGeom>
            <a:noFill/>
            <a:ln w="13088" cap="rnd">
              <a:solidFill>
                <a:srgbClr val="000000"/>
              </a:solidFill>
              <a:prstDash val="solid"/>
              <a:round/>
            </a:ln>
          </p:spPr>
          <p:txBody>
            <a:bodyPr rtlCol="1" anchor="ctr"/>
            <a:lstStyle/>
            <a:p>
              <a:pPr algn="r" rtl="1"/>
              <a:endParaRPr lang="ar-SA"/>
            </a:p>
          </p:txBody>
        </p:sp>
        <p:sp>
          <p:nvSpPr>
            <p:cNvPr id="253" name="شكل حر: شكل 252">
              <a:extLst>
                <a:ext uri="{FF2B5EF4-FFF2-40B4-BE49-F238E27FC236}">
                  <a16:creationId xmlns:a16="http://schemas.microsoft.com/office/drawing/2014/main" id="{9BFCC581-5362-8E4F-FB19-86E6BED14609}"/>
                </a:ext>
              </a:extLst>
            </p:cNvPr>
            <p:cNvSpPr/>
            <p:nvPr/>
          </p:nvSpPr>
          <p:spPr>
            <a:xfrm>
              <a:off x="4375880" y="2915273"/>
              <a:ext cx="443007" cy="394087"/>
            </a:xfrm>
            <a:custGeom>
              <a:avLst/>
              <a:gdLst>
                <a:gd name="connsiteX0" fmla="*/ 153 w 443007"/>
                <a:gd name="connsiteY0" fmla="*/ 61 h 394087"/>
                <a:gd name="connsiteX1" fmla="*/ 443160 w 443007"/>
                <a:gd name="connsiteY1" fmla="*/ 394148 h 394087"/>
              </a:gdLst>
              <a:ahLst/>
              <a:cxnLst>
                <a:cxn ang="0">
                  <a:pos x="connsiteX0" y="connsiteY0"/>
                </a:cxn>
                <a:cxn ang="0">
                  <a:pos x="connsiteX1" y="connsiteY1"/>
                </a:cxn>
              </a:cxnLst>
              <a:rect l="l" t="t" r="r" b="b"/>
              <a:pathLst>
                <a:path w="443007" h="394087">
                  <a:moveTo>
                    <a:pt x="153" y="61"/>
                  </a:moveTo>
                  <a:cubicBezTo>
                    <a:pt x="174403" y="98092"/>
                    <a:pt x="325507" y="232501"/>
                    <a:pt x="443160" y="394148"/>
                  </a:cubicBezTo>
                </a:path>
              </a:pathLst>
            </a:custGeom>
            <a:noFill/>
            <a:ln w="13088" cap="rnd">
              <a:solidFill>
                <a:srgbClr val="000000"/>
              </a:solidFill>
              <a:prstDash val="solid"/>
              <a:round/>
            </a:ln>
          </p:spPr>
          <p:txBody>
            <a:bodyPr rtlCol="1" anchor="ctr"/>
            <a:lstStyle/>
            <a:p>
              <a:pPr algn="r" rtl="1"/>
              <a:endParaRPr lang="ar-SA"/>
            </a:p>
          </p:txBody>
        </p:sp>
        <p:sp>
          <p:nvSpPr>
            <p:cNvPr id="254" name="شكل حر: شكل 253">
              <a:extLst>
                <a:ext uri="{FF2B5EF4-FFF2-40B4-BE49-F238E27FC236}">
                  <a16:creationId xmlns:a16="http://schemas.microsoft.com/office/drawing/2014/main" id="{5676842B-0D7B-C156-290B-F55E5834C76F}"/>
                </a:ext>
              </a:extLst>
            </p:cNvPr>
            <p:cNvSpPr/>
            <p:nvPr/>
          </p:nvSpPr>
          <p:spPr>
            <a:xfrm>
              <a:off x="2474899" y="3043194"/>
              <a:ext cx="357282" cy="431691"/>
            </a:xfrm>
            <a:custGeom>
              <a:avLst/>
              <a:gdLst>
                <a:gd name="connsiteX0" fmla="*/ 50 w 357282"/>
                <a:gd name="connsiteY0" fmla="*/ 431761 h 431691"/>
                <a:gd name="connsiteX1" fmla="*/ 357333 w 357282"/>
                <a:gd name="connsiteY1" fmla="*/ 69 h 431691"/>
              </a:gdLst>
              <a:ahLst/>
              <a:cxnLst>
                <a:cxn ang="0">
                  <a:pos x="connsiteX0" y="connsiteY0"/>
                </a:cxn>
                <a:cxn ang="0">
                  <a:pos x="connsiteX1" y="connsiteY1"/>
                </a:cxn>
              </a:cxnLst>
              <a:rect l="l" t="t" r="r" b="b"/>
              <a:pathLst>
                <a:path w="357282" h="431691">
                  <a:moveTo>
                    <a:pt x="50" y="431761"/>
                  </a:moveTo>
                  <a:cubicBezTo>
                    <a:pt x="88620" y="265111"/>
                    <a:pt x="210181" y="118232"/>
                    <a:pt x="357333" y="69"/>
                  </a:cubicBezTo>
                </a:path>
              </a:pathLst>
            </a:custGeom>
            <a:noFill/>
            <a:ln w="13088" cap="rnd">
              <a:solidFill>
                <a:srgbClr val="000000"/>
              </a:solidFill>
              <a:prstDash val="solid"/>
              <a:round/>
            </a:ln>
          </p:spPr>
          <p:txBody>
            <a:bodyPr rtlCol="1" anchor="ctr"/>
            <a:lstStyle/>
            <a:p>
              <a:pPr algn="r" rtl="1"/>
              <a:endParaRPr lang="ar-SA"/>
            </a:p>
          </p:txBody>
        </p:sp>
        <p:sp>
          <p:nvSpPr>
            <p:cNvPr id="255" name="شكل حر: شكل 254">
              <a:extLst>
                <a:ext uri="{FF2B5EF4-FFF2-40B4-BE49-F238E27FC236}">
                  <a16:creationId xmlns:a16="http://schemas.microsoft.com/office/drawing/2014/main" id="{19C17D34-02D8-73CA-FE35-1E414B103E28}"/>
                </a:ext>
              </a:extLst>
            </p:cNvPr>
            <p:cNvSpPr/>
            <p:nvPr/>
          </p:nvSpPr>
          <p:spPr>
            <a:xfrm>
              <a:off x="4188561" y="3212720"/>
              <a:ext cx="939698" cy="657948"/>
            </a:xfrm>
            <a:custGeom>
              <a:avLst/>
              <a:gdLst>
                <a:gd name="connsiteX0" fmla="*/ 156 w 939698"/>
                <a:gd name="connsiteY0" fmla="*/ 658032 h 657948"/>
                <a:gd name="connsiteX1" fmla="*/ 575732 w 939698"/>
                <a:gd name="connsiteY1" fmla="*/ 259621 h 657948"/>
                <a:gd name="connsiteX2" fmla="*/ 939854 w 939698"/>
                <a:gd name="connsiteY2" fmla="*/ 83 h 657948"/>
              </a:gdLst>
              <a:ahLst/>
              <a:cxnLst>
                <a:cxn ang="0">
                  <a:pos x="connsiteX0" y="connsiteY0"/>
                </a:cxn>
                <a:cxn ang="0">
                  <a:pos x="connsiteX1" y="connsiteY1"/>
                </a:cxn>
                <a:cxn ang="0">
                  <a:pos x="connsiteX2" y="connsiteY2"/>
                </a:cxn>
              </a:cxnLst>
              <a:rect l="l" t="t" r="r" b="b"/>
              <a:pathLst>
                <a:path w="939698" h="657948">
                  <a:moveTo>
                    <a:pt x="156" y="658032"/>
                  </a:moveTo>
                  <a:cubicBezTo>
                    <a:pt x="156" y="658032"/>
                    <a:pt x="456441" y="345269"/>
                    <a:pt x="575732" y="259621"/>
                  </a:cubicBezTo>
                  <a:cubicBezTo>
                    <a:pt x="695024" y="173972"/>
                    <a:pt x="939854" y="83"/>
                    <a:pt x="939854" y="83"/>
                  </a:cubicBezTo>
                </a:path>
              </a:pathLst>
            </a:custGeom>
            <a:noFill/>
            <a:ln w="13088" cap="rnd">
              <a:solidFill>
                <a:srgbClr val="000000"/>
              </a:solidFill>
              <a:prstDash val="solid"/>
              <a:round/>
            </a:ln>
          </p:spPr>
          <p:txBody>
            <a:bodyPr rtlCol="1" anchor="ctr"/>
            <a:lstStyle/>
            <a:p>
              <a:pPr algn="r" rtl="1"/>
              <a:endParaRPr lang="ar-SA"/>
            </a:p>
          </p:txBody>
        </p:sp>
        <p:sp>
          <p:nvSpPr>
            <p:cNvPr id="256" name="شكل حر: شكل 255">
              <a:extLst>
                <a:ext uri="{FF2B5EF4-FFF2-40B4-BE49-F238E27FC236}">
                  <a16:creationId xmlns:a16="http://schemas.microsoft.com/office/drawing/2014/main" id="{2CF9E9AA-6506-DBB0-5218-4A75CFA3E80E}"/>
                </a:ext>
              </a:extLst>
            </p:cNvPr>
            <p:cNvSpPr/>
            <p:nvPr/>
          </p:nvSpPr>
          <p:spPr>
            <a:xfrm>
              <a:off x="4519212" y="3855086"/>
              <a:ext cx="887920" cy="595369"/>
            </a:xfrm>
            <a:custGeom>
              <a:avLst/>
              <a:gdLst>
                <a:gd name="connsiteX0" fmla="*/ 172 w 887920"/>
                <a:gd name="connsiteY0" fmla="*/ 595485 h 595369"/>
                <a:gd name="connsiteX1" fmla="*/ 259442 w 887920"/>
                <a:gd name="connsiteY1" fmla="*/ 433427 h 595369"/>
                <a:gd name="connsiteX2" fmla="*/ 888092 w 887920"/>
                <a:gd name="connsiteY2" fmla="*/ 115 h 595369"/>
              </a:gdLst>
              <a:ahLst/>
              <a:cxnLst>
                <a:cxn ang="0">
                  <a:pos x="connsiteX0" y="connsiteY0"/>
                </a:cxn>
                <a:cxn ang="0">
                  <a:pos x="connsiteX1" y="connsiteY1"/>
                </a:cxn>
                <a:cxn ang="0">
                  <a:pos x="connsiteX2" y="connsiteY2"/>
                </a:cxn>
              </a:cxnLst>
              <a:rect l="l" t="t" r="r" b="b"/>
              <a:pathLst>
                <a:path w="887920" h="595369">
                  <a:moveTo>
                    <a:pt x="172" y="595485"/>
                  </a:moveTo>
                  <a:cubicBezTo>
                    <a:pt x="172" y="595485"/>
                    <a:pt x="178384" y="504731"/>
                    <a:pt x="259442" y="433427"/>
                  </a:cubicBezTo>
                  <a:cubicBezTo>
                    <a:pt x="340500" y="362123"/>
                    <a:pt x="888092" y="115"/>
                    <a:pt x="888092" y="115"/>
                  </a:cubicBezTo>
                </a:path>
              </a:pathLst>
            </a:custGeom>
            <a:noFill/>
            <a:ln w="13088" cap="rnd">
              <a:solidFill>
                <a:srgbClr val="000000"/>
              </a:solidFill>
              <a:prstDash val="solid"/>
              <a:round/>
            </a:ln>
          </p:spPr>
          <p:txBody>
            <a:bodyPr rtlCol="1" anchor="ctr"/>
            <a:lstStyle/>
            <a:p>
              <a:pPr algn="r" rtl="1"/>
              <a:endParaRPr lang="ar-SA"/>
            </a:p>
          </p:txBody>
        </p:sp>
        <p:sp>
          <p:nvSpPr>
            <p:cNvPr id="257" name="شكل حر: شكل 256">
              <a:extLst>
                <a:ext uri="{FF2B5EF4-FFF2-40B4-BE49-F238E27FC236}">
                  <a16:creationId xmlns:a16="http://schemas.microsoft.com/office/drawing/2014/main" id="{204CED6E-955C-E5EF-20EF-B1264D1E3B51}"/>
                </a:ext>
              </a:extLst>
            </p:cNvPr>
            <p:cNvSpPr/>
            <p:nvPr/>
          </p:nvSpPr>
          <p:spPr>
            <a:xfrm>
              <a:off x="1787594" y="3921018"/>
              <a:ext cx="1098213" cy="459638"/>
            </a:xfrm>
            <a:custGeom>
              <a:avLst/>
              <a:gdLst>
                <a:gd name="connsiteX0" fmla="*/ 34 w 1098213"/>
                <a:gd name="connsiteY0" fmla="*/ 115 h 459638"/>
                <a:gd name="connsiteX1" fmla="*/ 928017 w 1098213"/>
                <a:gd name="connsiteY1" fmla="*/ 402261 h 459638"/>
                <a:gd name="connsiteX2" fmla="*/ 1098247 w 1098213"/>
                <a:gd name="connsiteY2" fmla="*/ 459754 h 459638"/>
              </a:gdLst>
              <a:ahLst/>
              <a:cxnLst>
                <a:cxn ang="0">
                  <a:pos x="connsiteX0" y="connsiteY0"/>
                </a:cxn>
                <a:cxn ang="0">
                  <a:pos x="connsiteX1" y="connsiteY1"/>
                </a:cxn>
                <a:cxn ang="0">
                  <a:pos x="connsiteX2" y="connsiteY2"/>
                </a:cxn>
              </a:cxnLst>
              <a:rect l="l" t="t" r="r" b="b"/>
              <a:pathLst>
                <a:path w="1098213" h="459638">
                  <a:moveTo>
                    <a:pt x="34" y="115"/>
                  </a:moveTo>
                  <a:cubicBezTo>
                    <a:pt x="34" y="115"/>
                    <a:pt x="844863" y="392545"/>
                    <a:pt x="928017" y="402261"/>
                  </a:cubicBezTo>
                  <a:cubicBezTo>
                    <a:pt x="985376" y="409081"/>
                    <a:pt x="1098247" y="459754"/>
                    <a:pt x="1098247" y="459754"/>
                  </a:cubicBezTo>
                </a:path>
              </a:pathLst>
            </a:custGeom>
            <a:noFill/>
            <a:ln w="13088" cap="rnd">
              <a:solidFill>
                <a:srgbClr val="000000"/>
              </a:solidFill>
              <a:prstDash val="solid"/>
              <a:round/>
            </a:ln>
          </p:spPr>
          <p:txBody>
            <a:bodyPr rtlCol="1" anchor="ctr"/>
            <a:lstStyle/>
            <a:p>
              <a:pPr algn="r" rtl="1"/>
              <a:endParaRPr lang="ar-SA"/>
            </a:p>
          </p:txBody>
        </p:sp>
        <p:sp>
          <p:nvSpPr>
            <p:cNvPr id="258" name="شكل حر: شكل 257">
              <a:extLst>
                <a:ext uri="{FF2B5EF4-FFF2-40B4-BE49-F238E27FC236}">
                  <a16:creationId xmlns:a16="http://schemas.microsoft.com/office/drawing/2014/main" id="{4B419A82-513D-3E5E-8EA9-4B6C2D0B3057}"/>
                </a:ext>
              </a:extLst>
            </p:cNvPr>
            <p:cNvSpPr/>
            <p:nvPr/>
          </p:nvSpPr>
          <p:spPr>
            <a:xfrm>
              <a:off x="2110911" y="3291491"/>
              <a:ext cx="820921" cy="538314"/>
            </a:xfrm>
            <a:custGeom>
              <a:avLst/>
              <a:gdLst>
                <a:gd name="connsiteX0" fmla="*/ 820965 w 820921"/>
                <a:gd name="connsiteY0" fmla="*/ 538399 h 538314"/>
                <a:gd name="connsiteX1" fmla="*/ 768387 w 820921"/>
                <a:gd name="connsiteY1" fmla="*/ 512282 h 538314"/>
                <a:gd name="connsiteX2" fmla="*/ 44 w 820921"/>
                <a:gd name="connsiteY2" fmla="*/ 84 h 538314"/>
              </a:gdLst>
              <a:ahLst/>
              <a:cxnLst>
                <a:cxn ang="0">
                  <a:pos x="connsiteX0" y="connsiteY0"/>
                </a:cxn>
                <a:cxn ang="0">
                  <a:pos x="connsiteX1" y="connsiteY1"/>
                </a:cxn>
                <a:cxn ang="0">
                  <a:pos x="connsiteX2" y="connsiteY2"/>
                </a:cxn>
              </a:cxnLst>
              <a:rect l="l" t="t" r="r" b="b"/>
              <a:pathLst>
                <a:path w="820921" h="538314">
                  <a:moveTo>
                    <a:pt x="820965" y="538399"/>
                  </a:moveTo>
                  <a:lnTo>
                    <a:pt x="768387" y="512282"/>
                  </a:lnTo>
                  <a:lnTo>
                    <a:pt x="44" y="84"/>
                  </a:lnTo>
                </a:path>
              </a:pathLst>
            </a:custGeom>
            <a:noFill/>
            <a:ln w="13088" cap="rnd">
              <a:solidFill>
                <a:srgbClr val="000000"/>
              </a:solidFill>
              <a:prstDash val="solid"/>
              <a:round/>
            </a:ln>
          </p:spPr>
          <p:txBody>
            <a:bodyPr rtlCol="1" anchor="ctr"/>
            <a:lstStyle/>
            <a:p>
              <a:pPr algn="r" rtl="1"/>
              <a:endParaRPr lang="ar-SA"/>
            </a:p>
          </p:txBody>
        </p:sp>
        <p:sp>
          <p:nvSpPr>
            <p:cNvPr id="259" name="شكل حر: شكل 258">
              <a:extLst>
                <a:ext uri="{FF2B5EF4-FFF2-40B4-BE49-F238E27FC236}">
                  <a16:creationId xmlns:a16="http://schemas.microsoft.com/office/drawing/2014/main" id="{E5030C80-B707-4730-6270-45FE0275085D}"/>
                </a:ext>
              </a:extLst>
            </p:cNvPr>
            <p:cNvSpPr/>
            <p:nvPr/>
          </p:nvSpPr>
          <p:spPr>
            <a:xfrm>
              <a:off x="2947625" y="3822471"/>
              <a:ext cx="75418" cy="679810"/>
            </a:xfrm>
            <a:custGeom>
              <a:avLst/>
              <a:gdLst>
                <a:gd name="connsiteX0" fmla="*/ 75487 w 75418"/>
                <a:gd name="connsiteY0" fmla="*/ 46942 h 679810"/>
                <a:gd name="connsiteX1" fmla="*/ 62647 w 75418"/>
                <a:gd name="connsiteY1" fmla="*/ 3337 h 679810"/>
                <a:gd name="connsiteX2" fmla="*/ 51423 w 75418"/>
                <a:gd name="connsiteY2" fmla="*/ 1712 h 679810"/>
                <a:gd name="connsiteX3" fmla="*/ 50284 w 75418"/>
                <a:gd name="connsiteY3" fmla="*/ 2746 h 679810"/>
                <a:gd name="connsiteX4" fmla="*/ 41235 w 75418"/>
                <a:gd name="connsiteY4" fmla="*/ 35608 h 679810"/>
                <a:gd name="connsiteX5" fmla="*/ 68 w 75418"/>
                <a:gd name="connsiteY5" fmla="*/ 600269 h 679810"/>
                <a:gd name="connsiteX6" fmla="*/ 11384 w 75418"/>
                <a:gd name="connsiteY6" fmla="*/ 676354 h 679810"/>
                <a:gd name="connsiteX7" fmla="*/ 26376 w 75418"/>
                <a:gd name="connsiteY7" fmla="*/ 679612 h 679810"/>
                <a:gd name="connsiteX8" fmla="*/ 37977 w 75418"/>
                <a:gd name="connsiteY8" fmla="*/ 632939 h 6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8" h="679810">
                  <a:moveTo>
                    <a:pt x="75487" y="46942"/>
                  </a:moveTo>
                  <a:cubicBezTo>
                    <a:pt x="74367" y="31659"/>
                    <a:pt x="69987" y="16790"/>
                    <a:pt x="62647" y="3337"/>
                  </a:cubicBezTo>
                  <a:cubicBezTo>
                    <a:pt x="59995" y="-212"/>
                    <a:pt x="54970" y="-940"/>
                    <a:pt x="51423" y="1712"/>
                  </a:cubicBezTo>
                  <a:cubicBezTo>
                    <a:pt x="51010" y="2019"/>
                    <a:pt x="50628" y="2365"/>
                    <a:pt x="50284" y="2746"/>
                  </a:cubicBezTo>
                  <a:cubicBezTo>
                    <a:pt x="45253" y="13043"/>
                    <a:pt x="42184" y="24187"/>
                    <a:pt x="41235" y="35608"/>
                  </a:cubicBezTo>
                  <a:cubicBezTo>
                    <a:pt x="15384" y="222755"/>
                    <a:pt x="1632" y="411350"/>
                    <a:pt x="68" y="600269"/>
                  </a:cubicBezTo>
                  <a:cubicBezTo>
                    <a:pt x="906" y="643798"/>
                    <a:pt x="4373" y="672487"/>
                    <a:pt x="11384" y="676354"/>
                  </a:cubicBezTo>
                  <a:cubicBezTo>
                    <a:pt x="15756" y="679383"/>
                    <a:pt x="21145" y="680545"/>
                    <a:pt x="26376" y="679612"/>
                  </a:cubicBezTo>
                  <a:cubicBezTo>
                    <a:pt x="43521" y="675173"/>
                    <a:pt x="37977" y="632939"/>
                    <a:pt x="37977" y="632939"/>
                  </a:cubicBezTo>
                </a:path>
              </a:pathLst>
            </a:custGeom>
            <a:noFill/>
            <a:ln w="13088" cap="rnd">
              <a:solidFill>
                <a:srgbClr val="000000"/>
              </a:solidFill>
              <a:prstDash val="solid"/>
              <a:round/>
            </a:ln>
          </p:spPr>
          <p:txBody>
            <a:bodyPr rtlCol="1" anchor="ctr"/>
            <a:lstStyle/>
            <a:p>
              <a:pPr algn="r" rtl="1"/>
              <a:endParaRPr lang="ar-SA"/>
            </a:p>
          </p:txBody>
        </p:sp>
        <p:sp>
          <p:nvSpPr>
            <p:cNvPr id="260" name="شكل حر: شكل 259">
              <a:extLst>
                <a:ext uri="{FF2B5EF4-FFF2-40B4-BE49-F238E27FC236}">
                  <a16:creationId xmlns:a16="http://schemas.microsoft.com/office/drawing/2014/main" id="{2001DBB6-A850-7D25-1E88-BB76EF27389A}"/>
                </a:ext>
              </a:extLst>
            </p:cNvPr>
            <p:cNvSpPr/>
            <p:nvPr/>
          </p:nvSpPr>
          <p:spPr>
            <a:xfrm>
              <a:off x="2885756" y="3798862"/>
              <a:ext cx="125172" cy="713845"/>
            </a:xfrm>
            <a:custGeom>
              <a:avLst/>
              <a:gdLst>
                <a:gd name="connsiteX0" fmla="*/ 125238 w 125172"/>
                <a:gd name="connsiteY0" fmla="*/ 26354 h 713845"/>
                <a:gd name="connsiteX1" fmla="*/ 55115 w 125172"/>
                <a:gd name="connsiteY1" fmla="*/ 10581 h 713845"/>
                <a:gd name="connsiteX2" fmla="*/ 49743 w 125172"/>
                <a:gd name="connsiteY2" fmla="*/ 31727 h 713845"/>
                <a:gd name="connsiteX3" fmla="*/ 2118 w 125172"/>
                <a:gd name="connsiteY3" fmla="*/ 581967 h 713845"/>
                <a:gd name="connsiteX4" fmla="*/ 2899 w 125172"/>
                <a:gd name="connsiteY4" fmla="*/ 682417 h 713845"/>
                <a:gd name="connsiteX5" fmla="*/ 88624 w 125172"/>
                <a:gd name="connsiteY5" fmla="*/ 704077 h 71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72" h="713845">
                  <a:moveTo>
                    <a:pt x="125238" y="26354"/>
                  </a:moveTo>
                  <a:cubicBezTo>
                    <a:pt x="123333" y="1875"/>
                    <a:pt x="70641" y="-9841"/>
                    <a:pt x="55115" y="10581"/>
                  </a:cubicBezTo>
                  <a:cubicBezTo>
                    <a:pt x="52328" y="17338"/>
                    <a:pt x="50518" y="24459"/>
                    <a:pt x="49743" y="31727"/>
                  </a:cubicBezTo>
                  <a:cubicBezTo>
                    <a:pt x="35208" y="115337"/>
                    <a:pt x="8824" y="420118"/>
                    <a:pt x="2118" y="581967"/>
                  </a:cubicBezTo>
                  <a:cubicBezTo>
                    <a:pt x="-858" y="615400"/>
                    <a:pt x="-597" y="649042"/>
                    <a:pt x="2899" y="682417"/>
                  </a:cubicBezTo>
                  <a:cubicBezTo>
                    <a:pt x="16977" y="723585"/>
                    <a:pt x="69041" y="717050"/>
                    <a:pt x="88624" y="704077"/>
                  </a:cubicBezTo>
                </a:path>
              </a:pathLst>
            </a:custGeom>
            <a:solidFill>
              <a:srgbClr val="EE8030"/>
            </a:solidFill>
            <a:ln w="13088" cap="rnd">
              <a:solidFill>
                <a:srgbClr val="000000"/>
              </a:solidFill>
              <a:prstDash val="solid"/>
              <a:round/>
            </a:ln>
          </p:spPr>
          <p:txBody>
            <a:bodyPr rtlCol="1" anchor="ctr"/>
            <a:lstStyle/>
            <a:p>
              <a:pPr algn="r" rtl="1"/>
              <a:endParaRPr lang="ar-SA"/>
            </a:p>
          </p:txBody>
        </p:sp>
        <p:sp>
          <p:nvSpPr>
            <p:cNvPr id="261" name="شكل حر: شكل 260">
              <a:extLst>
                <a:ext uri="{FF2B5EF4-FFF2-40B4-BE49-F238E27FC236}">
                  <a16:creationId xmlns:a16="http://schemas.microsoft.com/office/drawing/2014/main" id="{287BAEE4-150F-E644-A6F9-0091B907A1ED}"/>
                </a:ext>
              </a:extLst>
            </p:cNvPr>
            <p:cNvSpPr/>
            <p:nvPr/>
          </p:nvSpPr>
          <p:spPr>
            <a:xfrm>
              <a:off x="2988792" y="3799665"/>
              <a:ext cx="659663" cy="141994"/>
            </a:xfrm>
            <a:custGeom>
              <a:avLst/>
              <a:gdLst>
                <a:gd name="connsiteX0" fmla="*/ 85 w 659663"/>
                <a:gd name="connsiteY0" fmla="*/ 58398 h 141994"/>
                <a:gd name="connsiteX1" fmla="*/ 33690 w 659663"/>
                <a:gd name="connsiteY1" fmla="*/ 71429 h 141994"/>
                <a:gd name="connsiteX2" fmla="*/ 204244 w 659663"/>
                <a:gd name="connsiteY2" fmla="*/ 137037 h 141994"/>
                <a:gd name="connsiteX3" fmla="*/ 245107 w 659663"/>
                <a:gd name="connsiteY3" fmla="*/ 137037 h 141994"/>
                <a:gd name="connsiteX4" fmla="*/ 527428 w 659663"/>
                <a:gd name="connsiteY4" fmla="*/ 3934 h 141994"/>
                <a:gd name="connsiteX5" fmla="*/ 659749 w 659663"/>
                <a:gd name="connsiteY5" fmla="*/ 7916 h 1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63" h="141994">
                  <a:moveTo>
                    <a:pt x="85" y="58398"/>
                  </a:moveTo>
                  <a:lnTo>
                    <a:pt x="33690" y="71429"/>
                  </a:lnTo>
                  <a:cubicBezTo>
                    <a:pt x="88153" y="92574"/>
                    <a:pt x="191081" y="132389"/>
                    <a:pt x="204244" y="137037"/>
                  </a:cubicBezTo>
                  <a:cubicBezTo>
                    <a:pt x="217031" y="143781"/>
                    <a:pt x="232320" y="143781"/>
                    <a:pt x="245107" y="137037"/>
                  </a:cubicBezTo>
                  <a:cubicBezTo>
                    <a:pt x="263756" y="129969"/>
                    <a:pt x="483098" y="14469"/>
                    <a:pt x="527428" y="3934"/>
                  </a:cubicBezTo>
                  <a:cubicBezTo>
                    <a:pt x="571757" y="-6600"/>
                    <a:pt x="659749" y="7916"/>
                    <a:pt x="659749" y="7916"/>
                  </a:cubicBezTo>
                </a:path>
              </a:pathLst>
            </a:custGeom>
            <a:noFill/>
            <a:ln w="13088" cap="rnd">
              <a:solidFill>
                <a:srgbClr val="000000"/>
              </a:solidFill>
              <a:prstDash val="solid"/>
              <a:round/>
            </a:ln>
          </p:spPr>
          <p:txBody>
            <a:bodyPr rtlCol="1" anchor="ctr"/>
            <a:lstStyle/>
            <a:p>
              <a:pPr algn="r" rtl="1"/>
              <a:endParaRPr lang="ar-SA"/>
            </a:p>
          </p:txBody>
        </p:sp>
        <p:sp>
          <p:nvSpPr>
            <p:cNvPr id="262" name="شكل حر: شكل 261">
              <a:extLst>
                <a:ext uri="{FF2B5EF4-FFF2-40B4-BE49-F238E27FC236}">
                  <a16:creationId xmlns:a16="http://schemas.microsoft.com/office/drawing/2014/main" id="{C47A378D-B368-656D-BC52-0BAEBC530A2A}"/>
                </a:ext>
              </a:extLst>
            </p:cNvPr>
            <p:cNvSpPr/>
            <p:nvPr/>
          </p:nvSpPr>
          <p:spPr>
            <a:xfrm>
              <a:off x="2947625" y="4422623"/>
              <a:ext cx="168916" cy="106660"/>
            </a:xfrm>
            <a:custGeom>
              <a:avLst/>
              <a:gdLst>
                <a:gd name="connsiteX0" fmla="*/ 70 w 168916"/>
                <a:gd name="connsiteY0" fmla="*/ 132 h 106660"/>
                <a:gd name="connsiteX1" fmla="*/ 39866 w 168916"/>
                <a:gd name="connsiteY1" fmla="*/ 27241 h 106660"/>
                <a:gd name="connsiteX2" fmla="*/ 111437 w 168916"/>
                <a:gd name="connsiteY2" fmla="*/ 73913 h 106660"/>
                <a:gd name="connsiteX3" fmla="*/ 168987 w 168916"/>
                <a:gd name="connsiteY3" fmla="*/ 106793 h 106660"/>
              </a:gdLst>
              <a:ahLst/>
              <a:cxnLst>
                <a:cxn ang="0">
                  <a:pos x="connsiteX0" y="connsiteY0"/>
                </a:cxn>
                <a:cxn ang="0">
                  <a:pos x="connsiteX1" y="connsiteY1"/>
                </a:cxn>
                <a:cxn ang="0">
                  <a:pos x="connsiteX2" y="connsiteY2"/>
                </a:cxn>
                <a:cxn ang="0">
                  <a:pos x="connsiteX3" y="connsiteY3"/>
                </a:cxn>
              </a:cxnLst>
              <a:rect l="l" t="t" r="r" b="b"/>
              <a:pathLst>
                <a:path w="168916" h="106660">
                  <a:moveTo>
                    <a:pt x="70" y="132"/>
                  </a:moveTo>
                  <a:cubicBezTo>
                    <a:pt x="70" y="132"/>
                    <a:pt x="16701" y="11658"/>
                    <a:pt x="39866" y="27241"/>
                  </a:cubicBezTo>
                  <a:cubicBezTo>
                    <a:pt x="60821" y="41376"/>
                    <a:pt x="87205" y="58788"/>
                    <a:pt x="111437" y="73913"/>
                  </a:cubicBezTo>
                  <a:cubicBezTo>
                    <a:pt x="129925" y="86048"/>
                    <a:pt x="149144" y="97021"/>
                    <a:pt x="168987" y="106793"/>
                  </a:cubicBezTo>
                </a:path>
              </a:pathLst>
            </a:custGeom>
            <a:noFill/>
            <a:ln w="13088" cap="rnd">
              <a:solidFill>
                <a:srgbClr val="000000"/>
              </a:solidFill>
              <a:prstDash val="solid"/>
              <a:round/>
            </a:ln>
          </p:spPr>
          <p:txBody>
            <a:bodyPr rtlCol="1" anchor="ctr"/>
            <a:lstStyle/>
            <a:p>
              <a:pPr algn="r" rtl="1"/>
              <a:endParaRPr lang="ar-SA"/>
            </a:p>
          </p:txBody>
        </p:sp>
        <p:sp>
          <p:nvSpPr>
            <p:cNvPr id="263" name="شكل حر: شكل 262">
              <a:extLst>
                <a:ext uri="{FF2B5EF4-FFF2-40B4-BE49-F238E27FC236}">
                  <a16:creationId xmlns:a16="http://schemas.microsoft.com/office/drawing/2014/main" id="{38E5486E-896B-7207-7C04-A0429CFFFED2}"/>
                </a:ext>
              </a:extLst>
            </p:cNvPr>
            <p:cNvSpPr/>
            <p:nvPr/>
          </p:nvSpPr>
          <p:spPr>
            <a:xfrm>
              <a:off x="4370908" y="4325583"/>
              <a:ext cx="150891" cy="287578"/>
            </a:xfrm>
            <a:custGeom>
              <a:avLst/>
              <a:gdLst>
                <a:gd name="connsiteX0" fmla="*/ 141896 w 150891"/>
                <a:gd name="connsiteY0" fmla="*/ 132 h 287578"/>
                <a:gd name="connsiteX1" fmla="*/ 147001 w 150891"/>
                <a:gd name="connsiteY1" fmla="*/ 124662 h 287578"/>
                <a:gd name="connsiteX2" fmla="*/ 145 w 150891"/>
                <a:gd name="connsiteY2" fmla="*/ 287711 h 287578"/>
              </a:gdLst>
              <a:ahLst/>
              <a:cxnLst>
                <a:cxn ang="0">
                  <a:pos x="connsiteX0" y="connsiteY0"/>
                </a:cxn>
                <a:cxn ang="0">
                  <a:pos x="connsiteX1" y="connsiteY1"/>
                </a:cxn>
                <a:cxn ang="0">
                  <a:pos x="connsiteX2" y="connsiteY2"/>
                </a:cxn>
              </a:cxnLst>
              <a:rect l="l" t="t" r="r" b="b"/>
              <a:pathLst>
                <a:path w="150891" h="287578">
                  <a:moveTo>
                    <a:pt x="141896" y="132"/>
                  </a:moveTo>
                  <a:cubicBezTo>
                    <a:pt x="141896" y="27774"/>
                    <a:pt x="158450" y="72293"/>
                    <a:pt x="147001" y="124662"/>
                  </a:cubicBezTo>
                  <a:cubicBezTo>
                    <a:pt x="136124" y="174497"/>
                    <a:pt x="99929" y="231342"/>
                    <a:pt x="145" y="287711"/>
                  </a:cubicBezTo>
                </a:path>
              </a:pathLst>
            </a:custGeom>
            <a:noFill/>
            <a:ln w="13088" cap="rnd">
              <a:solidFill>
                <a:srgbClr val="000000"/>
              </a:solidFill>
              <a:prstDash val="solid"/>
              <a:round/>
            </a:ln>
          </p:spPr>
          <p:txBody>
            <a:bodyPr rtlCol="1" anchor="ctr"/>
            <a:lstStyle/>
            <a:p>
              <a:pPr algn="r" rtl="1"/>
              <a:endParaRPr lang="ar-SA"/>
            </a:p>
          </p:txBody>
        </p:sp>
        <p:sp>
          <p:nvSpPr>
            <p:cNvPr id="264" name="شكل حر: شكل 263">
              <a:extLst>
                <a:ext uri="{FF2B5EF4-FFF2-40B4-BE49-F238E27FC236}">
                  <a16:creationId xmlns:a16="http://schemas.microsoft.com/office/drawing/2014/main" id="{A97B1C96-3061-9BD1-AE5E-55232657F504}"/>
                </a:ext>
              </a:extLst>
            </p:cNvPr>
            <p:cNvSpPr/>
            <p:nvPr/>
          </p:nvSpPr>
          <p:spPr>
            <a:xfrm>
              <a:off x="3349230" y="3771972"/>
              <a:ext cx="928961" cy="570339"/>
            </a:xfrm>
            <a:custGeom>
              <a:avLst/>
              <a:gdLst>
                <a:gd name="connsiteX0" fmla="*/ 929073 w 928961"/>
                <a:gd name="connsiteY0" fmla="*/ 143137 h 570339"/>
                <a:gd name="connsiteX1" fmla="*/ 838985 w 928961"/>
                <a:gd name="connsiteY1" fmla="*/ 100179 h 570339"/>
                <a:gd name="connsiteX2" fmla="*/ 769319 w 928961"/>
                <a:gd name="connsiteY2" fmla="*/ 83224 h 570339"/>
                <a:gd name="connsiteX3" fmla="*/ 380395 w 928961"/>
                <a:gd name="connsiteY3" fmla="*/ 4338 h 570339"/>
                <a:gd name="connsiteX4" fmla="*/ 299337 w 928961"/>
                <a:gd name="connsiteY4" fmla="*/ 35695 h 570339"/>
                <a:gd name="connsiteX5" fmla="*/ 175512 w 928961"/>
                <a:gd name="connsiteY5" fmla="*/ 92845 h 570339"/>
                <a:gd name="connsiteX6" fmla="*/ 34675 w 928961"/>
                <a:gd name="connsiteY6" fmla="*/ 199105 h 570339"/>
                <a:gd name="connsiteX7" fmla="*/ 1871 w 928961"/>
                <a:gd name="connsiteY7" fmla="*/ 487923 h 570339"/>
                <a:gd name="connsiteX8" fmla="*/ 1681 w 928961"/>
                <a:gd name="connsiteY8" fmla="*/ 517050 h 570339"/>
                <a:gd name="connsiteX9" fmla="*/ 178731 w 928961"/>
                <a:gd name="connsiteY9" fmla="*/ 517450 h 570339"/>
                <a:gd name="connsiteX10" fmla="*/ 241596 w 928961"/>
                <a:gd name="connsiteY10" fmla="*/ 339752 h 570339"/>
                <a:gd name="connsiteX11" fmla="*/ 235443 w 928961"/>
                <a:gd name="connsiteY11" fmla="*/ 285459 h 5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8961" h="570339">
                  <a:moveTo>
                    <a:pt x="929073" y="143137"/>
                  </a:moveTo>
                  <a:cubicBezTo>
                    <a:pt x="901260" y="124582"/>
                    <a:pt x="870913" y="110104"/>
                    <a:pt x="838985" y="100179"/>
                  </a:cubicBezTo>
                  <a:cubicBezTo>
                    <a:pt x="816259" y="92654"/>
                    <a:pt x="792961" y="86977"/>
                    <a:pt x="769319" y="83224"/>
                  </a:cubicBezTo>
                  <a:cubicBezTo>
                    <a:pt x="669269" y="67241"/>
                    <a:pt x="462614" y="-19893"/>
                    <a:pt x="380395" y="4338"/>
                  </a:cubicBezTo>
                  <a:cubicBezTo>
                    <a:pt x="352620" y="12709"/>
                    <a:pt x="325512" y="23192"/>
                    <a:pt x="299337" y="35695"/>
                  </a:cubicBezTo>
                  <a:cubicBezTo>
                    <a:pt x="255331" y="56192"/>
                    <a:pt x="216717" y="78443"/>
                    <a:pt x="175512" y="92845"/>
                  </a:cubicBezTo>
                  <a:cubicBezTo>
                    <a:pt x="110951" y="115438"/>
                    <a:pt x="52354" y="104751"/>
                    <a:pt x="34675" y="199105"/>
                  </a:cubicBezTo>
                  <a:cubicBezTo>
                    <a:pt x="16997" y="293460"/>
                    <a:pt x="19626" y="409341"/>
                    <a:pt x="1871" y="487923"/>
                  </a:cubicBezTo>
                  <a:cubicBezTo>
                    <a:pt x="-409" y="497486"/>
                    <a:pt x="-474" y="507449"/>
                    <a:pt x="1681" y="517050"/>
                  </a:cubicBezTo>
                  <a:cubicBezTo>
                    <a:pt x="15016" y="576105"/>
                    <a:pt x="113904" y="599289"/>
                    <a:pt x="178731" y="517450"/>
                  </a:cubicBezTo>
                  <a:cubicBezTo>
                    <a:pt x="219834" y="467406"/>
                    <a:pt x="242080" y="404522"/>
                    <a:pt x="241596" y="339752"/>
                  </a:cubicBezTo>
                  <a:cubicBezTo>
                    <a:pt x="241465" y="321483"/>
                    <a:pt x="239402" y="303290"/>
                    <a:pt x="235443" y="285459"/>
                  </a:cubicBezTo>
                </a:path>
              </a:pathLst>
            </a:custGeom>
            <a:noFill/>
            <a:ln w="13088" cap="rnd">
              <a:solidFill>
                <a:srgbClr val="000000"/>
              </a:solidFill>
              <a:prstDash val="solid"/>
              <a:round/>
            </a:ln>
          </p:spPr>
          <p:txBody>
            <a:bodyPr rtlCol="1" anchor="ctr"/>
            <a:lstStyle/>
            <a:p>
              <a:pPr algn="r" rtl="1"/>
              <a:endParaRPr lang="ar-SA"/>
            </a:p>
          </p:txBody>
        </p:sp>
        <p:sp>
          <p:nvSpPr>
            <p:cNvPr id="265" name="شكل حر: شكل 264">
              <a:extLst>
                <a:ext uri="{FF2B5EF4-FFF2-40B4-BE49-F238E27FC236}">
                  <a16:creationId xmlns:a16="http://schemas.microsoft.com/office/drawing/2014/main" id="{30C006B7-E152-9FBE-925C-C6647B067A00}"/>
                </a:ext>
              </a:extLst>
            </p:cNvPr>
            <p:cNvSpPr/>
            <p:nvPr/>
          </p:nvSpPr>
          <p:spPr>
            <a:xfrm>
              <a:off x="3593268" y="4059533"/>
              <a:ext cx="709402" cy="448605"/>
            </a:xfrm>
            <a:custGeom>
              <a:avLst/>
              <a:gdLst>
                <a:gd name="connsiteX0" fmla="*/ 118 w 709402"/>
                <a:gd name="connsiteY0" fmla="*/ 52202 h 448605"/>
                <a:gd name="connsiteX1" fmla="*/ 37037 w 709402"/>
                <a:gd name="connsiteY1" fmla="*/ 18807 h 448605"/>
                <a:gd name="connsiteX2" fmla="*/ 169035 w 709402"/>
                <a:gd name="connsiteY2" fmla="*/ 215 h 448605"/>
                <a:gd name="connsiteX3" fmla="*/ 709521 w 709402"/>
                <a:gd name="connsiteY3" fmla="*/ 448728 h 448605"/>
              </a:gdLst>
              <a:ahLst/>
              <a:cxnLst>
                <a:cxn ang="0">
                  <a:pos x="connsiteX0" y="connsiteY0"/>
                </a:cxn>
                <a:cxn ang="0">
                  <a:pos x="connsiteX1" y="connsiteY1"/>
                </a:cxn>
                <a:cxn ang="0">
                  <a:pos x="connsiteX2" y="connsiteY2"/>
                </a:cxn>
                <a:cxn ang="0">
                  <a:pos x="connsiteX3" y="connsiteY3"/>
                </a:cxn>
              </a:cxnLst>
              <a:rect l="l" t="t" r="r" b="b"/>
              <a:pathLst>
                <a:path w="709402" h="448605">
                  <a:moveTo>
                    <a:pt x="118" y="52202"/>
                  </a:moveTo>
                  <a:cubicBezTo>
                    <a:pt x="118" y="52202"/>
                    <a:pt x="29913" y="40220"/>
                    <a:pt x="37037" y="18807"/>
                  </a:cubicBezTo>
                  <a:cubicBezTo>
                    <a:pt x="37037" y="18807"/>
                    <a:pt x="133869" y="6044"/>
                    <a:pt x="169035" y="215"/>
                  </a:cubicBezTo>
                  <a:cubicBezTo>
                    <a:pt x="204201" y="-5615"/>
                    <a:pt x="610004" y="265657"/>
                    <a:pt x="709521" y="448728"/>
                  </a:cubicBezTo>
                </a:path>
              </a:pathLst>
            </a:custGeom>
            <a:noFill/>
            <a:ln w="13088" cap="rnd">
              <a:solidFill>
                <a:srgbClr val="000000"/>
              </a:solidFill>
              <a:prstDash val="solid"/>
              <a:round/>
            </a:ln>
          </p:spPr>
          <p:txBody>
            <a:bodyPr rtlCol="1" anchor="ctr"/>
            <a:lstStyle/>
            <a:p>
              <a:pPr algn="r" rtl="1"/>
              <a:endParaRPr lang="ar-SA"/>
            </a:p>
          </p:txBody>
        </p:sp>
        <p:sp>
          <p:nvSpPr>
            <p:cNvPr id="266" name="شكل حر: شكل 265">
              <a:extLst>
                <a:ext uri="{FF2B5EF4-FFF2-40B4-BE49-F238E27FC236}">
                  <a16:creationId xmlns:a16="http://schemas.microsoft.com/office/drawing/2014/main" id="{B049F50B-BC4A-E559-3133-88A9E70368F0}"/>
                </a:ext>
              </a:extLst>
            </p:cNvPr>
            <p:cNvSpPr/>
            <p:nvPr/>
          </p:nvSpPr>
          <p:spPr>
            <a:xfrm>
              <a:off x="4001928" y="4450075"/>
              <a:ext cx="372981" cy="268795"/>
            </a:xfrm>
            <a:custGeom>
              <a:avLst/>
              <a:gdLst>
                <a:gd name="connsiteX0" fmla="*/ 300873 w 372981"/>
                <a:gd name="connsiteY0" fmla="*/ 58202 h 268795"/>
                <a:gd name="connsiteX1" fmla="*/ 363091 w 372981"/>
                <a:gd name="connsiteY1" fmla="*/ 165302 h 268795"/>
                <a:gd name="connsiteX2" fmla="*/ 364996 w 372981"/>
                <a:gd name="connsiteY2" fmla="*/ 235177 h 268795"/>
                <a:gd name="connsiteX3" fmla="*/ 226769 w 372981"/>
                <a:gd name="connsiteY3" fmla="*/ 228490 h 268795"/>
                <a:gd name="connsiteX4" fmla="*/ 221054 w 372981"/>
                <a:gd name="connsiteY4" fmla="*/ 221689 h 268795"/>
                <a:gd name="connsiteX5" fmla="*/ 83018 w 372981"/>
                <a:gd name="connsiteY5" fmla="*/ 51573 h 268795"/>
                <a:gd name="connsiteX6" fmla="*/ 131 w 372981"/>
                <a:gd name="connsiteY6" fmla="*/ 13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81" h="268795">
                  <a:moveTo>
                    <a:pt x="300873" y="58202"/>
                  </a:moveTo>
                  <a:cubicBezTo>
                    <a:pt x="325696" y="91369"/>
                    <a:pt x="346574" y="127297"/>
                    <a:pt x="363091" y="165302"/>
                  </a:cubicBezTo>
                  <a:cubicBezTo>
                    <a:pt x="373892" y="193210"/>
                    <a:pt x="378007" y="219785"/>
                    <a:pt x="364996" y="235177"/>
                  </a:cubicBezTo>
                  <a:cubicBezTo>
                    <a:pt x="320133" y="288517"/>
                    <a:pt x="265269" y="272820"/>
                    <a:pt x="226769" y="228490"/>
                  </a:cubicBezTo>
                  <a:cubicBezTo>
                    <a:pt x="224864" y="226338"/>
                    <a:pt x="222959" y="224033"/>
                    <a:pt x="221054" y="221689"/>
                  </a:cubicBezTo>
                  <a:cubicBezTo>
                    <a:pt x="182344" y="172255"/>
                    <a:pt x="83018" y="51573"/>
                    <a:pt x="83018" y="51573"/>
                  </a:cubicBezTo>
                  <a:lnTo>
                    <a:pt x="131" y="138"/>
                  </a:lnTo>
                </a:path>
              </a:pathLst>
            </a:custGeom>
            <a:noFill/>
            <a:ln w="13088" cap="rnd">
              <a:solidFill>
                <a:srgbClr val="000000"/>
              </a:solidFill>
              <a:prstDash val="solid"/>
              <a:round/>
            </a:ln>
          </p:spPr>
          <p:txBody>
            <a:bodyPr rtlCol="1" anchor="ctr"/>
            <a:lstStyle/>
            <a:p>
              <a:pPr algn="r" rtl="1"/>
              <a:endParaRPr lang="ar-SA"/>
            </a:p>
          </p:txBody>
        </p:sp>
        <p:sp>
          <p:nvSpPr>
            <p:cNvPr id="267" name="شكل حر: شكل 266">
              <a:extLst>
                <a:ext uri="{FF2B5EF4-FFF2-40B4-BE49-F238E27FC236}">
                  <a16:creationId xmlns:a16="http://schemas.microsoft.com/office/drawing/2014/main" id="{3FB5CE63-EA59-6D36-90DB-9A3190A66448}"/>
                </a:ext>
              </a:extLst>
            </p:cNvPr>
            <p:cNvSpPr/>
            <p:nvPr/>
          </p:nvSpPr>
          <p:spPr>
            <a:xfrm>
              <a:off x="3857053" y="4274395"/>
              <a:ext cx="367322" cy="529769"/>
            </a:xfrm>
            <a:custGeom>
              <a:avLst/>
              <a:gdLst>
                <a:gd name="connsiteX0" fmla="*/ 123 w 367322"/>
                <a:gd name="connsiteY0" fmla="*/ 136 h 529769"/>
                <a:gd name="connsiteX1" fmla="*/ 13230 w 367322"/>
                <a:gd name="connsiteY1" fmla="*/ 51323 h 529769"/>
                <a:gd name="connsiteX2" fmla="*/ 145151 w 367322"/>
                <a:gd name="connsiteY2" fmla="*/ 175853 h 529769"/>
                <a:gd name="connsiteX3" fmla="*/ 199501 w 367322"/>
                <a:gd name="connsiteY3" fmla="*/ 233670 h 529769"/>
                <a:gd name="connsiteX4" fmla="*/ 348186 w 367322"/>
                <a:gd name="connsiteY4" fmla="*/ 414130 h 529769"/>
                <a:gd name="connsiteX5" fmla="*/ 367445 w 367322"/>
                <a:gd name="connsiteY5" fmla="*/ 459298 h 529769"/>
                <a:gd name="connsiteX6" fmla="*/ 286616 w 367322"/>
                <a:gd name="connsiteY6" fmla="*/ 529726 h 529769"/>
                <a:gd name="connsiteX7" fmla="*/ 262671 w 367322"/>
                <a:gd name="connsiteY7" fmla="*/ 524068 h 529769"/>
                <a:gd name="connsiteX8" fmla="*/ 258727 w 367322"/>
                <a:gd name="connsiteY8" fmla="*/ 521972 h 529769"/>
                <a:gd name="connsiteX9" fmla="*/ 36833 w 367322"/>
                <a:gd name="connsiteY9" fmla="*/ 330996 h 529769"/>
                <a:gd name="connsiteX10" fmla="*/ 36718 w 367322"/>
                <a:gd name="connsiteY10" fmla="*/ 330863 h 52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322" h="529769">
                  <a:moveTo>
                    <a:pt x="123" y="136"/>
                  </a:moveTo>
                  <a:cubicBezTo>
                    <a:pt x="1819" y="17776"/>
                    <a:pt x="6238" y="35035"/>
                    <a:pt x="13230" y="51323"/>
                  </a:cubicBezTo>
                  <a:cubicBezTo>
                    <a:pt x="18659" y="57610"/>
                    <a:pt x="91068" y="122894"/>
                    <a:pt x="145151" y="175853"/>
                  </a:cubicBezTo>
                  <a:cubicBezTo>
                    <a:pt x="164487" y="193951"/>
                    <a:pt x="182641" y="213267"/>
                    <a:pt x="199501" y="233670"/>
                  </a:cubicBezTo>
                  <a:cubicBezTo>
                    <a:pt x="221694" y="263921"/>
                    <a:pt x="308981" y="353037"/>
                    <a:pt x="348186" y="414130"/>
                  </a:cubicBezTo>
                  <a:cubicBezTo>
                    <a:pt x="358263" y="427351"/>
                    <a:pt x="364893" y="442877"/>
                    <a:pt x="367445" y="459298"/>
                  </a:cubicBezTo>
                  <a:cubicBezTo>
                    <a:pt x="364569" y="501056"/>
                    <a:pt x="328393" y="532583"/>
                    <a:pt x="286616" y="529726"/>
                  </a:cubicBezTo>
                  <a:cubicBezTo>
                    <a:pt x="278387" y="529154"/>
                    <a:pt x="270290" y="527249"/>
                    <a:pt x="262671" y="524068"/>
                  </a:cubicBezTo>
                  <a:cubicBezTo>
                    <a:pt x="261299" y="523496"/>
                    <a:pt x="259965" y="522792"/>
                    <a:pt x="258727" y="521972"/>
                  </a:cubicBezTo>
                  <a:cubicBezTo>
                    <a:pt x="225542" y="501418"/>
                    <a:pt x="62188" y="354885"/>
                    <a:pt x="36833" y="330996"/>
                  </a:cubicBezTo>
                  <a:lnTo>
                    <a:pt x="36718" y="330863"/>
                  </a:lnTo>
                </a:path>
              </a:pathLst>
            </a:custGeom>
            <a:noFill/>
            <a:ln w="13088" cap="rnd">
              <a:solidFill>
                <a:srgbClr val="000000"/>
              </a:solidFill>
              <a:prstDash val="solid"/>
              <a:round/>
            </a:ln>
          </p:spPr>
          <p:txBody>
            <a:bodyPr rtlCol="1" anchor="ctr"/>
            <a:lstStyle/>
            <a:p>
              <a:pPr algn="r" rtl="1"/>
              <a:endParaRPr lang="ar-SA"/>
            </a:p>
          </p:txBody>
        </p:sp>
        <p:sp>
          <p:nvSpPr>
            <p:cNvPr id="268" name="شكل حر: شكل 267">
              <a:extLst>
                <a:ext uri="{FF2B5EF4-FFF2-40B4-BE49-F238E27FC236}">
                  <a16:creationId xmlns:a16="http://schemas.microsoft.com/office/drawing/2014/main" id="{9A2D9345-1EB0-27C5-35C3-59BFE8525E9E}"/>
                </a:ext>
              </a:extLst>
            </p:cNvPr>
            <p:cNvSpPr/>
            <p:nvPr/>
          </p:nvSpPr>
          <p:spPr>
            <a:xfrm>
              <a:off x="3966933" y="4802823"/>
              <a:ext cx="144227" cy="56512"/>
            </a:xfrm>
            <a:custGeom>
              <a:avLst/>
              <a:gdLst>
                <a:gd name="connsiteX0" fmla="*/ 144351 w 144227"/>
                <a:gd name="connsiteY0" fmla="*/ 151 h 56512"/>
                <a:gd name="connsiteX1" fmla="*/ 112671 w 144227"/>
                <a:gd name="connsiteY1" fmla="*/ 41546 h 56512"/>
                <a:gd name="connsiteX2" fmla="*/ 34223 w 144227"/>
                <a:gd name="connsiteY2" fmla="*/ 53186 h 56512"/>
                <a:gd name="connsiteX3" fmla="*/ 123 w 144227"/>
                <a:gd name="connsiteY3" fmla="*/ 33622 h 56512"/>
              </a:gdLst>
              <a:ahLst/>
              <a:cxnLst>
                <a:cxn ang="0">
                  <a:pos x="connsiteX0" y="connsiteY0"/>
                </a:cxn>
                <a:cxn ang="0">
                  <a:pos x="connsiteX1" y="connsiteY1"/>
                </a:cxn>
                <a:cxn ang="0">
                  <a:pos x="connsiteX2" y="connsiteY2"/>
                </a:cxn>
                <a:cxn ang="0">
                  <a:pos x="connsiteX3" y="connsiteY3"/>
                </a:cxn>
              </a:cxnLst>
              <a:rect l="l" t="t" r="r" b="b"/>
              <a:pathLst>
                <a:path w="144227" h="56512">
                  <a:moveTo>
                    <a:pt x="144351" y="151"/>
                  </a:moveTo>
                  <a:cubicBezTo>
                    <a:pt x="140922" y="18172"/>
                    <a:pt x="129168" y="33527"/>
                    <a:pt x="112671" y="41546"/>
                  </a:cubicBezTo>
                  <a:cubicBezTo>
                    <a:pt x="89296" y="56234"/>
                    <a:pt x="60855" y="60444"/>
                    <a:pt x="34223" y="53186"/>
                  </a:cubicBezTo>
                  <a:cubicBezTo>
                    <a:pt x="22412" y="47471"/>
                    <a:pt x="11020" y="40918"/>
                    <a:pt x="123" y="33622"/>
                  </a:cubicBezTo>
                </a:path>
              </a:pathLst>
            </a:custGeom>
            <a:noFill/>
            <a:ln w="13088" cap="rnd">
              <a:solidFill>
                <a:srgbClr val="000000"/>
              </a:solidFill>
              <a:prstDash val="solid"/>
              <a:round/>
            </a:ln>
          </p:spPr>
          <p:txBody>
            <a:bodyPr rtlCol="1" anchor="ctr"/>
            <a:lstStyle/>
            <a:p>
              <a:pPr algn="r" rtl="1"/>
              <a:endParaRPr lang="ar-SA"/>
            </a:p>
          </p:txBody>
        </p:sp>
        <p:sp>
          <p:nvSpPr>
            <p:cNvPr id="269" name="شكل حر: شكل 268">
              <a:extLst>
                <a:ext uri="{FF2B5EF4-FFF2-40B4-BE49-F238E27FC236}">
                  <a16:creationId xmlns:a16="http://schemas.microsoft.com/office/drawing/2014/main" id="{936BFD69-0B0A-9BE6-0308-975ABBE7935C}"/>
                </a:ext>
              </a:extLst>
            </p:cNvPr>
            <p:cNvSpPr/>
            <p:nvPr/>
          </p:nvSpPr>
          <p:spPr>
            <a:xfrm>
              <a:off x="3864463" y="4855859"/>
              <a:ext cx="136569" cy="62189"/>
            </a:xfrm>
            <a:custGeom>
              <a:avLst/>
              <a:gdLst>
                <a:gd name="connsiteX0" fmla="*/ 136687 w 136569"/>
                <a:gd name="connsiteY0" fmla="*/ 154 h 62189"/>
                <a:gd name="connsiteX1" fmla="*/ 46142 w 136569"/>
                <a:gd name="connsiteY1" fmla="*/ 59095 h 62189"/>
                <a:gd name="connsiteX2" fmla="*/ 118 w 136569"/>
                <a:gd name="connsiteY2" fmla="*/ 55037 h 62189"/>
              </a:gdLst>
              <a:ahLst/>
              <a:cxnLst>
                <a:cxn ang="0">
                  <a:pos x="connsiteX0" y="connsiteY0"/>
                </a:cxn>
                <a:cxn ang="0">
                  <a:pos x="connsiteX1" y="connsiteY1"/>
                </a:cxn>
                <a:cxn ang="0">
                  <a:pos x="connsiteX2" y="connsiteY2"/>
                </a:cxn>
              </a:cxnLst>
              <a:rect l="l" t="t" r="r" b="b"/>
              <a:pathLst>
                <a:path w="136569" h="62189">
                  <a:moveTo>
                    <a:pt x="136687" y="154"/>
                  </a:moveTo>
                  <a:cubicBezTo>
                    <a:pt x="113503" y="28881"/>
                    <a:pt x="81804" y="49513"/>
                    <a:pt x="46142" y="59095"/>
                  </a:cubicBezTo>
                  <a:cubicBezTo>
                    <a:pt x="30941" y="64562"/>
                    <a:pt x="14119" y="63076"/>
                    <a:pt x="118" y="55037"/>
                  </a:cubicBezTo>
                </a:path>
              </a:pathLst>
            </a:custGeom>
            <a:noFill/>
            <a:ln w="13088" cap="rnd">
              <a:solidFill>
                <a:srgbClr val="000000"/>
              </a:solidFill>
              <a:prstDash val="solid"/>
              <a:round/>
            </a:ln>
          </p:spPr>
          <p:txBody>
            <a:bodyPr rtlCol="1" anchor="ctr"/>
            <a:lstStyle/>
            <a:p>
              <a:pPr algn="r" rtl="1"/>
              <a:endParaRPr lang="ar-SA"/>
            </a:p>
          </p:txBody>
        </p:sp>
        <p:sp>
          <p:nvSpPr>
            <p:cNvPr id="270" name="شكل حر: شكل 269">
              <a:extLst>
                <a:ext uri="{FF2B5EF4-FFF2-40B4-BE49-F238E27FC236}">
                  <a16:creationId xmlns:a16="http://schemas.microsoft.com/office/drawing/2014/main" id="{4FDD5131-DC2E-3DD6-9749-3B86F47F76F6}"/>
                </a:ext>
              </a:extLst>
            </p:cNvPr>
            <p:cNvSpPr/>
            <p:nvPr/>
          </p:nvSpPr>
          <p:spPr>
            <a:xfrm>
              <a:off x="3762184" y="4013601"/>
              <a:ext cx="29603" cy="46024"/>
            </a:xfrm>
            <a:custGeom>
              <a:avLst/>
              <a:gdLst>
                <a:gd name="connsiteX0" fmla="*/ 109 w 29603"/>
                <a:gd name="connsiteY0" fmla="*/ 46134 h 46024"/>
                <a:gd name="connsiteX1" fmla="*/ 29713 w 29603"/>
                <a:gd name="connsiteY1" fmla="*/ 109 h 46024"/>
              </a:gdLst>
              <a:ahLst/>
              <a:cxnLst>
                <a:cxn ang="0">
                  <a:pos x="connsiteX0" y="connsiteY0"/>
                </a:cxn>
                <a:cxn ang="0">
                  <a:pos x="connsiteX1" y="connsiteY1"/>
                </a:cxn>
              </a:cxnLst>
              <a:rect l="l" t="t" r="r" b="b"/>
              <a:pathLst>
                <a:path w="29603" h="46024">
                  <a:moveTo>
                    <a:pt x="109" y="46134"/>
                  </a:moveTo>
                  <a:cubicBezTo>
                    <a:pt x="109" y="46134"/>
                    <a:pt x="29713" y="16797"/>
                    <a:pt x="29713" y="109"/>
                  </a:cubicBezTo>
                </a:path>
              </a:pathLst>
            </a:custGeom>
            <a:noFill/>
            <a:ln w="13088" cap="rnd">
              <a:solidFill>
                <a:srgbClr val="000000"/>
              </a:solidFill>
              <a:prstDash val="solid"/>
              <a:round/>
            </a:ln>
          </p:spPr>
          <p:txBody>
            <a:bodyPr rtlCol="1" anchor="ctr"/>
            <a:lstStyle/>
            <a:p>
              <a:pPr algn="r" rtl="1"/>
              <a:endParaRPr lang="ar-SA"/>
            </a:p>
          </p:txBody>
        </p:sp>
        <p:sp>
          <p:nvSpPr>
            <p:cNvPr id="271" name="شكل حر: شكل 270">
              <a:extLst>
                <a:ext uri="{FF2B5EF4-FFF2-40B4-BE49-F238E27FC236}">
                  <a16:creationId xmlns:a16="http://schemas.microsoft.com/office/drawing/2014/main" id="{49B13D7B-C611-6FE2-6F5C-31ADE06A4AD7}"/>
                </a:ext>
              </a:extLst>
            </p:cNvPr>
            <p:cNvSpPr/>
            <p:nvPr/>
          </p:nvSpPr>
          <p:spPr>
            <a:xfrm>
              <a:off x="3630187" y="4036575"/>
              <a:ext cx="1971" cy="41643"/>
            </a:xfrm>
            <a:custGeom>
              <a:avLst/>
              <a:gdLst>
                <a:gd name="connsiteX0" fmla="*/ 102 w 1971"/>
                <a:gd name="connsiteY0" fmla="*/ 41754 h 41643"/>
                <a:gd name="connsiteX1" fmla="*/ 102 w 1971"/>
                <a:gd name="connsiteY1" fmla="*/ 110 h 41643"/>
              </a:gdLst>
              <a:ahLst/>
              <a:cxnLst>
                <a:cxn ang="0">
                  <a:pos x="connsiteX0" y="connsiteY0"/>
                </a:cxn>
                <a:cxn ang="0">
                  <a:pos x="connsiteX1" y="connsiteY1"/>
                </a:cxn>
              </a:cxnLst>
              <a:rect l="l" t="t" r="r" b="b"/>
              <a:pathLst>
                <a:path w="1971" h="41643">
                  <a:moveTo>
                    <a:pt x="102" y="41754"/>
                  </a:moveTo>
                  <a:cubicBezTo>
                    <a:pt x="2731" y="28000"/>
                    <a:pt x="2731" y="13865"/>
                    <a:pt x="102" y="110"/>
                  </a:cubicBezTo>
                </a:path>
              </a:pathLst>
            </a:custGeom>
            <a:noFill/>
            <a:ln w="13088" cap="rnd">
              <a:solidFill>
                <a:srgbClr val="000000"/>
              </a:solidFill>
              <a:prstDash val="solid"/>
              <a:round/>
            </a:ln>
          </p:spPr>
          <p:txBody>
            <a:bodyPr rtlCol="1" anchor="ctr"/>
            <a:lstStyle/>
            <a:p>
              <a:pPr algn="r" rtl="1"/>
              <a:endParaRPr lang="ar-SA"/>
            </a:p>
          </p:txBody>
        </p:sp>
        <p:sp>
          <p:nvSpPr>
            <p:cNvPr id="272" name="شكل حر: شكل 271">
              <a:extLst>
                <a:ext uri="{FF2B5EF4-FFF2-40B4-BE49-F238E27FC236}">
                  <a16:creationId xmlns:a16="http://schemas.microsoft.com/office/drawing/2014/main" id="{94D79DD7-165A-D663-7808-BD2A6AB4B5BA}"/>
                </a:ext>
              </a:extLst>
            </p:cNvPr>
            <p:cNvSpPr/>
            <p:nvPr/>
          </p:nvSpPr>
          <p:spPr>
            <a:xfrm>
              <a:off x="3349237" y="4164782"/>
              <a:ext cx="134405" cy="137767"/>
            </a:xfrm>
            <a:custGeom>
              <a:avLst/>
              <a:gdLst>
                <a:gd name="connsiteX0" fmla="*/ 91 w 134405"/>
                <a:gd name="connsiteY0" fmla="*/ 118173 h 137767"/>
                <a:gd name="connsiteX1" fmla="*/ 1596 w 134405"/>
                <a:gd name="connsiteY1" fmla="*/ 124326 h 137767"/>
                <a:gd name="connsiteX2" fmla="*/ 123192 w 134405"/>
                <a:gd name="connsiteY2" fmla="*/ 100628 h 137767"/>
                <a:gd name="connsiteX3" fmla="*/ 116829 w 134405"/>
                <a:gd name="connsiteY3" fmla="*/ 120 h 137767"/>
              </a:gdLst>
              <a:ahLst/>
              <a:cxnLst>
                <a:cxn ang="0">
                  <a:pos x="connsiteX0" y="connsiteY0"/>
                </a:cxn>
                <a:cxn ang="0">
                  <a:pos x="connsiteX1" y="connsiteY1"/>
                </a:cxn>
                <a:cxn ang="0">
                  <a:pos x="connsiteX2" y="connsiteY2"/>
                </a:cxn>
                <a:cxn ang="0">
                  <a:pos x="connsiteX3" y="connsiteY3"/>
                </a:cxn>
              </a:cxnLst>
              <a:rect l="l" t="t" r="r" b="b"/>
              <a:pathLst>
                <a:path w="134405" h="137767">
                  <a:moveTo>
                    <a:pt x="91" y="118173"/>
                  </a:moveTo>
                  <a:cubicBezTo>
                    <a:pt x="79" y="120325"/>
                    <a:pt x="597" y="122421"/>
                    <a:pt x="1596" y="124326"/>
                  </a:cubicBezTo>
                  <a:cubicBezTo>
                    <a:pt x="13445" y="148291"/>
                    <a:pt x="96541" y="140556"/>
                    <a:pt x="123192" y="100628"/>
                  </a:cubicBezTo>
                  <a:cubicBezTo>
                    <a:pt x="151919" y="57479"/>
                    <a:pt x="116829" y="120"/>
                    <a:pt x="116829" y="120"/>
                  </a:cubicBezTo>
                </a:path>
              </a:pathLst>
            </a:custGeom>
            <a:noFill/>
            <a:ln w="13088" cap="rnd">
              <a:solidFill>
                <a:srgbClr val="000000"/>
              </a:solidFill>
              <a:prstDash val="solid"/>
              <a:round/>
            </a:ln>
          </p:spPr>
          <p:txBody>
            <a:bodyPr rtlCol="1" anchor="ctr"/>
            <a:lstStyle/>
            <a:p>
              <a:pPr algn="r" rtl="1"/>
              <a:endParaRPr lang="ar-SA"/>
            </a:p>
          </p:txBody>
        </p:sp>
        <p:sp>
          <p:nvSpPr>
            <p:cNvPr id="273" name="شكل حر: شكل 272">
              <a:extLst>
                <a:ext uri="{FF2B5EF4-FFF2-40B4-BE49-F238E27FC236}">
                  <a16:creationId xmlns:a16="http://schemas.microsoft.com/office/drawing/2014/main" id="{499F206B-ACCF-6457-C819-E514622EE5B7}"/>
                </a:ext>
              </a:extLst>
            </p:cNvPr>
            <p:cNvSpPr/>
            <p:nvPr/>
          </p:nvSpPr>
          <p:spPr>
            <a:xfrm>
              <a:off x="3366916" y="4144284"/>
              <a:ext cx="49529" cy="4914"/>
            </a:xfrm>
            <a:custGeom>
              <a:avLst/>
              <a:gdLst>
                <a:gd name="connsiteX0" fmla="*/ 89 w 49529"/>
                <a:gd name="connsiteY0" fmla="*/ 5030 h 4914"/>
                <a:gd name="connsiteX1" fmla="*/ 49619 w 49529"/>
                <a:gd name="connsiteY1" fmla="*/ 115 h 4914"/>
              </a:gdLst>
              <a:ahLst/>
              <a:cxnLst>
                <a:cxn ang="0">
                  <a:pos x="connsiteX0" y="connsiteY0"/>
                </a:cxn>
                <a:cxn ang="0">
                  <a:pos x="connsiteX1" y="connsiteY1"/>
                </a:cxn>
              </a:cxnLst>
              <a:rect l="l" t="t" r="r" b="b"/>
              <a:pathLst>
                <a:path w="49529" h="4914">
                  <a:moveTo>
                    <a:pt x="89" y="5030"/>
                  </a:moveTo>
                  <a:cubicBezTo>
                    <a:pt x="89" y="5030"/>
                    <a:pt x="21425" y="3392"/>
                    <a:pt x="49619" y="115"/>
                  </a:cubicBezTo>
                </a:path>
              </a:pathLst>
            </a:custGeom>
            <a:noFill/>
            <a:ln w="13088" cap="rnd">
              <a:solidFill>
                <a:srgbClr val="000000"/>
              </a:solidFill>
              <a:prstDash val="solid"/>
              <a:round/>
            </a:ln>
          </p:spPr>
          <p:txBody>
            <a:bodyPr rtlCol="1" anchor="ctr"/>
            <a:lstStyle/>
            <a:p>
              <a:pPr algn="r" rtl="1"/>
              <a:endParaRPr lang="ar-SA"/>
            </a:p>
          </p:txBody>
        </p:sp>
        <p:sp>
          <p:nvSpPr>
            <p:cNvPr id="274" name="شكل حر: شكل 273">
              <a:extLst>
                <a:ext uri="{FF2B5EF4-FFF2-40B4-BE49-F238E27FC236}">
                  <a16:creationId xmlns:a16="http://schemas.microsoft.com/office/drawing/2014/main" id="{D668A180-D941-4131-AF10-2E2D427C1E1B}"/>
                </a:ext>
              </a:extLst>
            </p:cNvPr>
            <p:cNvSpPr/>
            <p:nvPr/>
          </p:nvSpPr>
          <p:spPr>
            <a:xfrm>
              <a:off x="4293184" y="4658653"/>
              <a:ext cx="52311" cy="29737"/>
            </a:xfrm>
            <a:custGeom>
              <a:avLst/>
              <a:gdLst>
                <a:gd name="connsiteX0" fmla="*/ 138 w 52311"/>
                <a:gd name="connsiteY0" fmla="*/ 29880 h 29737"/>
                <a:gd name="connsiteX1" fmla="*/ 52449 w 52311"/>
                <a:gd name="connsiteY1" fmla="*/ 143 h 29737"/>
              </a:gdLst>
              <a:ahLst/>
              <a:cxnLst>
                <a:cxn ang="0">
                  <a:pos x="connsiteX0" y="connsiteY0"/>
                </a:cxn>
                <a:cxn ang="0">
                  <a:pos x="connsiteX1" y="connsiteY1"/>
                </a:cxn>
              </a:cxnLst>
              <a:rect l="l" t="t" r="r" b="b"/>
              <a:pathLst>
                <a:path w="52311" h="29737">
                  <a:moveTo>
                    <a:pt x="138" y="29880"/>
                  </a:moveTo>
                  <a:cubicBezTo>
                    <a:pt x="19626" y="24127"/>
                    <a:pt x="37533" y="13954"/>
                    <a:pt x="52449" y="143"/>
                  </a:cubicBezTo>
                </a:path>
              </a:pathLst>
            </a:custGeom>
            <a:noFill/>
            <a:ln w="13088" cap="rnd">
              <a:solidFill>
                <a:srgbClr val="000000"/>
              </a:solidFill>
              <a:prstDash val="solid"/>
              <a:round/>
            </a:ln>
          </p:spPr>
          <p:txBody>
            <a:bodyPr rtlCol="1" anchor="ctr"/>
            <a:lstStyle/>
            <a:p>
              <a:pPr algn="r" rtl="1"/>
              <a:endParaRPr lang="ar-SA"/>
            </a:p>
          </p:txBody>
        </p:sp>
        <p:sp>
          <p:nvSpPr>
            <p:cNvPr id="275" name="شكل حر: شكل 274">
              <a:extLst>
                <a:ext uri="{FF2B5EF4-FFF2-40B4-BE49-F238E27FC236}">
                  <a16:creationId xmlns:a16="http://schemas.microsoft.com/office/drawing/2014/main" id="{3E84CB09-0AEF-6D0A-15DC-E6B922A93507}"/>
                </a:ext>
              </a:extLst>
            </p:cNvPr>
            <p:cNvSpPr/>
            <p:nvPr/>
          </p:nvSpPr>
          <p:spPr>
            <a:xfrm>
              <a:off x="4205115" y="4678427"/>
              <a:ext cx="23507" cy="9996"/>
            </a:xfrm>
            <a:custGeom>
              <a:avLst/>
              <a:gdLst>
                <a:gd name="connsiteX0" fmla="*/ 23640 w 23507"/>
                <a:gd name="connsiteY0" fmla="*/ 143 h 9996"/>
                <a:gd name="connsiteX1" fmla="*/ 133 w 23507"/>
                <a:gd name="connsiteY1" fmla="*/ 10106 h 9996"/>
              </a:gdLst>
              <a:ahLst/>
              <a:cxnLst>
                <a:cxn ang="0">
                  <a:pos x="connsiteX0" y="connsiteY0"/>
                </a:cxn>
                <a:cxn ang="0">
                  <a:pos x="connsiteX1" y="connsiteY1"/>
                </a:cxn>
              </a:cxnLst>
              <a:rect l="l" t="t" r="r" b="b"/>
              <a:pathLst>
                <a:path w="23507" h="9996">
                  <a:moveTo>
                    <a:pt x="23640" y="143"/>
                  </a:moveTo>
                  <a:cubicBezTo>
                    <a:pt x="23640" y="143"/>
                    <a:pt x="590" y="10811"/>
                    <a:pt x="133" y="10106"/>
                  </a:cubicBezTo>
                </a:path>
              </a:pathLst>
            </a:custGeom>
            <a:noFill/>
            <a:ln w="13088" cap="rnd">
              <a:solidFill>
                <a:srgbClr val="000000"/>
              </a:solidFill>
              <a:prstDash val="solid"/>
              <a:round/>
            </a:ln>
          </p:spPr>
          <p:txBody>
            <a:bodyPr rtlCol="1" anchor="ctr"/>
            <a:lstStyle/>
            <a:p>
              <a:pPr algn="r" rtl="1"/>
              <a:endParaRPr lang="ar-SA"/>
            </a:p>
          </p:txBody>
        </p:sp>
        <p:sp>
          <p:nvSpPr>
            <p:cNvPr id="276" name="شكل حر: شكل 275">
              <a:extLst>
                <a:ext uri="{FF2B5EF4-FFF2-40B4-BE49-F238E27FC236}">
                  <a16:creationId xmlns:a16="http://schemas.microsoft.com/office/drawing/2014/main" id="{9CBC06C7-092E-3D36-FEAE-6FFC6F7BA138}"/>
                </a:ext>
              </a:extLst>
            </p:cNvPr>
            <p:cNvSpPr/>
            <p:nvPr/>
          </p:nvSpPr>
          <p:spPr>
            <a:xfrm>
              <a:off x="3007236" y="4502519"/>
              <a:ext cx="245915" cy="213952"/>
            </a:xfrm>
            <a:custGeom>
              <a:avLst/>
              <a:gdLst>
                <a:gd name="connsiteX0" fmla="*/ 64271 w 245915"/>
                <a:gd name="connsiteY0" fmla="*/ 53251 h 213952"/>
                <a:gd name="connsiteX1" fmla="*/ 109705 w 245915"/>
                <a:gd name="connsiteY1" fmla="*/ 29229 h 213952"/>
                <a:gd name="connsiteX2" fmla="*/ 122088 w 245915"/>
                <a:gd name="connsiteY2" fmla="*/ 27000 h 213952"/>
                <a:gd name="connsiteX3" fmla="*/ 228672 w 245915"/>
                <a:gd name="connsiteY3" fmla="*/ 69291 h 213952"/>
                <a:gd name="connsiteX4" fmla="*/ 244922 w 245915"/>
                <a:gd name="connsiteY4" fmla="*/ 145491 h 213952"/>
                <a:gd name="connsiteX5" fmla="*/ 209032 w 245915"/>
                <a:gd name="connsiteY5" fmla="*/ 192887 h 213952"/>
                <a:gd name="connsiteX6" fmla="*/ 150758 w 245915"/>
                <a:gd name="connsiteY6" fmla="*/ 210566 h 213952"/>
                <a:gd name="connsiteX7" fmla="*/ 39125 w 245915"/>
                <a:gd name="connsiteY7" fmla="*/ 193935 h 213952"/>
                <a:gd name="connsiteX8" fmla="*/ 48040 w 245915"/>
                <a:gd name="connsiteY8" fmla="*/ 139 h 2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15" h="213952">
                  <a:moveTo>
                    <a:pt x="64271" y="53251"/>
                  </a:moveTo>
                  <a:cubicBezTo>
                    <a:pt x="78025" y="42850"/>
                    <a:pt x="93366" y="34734"/>
                    <a:pt x="109705" y="29229"/>
                  </a:cubicBezTo>
                  <a:cubicBezTo>
                    <a:pt x="113736" y="28029"/>
                    <a:pt x="117889" y="27286"/>
                    <a:pt x="122088" y="27000"/>
                  </a:cubicBezTo>
                  <a:cubicBezTo>
                    <a:pt x="147691" y="25552"/>
                    <a:pt x="196192" y="20447"/>
                    <a:pt x="228672" y="69291"/>
                  </a:cubicBezTo>
                  <a:cubicBezTo>
                    <a:pt x="242821" y="92018"/>
                    <a:pt x="248568" y="118973"/>
                    <a:pt x="244922" y="145491"/>
                  </a:cubicBezTo>
                  <a:cubicBezTo>
                    <a:pt x="241836" y="166389"/>
                    <a:pt x="228303" y="184258"/>
                    <a:pt x="209032" y="192887"/>
                  </a:cubicBezTo>
                  <a:cubicBezTo>
                    <a:pt x="190477" y="201345"/>
                    <a:pt x="170880" y="207289"/>
                    <a:pt x="150758" y="210566"/>
                  </a:cubicBezTo>
                  <a:cubicBezTo>
                    <a:pt x="106048" y="218091"/>
                    <a:pt x="59547" y="214033"/>
                    <a:pt x="39125" y="193935"/>
                  </a:cubicBezTo>
                  <a:cubicBezTo>
                    <a:pt x="4835" y="160083"/>
                    <a:pt x="-32046" y="82302"/>
                    <a:pt x="48040" y="139"/>
                  </a:cubicBezTo>
                </a:path>
              </a:pathLst>
            </a:custGeom>
            <a:noFill/>
            <a:ln w="13088" cap="rnd">
              <a:solidFill>
                <a:srgbClr val="000000"/>
              </a:solidFill>
              <a:prstDash val="solid"/>
              <a:round/>
            </a:ln>
          </p:spPr>
          <p:txBody>
            <a:bodyPr rtlCol="1" anchor="ctr"/>
            <a:lstStyle/>
            <a:p>
              <a:pPr algn="r" rtl="1"/>
              <a:endParaRPr lang="ar-SA"/>
            </a:p>
          </p:txBody>
        </p:sp>
        <p:sp>
          <p:nvSpPr>
            <p:cNvPr id="277" name="شكل حر: شكل 276">
              <a:extLst>
                <a:ext uri="{FF2B5EF4-FFF2-40B4-BE49-F238E27FC236}">
                  <a16:creationId xmlns:a16="http://schemas.microsoft.com/office/drawing/2014/main" id="{1C9C1CBF-B6F7-4671-2A3B-5AFE69EA4F41}"/>
                </a:ext>
              </a:extLst>
            </p:cNvPr>
            <p:cNvSpPr/>
            <p:nvPr/>
          </p:nvSpPr>
          <p:spPr>
            <a:xfrm>
              <a:off x="3366839" y="4633735"/>
              <a:ext cx="35490" cy="26136"/>
            </a:xfrm>
            <a:custGeom>
              <a:avLst/>
              <a:gdLst>
                <a:gd name="connsiteX0" fmla="*/ 35579 w 35490"/>
                <a:gd name="connsiteY0" fmla="*/ 141 h 26136"/>
                <a:gd name="connsiteX1" fmla="*/ 89 w 35490"/>
                <a:gd name="connsiteY1" fmla="*/ 26278 h 26136"/>
              </a:gdLst>
              <a:ahLst/>
              <a:cxnLst>
                <a:cxn ang="0">
                  <a:pos x="connsiteX0" y="connsiteY0"/>
                </a:cxn>
                <a:cxn ang="0">
                  <a:pos x="connsiteX1" y="connsiteY1"/>
                </a:cxn>
              </a:cxnLst>
              <a:rect l="l" t="t" r="r" b="b"/>
              <a:pathLst>
                <a:path w="35490" h="26136">
                  <a:moveTo>
                    <a:pt x="35579" y="141"/>
                  </a:moveTo>
                  <a:cubicBezTo>
                    <a:pt x="20453" y="11152"/>
                    <a:pt x="7880" y="20506"/>
                    <a:pt x="89" y="26278"/>
                  </a:cubicBezTo>
                </a:path>
              </a:pathLst>
            </a:custGeom>
            <a:noFill/>
            <a:ln w="13088" cap="rnd">
              <a:solidFill>
                <a:srgbClr val="000000"/>
              </a:solidFill>
              <a:prstDash val="solid"/>
              <a:round/>
            </a:ln>
          </p:spPr>
          <p:txBody>
            <a:bodyPr rtlCol="1" anchor="ctr"/>
            <a:lstStyle/>
            <a:p>
              <a:pPr algn="r" rtl="1"/>
              <a:endParaRPr lang="ar-SA"/>
            </a:p>
          </p:txBody>
        </p:sp>
        <p:sp>
          <p:nvSpPr>
            <p:cNvPr id="278" name="شكل حر: شكل 277">
              <a:extLst>
                <a:ext uri="{FF2B5EF4-FFF2-40B4-BE49-F238E27FC236}">
                  <a16:creationId xmlns:a16="http://schemas.microsoft.com/office/drawing/2014/main" id="{2AB6320F-2D89-3D58-4ECB-7E3445470718}"/>
                </a:ext>
              </a:extLst>
            </p:cNvPr>
            <p:cNvSpPr/>
            <p:nvPr/>
          </p:nvSpPr>
          <p:spPr>
            <a:xfrm>
              <a:off x="3157918" y="4540735"/>
              <a:ext cx="523922" cy="305287"/>
            </a:xfrm>
            <a:custGeom>
              <a:avLst/>
              <a:gdLst>
                <a:gd name="connsiteX0" fmla="*/ 91 w 523922"/>
                <a:gd name="connsiteY0" fmla="*/ 172279 h 305287"/>
                <a:gd name="connsiteX1" fmla="*/ 77738 w 523922"/>
                <a:gd name="connsiteY1" fmla="*/ 284235 h 305287"/>
                <a:gd name="connsiteX2" fmla="*/ 227091 w 523922"/>
                <a:gd name="connsiteY2" fmla="*/ 305190 h 305287"/>
                <a:gd name="connsiteX3" fmla="*/ 303633 w 523922"/>
                <a:gd name="connsiteY3" fmla="*/ 284235 h 305287"/>
                <a:gd name="connsiteX4" fmla="*/ 504573 w 523922"/>
                <a:gd name="connsiteY4" fmla="*/ 147857 h 305287"/>
                <a:gd name="connsiteX5" fmla="*/ 523890 w 523922"/>
                <a:gd name="connsiteY5" fmla="*/ 80286 h 305287"/>
                <a:gd name="connsiteX6" fmla="*/ 504573 w 523922"/>
                <a:gd name="connsiteY6" fmla="*/ 37862 h 305287"/>
                <a:gd name="connsiteX7" fmla="*/ 358821 w 523922"/>
                <a:gd name="connsiteY7" fmla="*/ 18145 h 305287"/>
                <a:gd name="connsiteX8" fmla="*/ 244636 w 523922"/>
                <a:gd name="connsiteY8" fmla="*/ 93183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922" h="305287">
                  <a:moveTo>
                    <a:pt x="91" y="172279"/>
                  </a:moveTo>
                  <a:cubicBezTo>
                    <a:pt x="91" y="172279"/>
                    <a:pt x="25180" y="270615"/>
                    <a:pt x="77738" y="284235"/>
                  </a:cubicBezTo>
                  <a:cubicBezTo>
                    <a:pt x="125941" y="299780"/>
                    <a:pt x="176471" y="306867"/>
                    <a:pt x="227091" y="305190"/>
                  </a:cubicBezTo>
                  <a:cubicBezTo>
                    <a:pt x="253717" y="303190"/>
                    <a:pt x="279707" y="296084"/>
                    <a:pt x="303633" y="284235"/>
                  </a:cubicBezTo>
                  <a:cubicBezTo>
                    <a:pt x="303633" y="284235"/>
                    <a:pt x="478322" y="190890"/>
                    <a:pt x="504573" y="147857"/>
                  </a:cubicBezTo>
                  <a:cubicBezTo>
                    <a:pt x="518251" y="128064"/>
                    <a:pt x="525033" y="104308"/>
                    <a:pt x="523890" y="80286"/>
                  </a:cubicBezTo>
                  <a:cubicBezTo>
                    <a:pt x="522232" y="64417"/>
                    <a:pt x="515450" y="49539"/>
                    <a:pt x="504573" y="37862"/>
                  </a:cubicBezTo>
                  <a:cubicBezTo>
                    <a:pt x="464434" y="-7192"/>
                    <a:pt x="410028" y="-9420"/>
                    <a:pt x="358821" y="18145"/>
                  </a:cubicBezTo>
                  <a:cubicBezTo>
                    <a:pt x="319300" y="40871"/>
                    <a:pt x="281170" y="65922"/>
                    <a:pt x="244636" y="93183"/>
                  </a:cubicBezTo>
                </a:path>
              </a:pathLst>
            </a:custGeom>
            <a:noFill/>
            <a:ln w="13088" cap="rnd">
              <a:solidFill>
                <a:srgbClr val="000000"/>
              </a:solidFill>
              <a:prstDash val="solid"/>
              <a:round/>
            </a:ln>
          </p:spPr>
          <p:txBody>
            <a:bodyPr rtlCol="1" anchor="ctr"/>
            <a:lstStyle/>
            <a:p>
              <a:pPr algn="r" rtl="1"/>
              <a:endParaRPr lang="ar-SA"/>
            </a:p>
          </p:txBody>
        </p:sp>
        <p:sp>
          <p:nvSpPr>
            <p:cNvPr id="279" name="شكل حر: شكل 278">
              <a:extLst>
                <a:ext uri="{FF2B5EF4-FFF2-40B4-BE49-F238E27FC236}">
                  <a16:creationId xmlns:a16="http://schemas.microsoft.com/office/drawing/2014/main" id="{66102A9A-A27F-275A-A1FF-2B51FECD4417}"/>
                </a:ext>
              </a:extLst>
            </p:cNvPr>
            <p:cNvSpPr/>
            <p:nvPr/>
          </p:nvSpPr>
          <p:spPr>
            <a:xfrm>
              <a:off x="3253378" y="4633774"/>
              <a:ext cx="149085" cy="14268"/>
            </a:xfrm>
            <a:custGeom>
              <a:avLst/>
              <a:gdLst>
                <a:gd name="connsiteX0" fmla="*/ 149171 w 149085"/>
                <a:gd name="connsiteY0" fmla="*/ 141 h 14268"/>
                <a:gd name="connsiteX1" fmla="*/ 149114 w 149085"/>
                <a:gd name="connsiteY1" fmla="*/ 141 h 14268"/>
                <a:gd name="connsiteX2" fmla="*/ 86 w 149085"/>
                <a:gd name="connsiteY2" fmla="*/ 14410 h 14268"/>
              </a:gdLst>
              <a:ahLst/>
              <a:cxnLst>
                <a:cxn ang="0">
                  <a:pos x="connsiteX0" y="connsiteY0"/>
                </a:cxn>
                <a:cxn ang="0">
                  <a:pos x="connsiteX1" y="connsiteY1"/>
                </a:cxn>
                <a:cxn ang="0">
                  <a:pos x="connsiteX2" y="connsiteY2"/>
                </a:cxn>
              </a:cxnLst>
              <a:rect l="l" t="t" r="r" b="b"/>
              <a:pathLst>
                <a:path w="149085" h="14268">
                  <a:moveTo>
                    <a:pt x="149171" y="141"/>
                  </a:moveTo>
                  <a:lnTo>
                    <a:pt x="149114" y="141"/>
                  </a:lnTo>
                  <a:lnTo>
                    <a:pt x="86" y="14410"/>
                  </a:lnTo>
                </a:path>
              </a:pathLst>
            </a:custGeom>
            <a:noFill/>
            <a:ln w="13088" cap="rnd">
              <a:solidFill>
                <a:srgbClr val="000000"/>
              </a:solidFill>
              <a:prstDash val="solid"/>
              <a:round/>
            </a:ln>
          </p:spPr>
          <p:txBody>
            <a:bodyPr rtlCol="1" anchor="ctr"/>
            <a:lstStyle/>
            <a:p>
              <a:pPr algn="r" rtl="1"/>
              <a:endParaRPr lang="ar-SA"/>
            </a:p>
          </p:txBody>
        </p:sp>
        <p:sp>
          <p:nvSpPr>
            <p:cNvPr id="280" name="شكل حر: شكل 279">
              <a:extLst>
                <a:ext uri="{FF2B5EF4-FFF2-40B4-BE49-F238E27FC236}">
                  <a16:creationId xmlns:a16="http://schemas.microsoft.com/office/drawing/2014/main" id="{7CE3367B-1C6F-949E-5742-61E305EC48E6}"/>
                </a:ext>
              </a:extLst>
            </p:cNvPr>
            <p:cNvSpPr/>
            <p:nvPr/>
          </p:nvSpPr>
          <p:spPr>
            <a:xfrm>
              <a:off x="3501140" y="4625925"/>
              <a:ext cx="148826" cy="96549"/>
            </a:xfrm>
            <a:custGeom>
              <a:avLst/>
              <a:gdLst>
                <a:gd name="connsiteX0" fmla="*/ 19150 w 148826"/>
                <a:gd name="connsiteY0" fmla="*/ 143 h 96549"/>
                <a:gd name="connsiteX1" fmla="*/ 100 w 148826"/>
                <a:gd name="connsiteY1" fmla="*/ 52645 h 96549"/>
                <a:gd name="connsiteX2" fmla="*/ 55101 w 148826"/>
                <a:gd name="connsiteY2" fmla="*/ 96365 h 96549"/>
                <a:gd name="connsiteX3" fmla="*/ 73233 w 148826"/>
                <a:gd name="connsiteY3" fmla="*/ 90630 h 96549"/>
                <a:gd name="connsiteX4" fmla="*/ 146385 w 148826"/>
                <a:gd name="connsiteY4" fmla="*/ 143 h 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6" h="96549">
                  <a:moveTo>
                    <a:pt x="19150" y="143"/>
                  </a:moveTo>
                  <a:cubicBezTo>
                    <a:pt x="6741" y="14811"/>
                    <a:pt x="-14" y="33423"/>
                    <a:pt x="100" y="52645"/>
                  </a:cubicBezTo>
                  <a:cubicBezTo>
                    <a:pt x="3215" y="79905"/>
                    <a:pt x="27841" y="99489"/>
                    <a:pt x="55101" y="96365"/>
                  </a:cubicBezTo>
                  <a:cubicBezTo>
                    <a:pt x="61458" y="95640"/>
                    <a:pt x="67615" y="93698"/>
                    <a:pt x="73233" y="90630"/>
                  </a:cubicBezTo>
                  <a:cubicBezTo>
                    <a:pt x="107085" y="71904"/>
                    <a:pt x="161301" y="33995"/>
                    <a:pt x="146385" y="143"/>
                  </a:cubicBezTo>
                </a:path>
              </a:pathLst>
            </a:custGeom>
            <a:noFill/>
            <a:ln w="13088" cap="rnd">
              <a:solidFill>
                <a:srgbClr val="000000"/>
              </a:solidFill>
              <a:prstDash val="solid"/>
              <a:round/>
            </a:ln>
          </p:spPr>
          <p:txBody>
            <a:bodyPr rtlCol="1" anchor="ctr"/>
            <a:lstStyle/>
            <a:p>
              <a:pPr algn="r" rtl="1"/>
              <a:endParaRPr lang="ar-SA"/>
            </a:p>
          </p:txBody>
        </p:sp>
        <p:sp>
          <p:nvSpPr>
            <p:cNvPr id="281" name="شكل حر: شكل 280">
              <a:extLst>
                <a:ext uri="{FF2B5EF4-FFF2-40B4-BE49-F238E27FC236}">
                  <a16:creationId xmlns:a16="http://schemas.microsoft.com/office/drawing/2014/main" id="{57F9E350-706D-B1C8-5CB7-2CB55E5C5DDD}"/>
                </a:ext>
              </a:extLst>
            </p:cNvPr>
            <p:cNvSpPr/>
            <p:nvPr/>
          </p:nvSpPr>
          <p:spPr>
            <a:xfrm>
              <a:off x="3543433" y="4584488"/>
              <a:ext cx="71704" cy="20672"/>
            </a:xfrm>
            <a:custGeom>
              <a:avLst/>
              <a:gdLst>
                <a:gd name="connsiteX0" fmla="*/ 99 w 71704"/>
                <a:gd name="connsiteY0" fmla="*/ 20811 h 20672"/>
                <a:gd name="connsiteX1" fmla="*/ 41876 w 71704"/>
                <a:gd name="connsiteY1" fmla="*/ 180 h 20672"/>
                <a:gd name="connsiteX2" fmla="*/ 71803 w 71704"/>
                <a:gd name="connsiteY2" fmla="*/ 10467 h 20672"/>
              </a:gdLst>
              <a:ahLst/>
              <a:cxnLst>
                <a:cxn ang="0">
                  <a:pos x="connsiteX0" y="connsiteY0"/>
                </a:cxn>
                <a:cxn ang="0">
                  <a:pos x="connsiteX1" y="connsiteY1"/>
                </a:cxn>
                <a:cxn ang="0">
                  <a:pos x="connsiteX2" y="connsiteY2"/>
                </a:cxn>
              </a:cxnLst>
              <a:rect l="l" t="t" r="r" b="b"/>
              <a:pathLst>
                <a:path w="71704" h="20672">
                  <a:moveTo>
                    <a:pt x="99" y="20811"/>
                  </a:moveTo>
                  <a:cubicBezTo>
                    <a:pt x="11929" y="10314"/>
                    <a:pt x="26356" y="3189"/>
                    <a:pt x="41876" y="180"/>
                  </a:cubicBezTo>
                  <a:cubicBezTo>
                    <a:pt x="52791" y="-297"/>
                    <a:pt x="63478" y="3380"/>
                    <a:pt x="71803" y="10467"/>
                  </a:cubicBezTo>
                </a:path>
              </a:pathLst>
            </a:custGeom>
            <a:noFill/>
            <a:ln w="13088" cap="rnd">
              <a:solidFill>
                <a:srgbClr val="000000"/>
              </a:solidFill>
              <a:prstDash val="solid"/>
              <a:round/>
            </a:ln>
          </p:spPr>
          <p:txBody>
            <a:bodyPr rtlCol="1" anchor="ctr"/>
            <a:lstStyle/>
            <a:p>
              <a:pPr algn="r" rtl="1"/>
              <a:endParaRPr lang="ar-SA"/>
            </a:p>
          </p:txBody>
        </p:sp>
        <p:sp>
          <p:nvSpPr>
            <p:cNvPr id="282" name="شكل حر: شكل 281">
              <a:extLst>
                <a:ext uri="{FF2B5EF4-FFF2-40B4-BE49-F238E27FC236}">
                  <a16:creationId xmlns:a16="http://schemas.microsoft.com/office/drawing/2014/main" id="{CE50DCE0-75B3-8540-D821-CFD9BB1BB3DD}"/>
                </a:ext>
              </a:extLst>
            </p:cNvPr>
            <p:cNvSpPr/>
            <p:nvPr/>
          </p:nvSpPr>
          <p:spPr>
            <a:xfrm>
              <a:off x="3680479" y="4555908"/>
              <a:ext cx="176326" cy="66283"/>
            </a:xfrm>
            <a:custGeom>
              <a:avLst/>
              <a:gdLst>
                <a:gd name="connsiteX0" fmla="*/ 176436 w 176326"/>
                <a:gd name="connsiteY0" fmla="*/ 14034 h 66283"/>
                <a:gd name="connsiteX1" fmla="*/ 45867 w 176326"/>
                <a:gd name="connsiteY1" fmla="*/ 30532 h 66283"/>
                <a:gd name="connsiteX2" fmla="*/ 1347 w 176326"/>
                <a:gd name="connsiteY2" fmla="*/ 65107 h 66283"/>
                <a:gd name="connsiteX3" fmla="*/ 109 w 176326"/>
                <a:gd name="connsiteY3" fmla="*/ 66422 h 66283"/>
              </a:gdLst>
              <a:ahLst/>
              <a:cxnLst>
                <a:cxn ang="0">
                  <a:pos x="connsiteX0" y="connsiteY0"/>
                </a:cxn>
                <a:cxn ang="0">
                  <a:pos x="connsiteX1" y="connsiteY1"/>
                </a:cxn>
                <a:cxn ang="0">
                  <a:pos x="connsiteX2" y="connsiteY2"/>
                </a:cxn>
                <a:cxn ang="0">
                  <a:pos x="connsiteX3" y="connsiteY3"/>
                </a:cxn>
              </a:cxnLst>
              <a:rect l="l" t="t" r="r" b="b"/>
              <a:pathLst>
                <a:path w="176326" h="66283">
                  <a:moveTo>
                    <a:pt x="176436" y="14034"/>
                  </a:moveTo>
                  <a:cubicBezTo>
                    <a:pt x="133478" y="-10388"/>
                    <a:pt x="86463" y="-1206"/>
                    <a:pt x="45867" y="30532"/>
                  </a:cubicBezTo>
                  <a:cubicBezTo>
                    <a:pt x="1081" y="65698"/>
                    <a:pt x="20721" y="44934"/>
                    <a:pt x="1347" y="65107"/>
                  </a:cubicBezTo>
                  <a:cubicBezTo>
                    <a:pt x="947" y="65508"/>
                    <a:pt x="566" y="65965"/>
                    <a:pt x="109" y="66422"/>
                  </a:cubicBezTo>
                </a:path>
              </a:pathLst>
            </a:custGeom>
            <a:noFill/>
            <a:ln w="13088" cap="rnd">
              <a:solidFill>
                <a:srgbClr val="000000"/>
              </a:solidFill>
              <a:prstDash val="solid"/>
              <a:round/>
            </a:ln>
          </p:spPr>
          <p:txBody>
            <a:bodyPr rtlCol="1" anchor="ctr"/>
            <a:lstStyle/>
            <a:p>
              <a:pPr algn="r" rtl="1"/>
              <a:endParaRPr lang="ar-SA"/>
            </a:p>
          </p:txBody>
        </p:sp>
        <p:sp>
          <p:nvSpPr>
            <p:cNvPr id="283" name="شكل حر: شكل 282">
              <a:extLst>
                <a:ext uri="{FF2B5EF4-FFF2-40B4-BE49-F238E27FC236}">
                  <a16:creationId xmlns:a16="http://schemas.microsoft.com/office/drawing/2014/main" id="{82F7450C-4FFD-D0EB-723E-E7D4F64290D1}"/>
                </a:ext>
              </a:extLst>
            </p:cNvPr>
            <p:cNvSpPr/>
            <p:nvPr/>
          </p:nvSpPr>
          <p:spPr>
            <a:xfrm>
              <a:off x="3384994" y="4570051"/>
              <a:ext cx="517330" cy="373882"/>
            </a:xfrm>
            <a:custGeom>
              <a:avLst/>
              <a:gdLst>
                <a:gd name="connsiteX0" fmla="*/ 102 w 517330"/>
                <a:gd name="connsiteY0" fmla="*/ 276791 h 373882"/>
                <a:gd name="connsiteX1" fmla="*/ 64130 w 517330"/>
                <a:gd name="connsiteY1" fmla="*/ 353658 h 373882"/>
                <a:gd name="connsiteX2" fmla="*/ 206662 w 517330"/>
                <a:gd name="connsiteY2" fmla="*/ 353525 h 373882"/>
                <a:gd name="connsiteX3" fmla="*/ 332125 w 517330"/>
                <a:gd name="connsiteY3" fmla="*/ 287993 h 373882"/>
                <a:gd name="connsiteX4" fmla="*/ 503194 w 517330"/>
                <a:gd name="connsiteY4" fmla="*/ 127192 h 373882"/>
                <a:gd name="connsiteX5" fmla="*/ 507004 w 517330"/>
                <a:gd name="connsiteY5" fmla="*/ 119572 h 373882"/>
                <a:gd name="connsiteX6" fmla="*/ 508909 w 517330"/>
                <a:gd name="connsiteY6" fmla="*/ 35371 h 373882"/>
                <a:gd name="connsiteX7" fmla="*/ 488430 w 517330"/>
                <a:gd name="connsiteY7" fmla="*/ 11139 h 373882"/>
                <a:gd name="connsiteX8" fmla="*/ 472181 w 517330"/>
                <a:gd name="connsiteY8" fmla="*/ 147 h 37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30" h="373882">
                  <a:moveTo>
                    <a:pt x="102" y="276791"/>
                  </a:moveTo>
                  <a:cubicBezTo>
                    <a:pt x="10479" y="309843"/>
                    <a:pt x="33490" y="337485"/>
                    <a:pt x="64130" y="353658"/>
                  </a:cubicBezTo>
                  <a:cubicBezTo>
                    <a:pt x="96286" y="368784"/>
                    <a:pt x="117222" y="390787"/>
                    <a:pt x="206662" y="353525"/>
                  </a:cubicBezTo>
                  <a:cubicBezTo>
                    <a:pt x="249924" y="334570"/>
                    <a:pt x="291853" y="312682"/>
                    <a:pt x="332125" y="287993"/>
                  </a:cubicBezTo>
                  <a:cubicBezTo>
                    <a:pt x="332125" y="287993"/>
                    <a:pt x="473095" y="178322"/>
                    <a:pt x="503194" y="127192"/>
                  </a:cubicBezTo>
                  <a:cubicBezTo>
                    <a:pt x="504661" y="124753"/>
                    <a:pt x="505937" y="122201"/>
                    <a:pt x="507004" y="119572"/>
                  </a:cubicBezTo>
                  <a:cubicBezTo>
                    <a:pt x="520206" y="93207"/>
                    <a:pt x="520910" y="62307"/>
                    <a:pt x="508909" y="35371"/>
                  </a:cubicBezTo>
                  <a:cubicBezTo>
                    <a:pt x="503842" y="25960"/>
                    <a:pt x="496869" y="17692"/>
                    <a:pt x="488430" y="11139"/>
                  </a:cubicBezTo>
                  <a:cubicBezTo>
                    <a:pt x="483325" y="7024"/>
                    <a:pt x="477896" y="3348"/>
                    <a:pt x="472181" y="147"/>
                  </a:cubicBezTo>
                </a:path>
              </a:pathLst>
            </a:custGeom>
            <a:noFill/>
            <a:ln w="13088" cap="rnd">
              <a:solidFill>
                <a:srgbClr val="000000"/>
              </a:solidFill>
              <a:prstDash val="solid"/>
              <a:round/>
            </a:ln>
          </p:spPr>
          <p:txBody>
            <a:bodyPr rtlCol="1" anchor="ctr"/>
            <a:lstStyle/>
            <a:p>
              <a:pPr algn="r" rtl="1"/>
              <a:endParaRPr lang="ar-SA"/>
            </a:p>
          </p:txBody>
        </p:sp>
        <p:sp>
          <p:nvSpPr>
            <p:cNvPr id="284" name="شكل حر: شكل 283">
              <a:extLst>
                <a:ext uri="{FF2B5EF4-FFF2-40B4-BE49-F238E27FC236}">
                  <a16:creationId xmlns:a16="http://schemas.microsoft.com/office/drawing/2014/main" id="{98C5379C-2440-46DC-6BA2-9153982F4F6C}"/>
                </a:ext>
              </a:extLst>
            </p:cNvPr>
            <p:cNvSpPr/>
            <p:nvPr/>
          </p:nvSpPr>
          <p:spPr>
            <a:xfrm>
              <a:off x="3730075" y="4630307"/>
              <a:ext cx="141529" cy="112325"/>
            </a:xfrm>
            <a:custGeom>
              <a:avLst/>
              <a:gdLst>
                <a:gd name="connsiteX0" fmla="*/ 11132 w 141529"/>
                <a:gd name="connsiteY0" fmla="*/ 21746 h 112325"/>
                <a:gd name="connsiteX1" fmla="*/ 1378 w 141529"/>
                <a:gd name="connsiteY1" fmla="*/ 76743 h 112325"/>
                <a:gd name="connsiteX2" fmla="*/ 63062 w 141529"/>
                <a:gd name="connsiteY2" fmla="*/ 110443 h 112325"/>
                <a:gd name="connsiteX3" fmla="*/ 79883 w 141529"/>
                <a:gd name="connsiteY3" fmla="*/ 101756 h 112325"/>
                <a:gd name="connsiteX4" fmla="*/ 136652 w 141529"/>
                <a:gd name="connsiteY4" fmla="*/ 143 h 11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29" h="112325">
                  <a:moveTo>
                    <a:pt x="11132" y="21746"/>
                  </a:moveTo>
                  <a:cubicBezTo>
                    <a:pt x="1454" y="38339"/>
                    <a:pt x="-2013" y="57827"/>
                    <a:pt x="1378" y="76743"/>
                  </a:cubicBezTo>
                  <a:cubicBezTo>
                    <a:pt x="9093" y="103090"/>
                    <a:pt x="36716" y="118177"/>
                    <a:pt x="63062" y="110443"/>
                  </a:cubicBezTo>
                  <a:cubicBezTo>
                    <a:pt x="69177" y="108652"/>
                    <a:pt x="74892" y="105700"/>
                    <a:pt x="79883" y="101756"/>
                  </a:cubicBezTo>
                  <a:cubicBezTo>
                    <a:pt x="110135" y="77543"/>
                    <a:pt x="157074" y="30985"/>
                    <a:pt x="136652" y="143"/>
                  </a:cubicBezTo>
                </a:path>
              </a:pathLst>
            </a:custGeom>
            <a:noFill/>
            <a:ln w="13088" cap="rnd">
              <a:solidFill>
                <a:srgbClr val="000000"/>
              </a:solidFill>
              <a:prstDash val="solid"/>
              <a:round/>
            </a:ln>
          </p:spPr>
          <p:txBody>
            <a:bodyPr rtlCol="1" anchor="ctr"/>
            <a:lstStyle/>
            <a:p>
              <a:pPr algn="r" rtl="1"/>
              <a:endParaRPr lang="ar-SA"/>
            </a:p>
          </p:txBody>
        </p:sp>
        <p:sp>
          <p:nvSpPr>
            <p:cNvPr id="285" name="شكل حر: شكل 284">
              <a:extLst>
                <a:ext uri="{FF2B5EF4-FFF2-40B4-BE49-F238E27FC236}">
                  <a16:creationId xmlns:a16="http://schemas.microsoft.com/office/drawing/2014/main" id="{055DF795-AC04-0D04-1439-A815335070A8}"/>
                </a:ext>
              </a:extLst>
            </p:cNvPr>
            <p:cNvSpPr/>
            <p:nvPr/>
          </p:nvSpPr>
          <p:spPr>
            <a:xfrm>
              <a:off x="3760469" y="4599067"/>
              <a:ext cx="68942" cy="28363"/>
            </a:xfrm>
            <a:custGeom>
              <a:avLst/>
              <a:gdLst>
                <a:gd name="connsiteX0" fmla="*/ 110 w 68942"/>
                <a:gd name="connsiteY0" fmla="*/ 28503 h 28363"/>
                <a:gd name="connsiteX1" fmla="*/ 37753 w 68942"/>
                <a:gd name="connsiteY1" fmla="*/ 1128 h 28363"/>
                <a:gd name="connsiteX2" fmla="*/ 69052 w 68942"/>
                <a:gd name="connsiteY2" fmla="*/ 6177 h 28363"/>
              </a:gdLst>
              <a:ahLst/>
              <a:cxnLst>
                <a:cxn ang="0">
                  <a:pos x="connsiteX0" y="connsiteY0"/>
                </a:cxn>
                <a:cxn ang="0">
                  <a:pos x="connsiteX1" y="connsiteY1"/>
                </a:cxn>
                <a:cxn ang="0">
                  <a:pos x="connsiteX2" y="connsiteY2"/>
                </a:cxn>
              </a:cxnLst>
              <a:rect l="l" t="t" r="r" b="b"/>
              <a:pathLst>
                <a:path w="68942" h="28363">
                  <a:moveTo>
                    <a:pt x="110" y="28503"/>
                  </a:moveTo>
                  <a:cubicBezTo>
                    <a:pt x="9978" y="16178"/>
                    <a:pt x="22990" y="6729"/>
                    <a:pt x="37753" y="1128"/>
                  </a:cubicBezTo>
                  <a:cubicBezTo>
                    <a:pt x="48440" y="-1196"/>
                    <a:pt x="59623" y="614"/>
                    <a:pt x="69052" y="6177"/>
                  </a:cubicBezTo>
                </a:path>
              </a:pathLst>
            </a:custGeom>
            <a:noFill/>
            <a:ln w="13088" cap="rnd">
              <a:solidFill>
                <a:srgbClr val="000000"/>
              </a:solidFill>
              <a:prstDash val="solid"/>
              <a:round/>
            </a:ln>
          </p:spPr>
          <p:txBody>
            <a:bodyPr rtlCol="1" anchor="ctr"/>
            <a:lstStyle/>
            <a:p>
              <a:pPr algn="r" rtl="1"/>
              <a:endParaRPr lang="ar-SA"/>
            </a:p>
          </p:txBody>
        </p:sp>
        <p:sp>
          <p:nvSpPr>
            <p:cNvPr id="286" name="شكل حر: شكل 285">
              <a:extLst>
                <a:ext uri="{FF2B5EF4-FFF2-40B4-BE49-F238E27FC236}">
                  <a16:creationId xmlns:a16="http://schemas.microsoft.com/office/drawing/2014/main" id="{EAA57E51-82D5-9AD9-9699-F5867FC7BB12}"/>
                </a:ext>
              </a:extLst>
            </p:cNvPr>
            <p:cNvSpPr/>
            <p:nvPr/>
          </p:nvSpPr>
          <p:spPr>
            <a:xfrm>
              <a:off x="3593401" y="4695647"/>
              <a:ext cx="397144" cy="294285"/>
            </a:xfrm>
            <a:custGeom>
              <a:avLst/>
              <a:gdLst>
                <a:gd name="connsiteX0" fmla="*/ 110 w 397144"/>
                <a:gd name="connsiteY0" fmla="*/ 232258 h 294285"/>
                <a:gd name="connsiteX1" fmla="*/ 50193 w 397144"/>
                <a:gd name="connsiteY1" fmla="*/ 287122 h 294285"/>
                <a:gd name="connsiteX2" fmla="*/ 244331 w 397144"/>
                <a:gd name="connsiteY2" fmla="*/ 227877 h 294285"/>
                <a:gd name="connsiteX3" fmla="*/ 262257 w 397144"/>
                <a:gd name="connsiteY3" fmla="*/ 215113 h 294285"/>
                <a:gd name="connsiteX4" fmla="*/ 356212 w 397144"/>
                <a:gd name="connsiteY4" fmla="*/ 138913 h 294285"/>
                <a:gd name="connsiteX5" fmla="*/ 379396 w 397144"/>
                <a:gd name="connsiteY5" fmla="*/ 111595 h 294285"/>
                <a:gd name="connsiteX6" fmla="*/ 375986 w 397144"/>
                <a:gd name="connsiteY6" fmla="*/ 22232 h 294285"/>
                <a:gd name="connsiteX7" fmla="*/ 297690 w 397144"/>
                <a:gd name="connsiteY7" fmla="*/ 3449 h 2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144" h="294285">
                  <a:moveTo>
                    <a:pt x="110" y="232258"/>
                  </a:moveTo>
                  <a:cubicBezTo>
                    <a:pt x="7540" y="257233"/>
                    <a:pt x="25980" y="277464"/>
                    <a:pt x="50193" y="287122"/>
                  </a:cubicBezTo>
                  <a:cubicBezTo>
                    <a:pt x="88750" y="305258"/>
                    <a:pt x="136546" y="291180"/>
                    <a:pt x="244331" y="227877"/>
                  </a:cubicBezTo>
                  <a:cubicBezTo>
                    <a:pt x="244331" y="227877"/>
                    <a:pt x="251323" y="223038"/>
                    <a:pt x="262257" y="215113"/>
                  </a:cubicBezTo>
                  <a:cubicBezTo>
                    <a:pt x="295176" y="191758"/>
                    <a:pt x="326570" y="166307"/>
                    <a:pt x="356212" y="138913"/>
                  </a:cubicBezTo>
                  <a:cubicBezTo>
                    <a:pt x="365013" y="130779"/>
                    <a:pt x="372804" y="121597"/>
                    <a:pt x="379396" y="111595"/>
                  </a:cubicBezTo>
                  <a:cubicBezTo>
                    <a:pt x="404161" y="69838"/>
                    <a:pt x="403304" y="43968"/>
                    <a:pt x="375986" y="22232"/>
                  </a:cubicBezTo>
                  <a:cubicBezTo>
                    <a:pt x="355088" y="2477"/>
                    <a:pt x="325275" y="-4686"/>
                    <a:pt x="297690" y="3449"/>
                  </a:cubicBezTo>
                </a:path>
              </a:pathLst>
            </a:custGeom>
            <a:noFill/>
            <a:ln w="13088" cap="rnd">
              <a:solidFill>
                <a:srgbClr val="000000"/>
              </a:solidFill>
              <a:prstDash val="solid"/>
              <a:round/>
            </a:ln>
          </p:spPr>
          <p:txBody>
            <a:bodyPr rtlCol="1" anchor="ctr"/>
            <a:lstStyle/>
            <a:p>
              <a:pPr algn="r" rtl="1"/>
              <a:endParaRPr lang="ar-SA"/>
            </a:p>
          </p:txBody>
        </p:sp>
        <p:sp>
          <p:nvSpPr>
            <p:cNvPr id="287" name="شكل حر: شكل 286">
              <a:extLst>
                <a:ext uri="{FF2B5EF4-FFF2-40B4-BE49-F238E27FC236}">
                  <a16:creationId xmlns:a16="http://schemas.microsoft.com/office/drawing/2014/main" id="{0D259A66-FCC1-A40D-8620-54E2DCA3268D}"/>
                </a:ext>
              </a:extLst>
            </p:cNvPr>
            <p:cNvSpPr/>
            <p:nvPr/>
          </p:nvSpPr>
          <p:spPr>
            <a:xfrm>
              <a:off x="3853133" y="4745730"/>
              <a:ext cx="109454" cy="86959"/>
            </a:xfrm>
            <a:custGeom>
              <a:avLst/>
              <a:gdLst>
                <a:gd name="connsiteX0" fmla="*/ 8627 w 109454"/>
                <a:gd name="connsiteY0" fmla="*/ 16913 h 86959"/>
                <a:gd name="connsiteX1" fmla="*/ 1102 w 109454"/>
                <a:gd name="connsiteY1" fmla="*/ 59414 h 86959"/>
                <a:gd name="connsiteX2" fmla="*/ 48747 w 109454"/>
                <a:gd name="connsiteY2" fmla="*/ 85569 h 86959"/>
                <a:gd name="connsiteX3" fmla="*/ 61853 w 109454"/>
                <a:gd name="connsiteY3" fmla="*/ 78787 h 86959"/>
                <a:gd name="connsiteX4" fmla="*/ 105668 w 109454"/>
                <a:gd name="connsiteY4" fmla="*/ 149 h 8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4" h="86959">
                  <a:moveTo>
                    <a:pt x="8627" y="16913"/>
                  </a:moveTo>
                  <a:cubicBezTo>
                    <a:pt x="1141" y="29734"/>
                    <a:pt x="-1526" y="44802"/>
                    <a:pt x="1102" y="59414"/>
                  </a:cubicBezTo>
                  <a:cubicBezTo>
                    <a:pt x="7046" y="79797"/>
                    <a:pt x="28363" y="91494"/>
                    <a:pt x="48747" y="85569"/>
                  </a:cubicBezTo>
                  <a:cubicBezTo>
                    <a:pt x="53509" y="84179"/>
                    <a:pt x="57967" y="81874"/>
                    <a:pt x="61853" y="78787"/>
                  </a:cubicBezTo>
                  <a:cubicBezTo>
                    <a:pt x="85227" y="60061"/>
                    <a:pt x="121575" y="24057"/>
                    <a:pt x="105668" y="149"/>
                  </a:cubicBezTo>
                </a:path>
              </a:pathLst>
            </a:custGeom>
            <a:noFill/>
            <a:ln w="13088" cap="rnd">
              <a:solidFill>
                <a:srgbClr val="000000"/>
              </a:solidFill>
              <a:prstDash val="solid"/>
              <a:round/>
            </a:ln>
          </p:spPr>
          <p:txBody>
            <a:bodyPr rtlCol="1" anchor="ctr"/>
            <a:lstStyle/>
            <a:p>
              <a:pPr algn="r" rtl="1"/>
              <a:endParaRPr lang="ar-SA"/>
            </a:p>
          </p:txBody>
        </p:sp>
        <p:sp>
          <p:nvSpPr>
            <p:cNvPr id="288" name="شكل حر: شكل 287">
              <a:extLst>
                <a:ext uri="{FF2B5EF4-FFF2-40B4-BE49-F238E27FC236}">
                  <a16:creationId xmlns:a16="http://schemas.microsoft.com/office/drawing/2014/main" id="{37AFCD80-CD08-727D-F618-E0300E63359C}"/>
                </a:ext>
              </a:extLst>
            </p:cNvPr>
            <p:cNvSpPr/>
            <p:nvPr/>
          </p:nvSpPr>
          <p:spPr>
            <a:xfrm>
              <a:off x="3876674" y="4721587"/>
              <a:ext cx="53359" cy="21933"/>
            </a:xfrm>
            <a:custGeom>
              <a:avLst/>
              <a:gdLst>
                <a:gd name="connsiteX0" fmla="*/ 116 w 53359"/>
                <a:gd name="connsiteY0" fmla="*/ 22080 h 21933"/>
                <a:gd name="connsiteX1" fmla="*/ 29320 w 53359"/>
                <a:gd name="connsiteY1" fmla="*/ 915 h 21933"/>
                <a:gd name="connsiteX2" fmla="*/ 53475 w 53359"/>
                <a:gd name="connsiteY2" fmla="*/ 4859 h 21933"/>
              </a:gdLst>
              <a:ahLst/>
              <a:cxnLst>
                <a:cxn ang="0">
                  <a:pos x="connsiteX0" y="connsiteY0"/>
                </a:cxn>
                <a:cxn ang="0">
                  <a:pos x="connsiteX1" y="connsiteY1"/>
                </a:cxn>
                <a:cxn ang="0">
                  <a:pos x="connsiteX2" y="connsiteY2"/>
                </a:cxn>
              </a:cxnLst>
              <a:rect l="l" t="t" r="r" b="b"/>
              <a:pathLst>
                <a:path w="53359" h="21933">
                  <a:moveTo>
                    <a:pt x="116" y="22080"/>
                  </a:moveTo>
                  <a:cubicBezTo>
                    <a:pt x="7774" y="12536"/>
                    <a:pt x="17871" y="5221"/>
                    <a:pt x="29320" y="915"/>
                  </a:cubicBezTo>
                  <a:cubicBezTo>
                    <a:pt x="37588" y="-894"/>
                    <a:pt x="46217" y="515"/>
                    <a:pt x="53475" y="4859"/>
                  </a:cubicBezTo>
                </a:path>
              </a:pathLst>
            </a:custGeom>
            <a:noFill/>
            <a:ln w="13088" cap="rnd">
              <a:solidFill>
                <a:srgbClr val="000000"/>
              </a:solidFill>
              <a:prstDash val="solid"/>
              <a:round/>
            </a:ln>
          </p:spPr>
          <p:txBody>
            <a:bodyPr rtlCol="1" anchor="ctr"/>
            <a:lstStyle/>
            <a:p>
              <a:pPr algn="r" rtl="1"/>
              <a:endParaRPr lang="ar-SA"/>
            </a:p>
          </p:txBody>
        </p:sp>
        <p:sp>
          <p:nvSpPr>
            <p:cNvPr id="289" name="شكل حر: شكل 288">
              <a:extLst>
                <a:ext uri="{FF2B5EF4-FFF2-40B4-BE49-F238E27FC236}">
                  <a16:creationId xmlns:a16="http://schemas.microsoft.com/office/drawing/2014/main" id="{0C35A3F3-223A-4EA4-9271-3343DB56EFBE}"/>
                </a:ext>
              </a:extLst>
            </p:cNvPr>
            <p:cNvSpPr/>
            <p:nvPr/>
          </p:nvSpPr>
          <p:spPr>
            <a:xfrm>
              <a:off x="3791788" y="4486860"/>
              <a:ext cx="65265" cy="83153"/>
            </a:xfrm>
            <a:custGeom>
              <a:avLst/>
              <a:gdLst>
                <a:gd name="connsiteX0" fmla="*/ 112 w 65265"/>
                <a:gd name="connsiteY0" fmla="*/ 135 h 83153"/>
                <a:gd name="connsiteX1" fmla="*/ 22038 w 65265"/>
                <a:gd name="connsiteY1" fmla="*/ 41969 h 83153"/>
                <a:gd name="connsiteX2" fmla="*/ 65130 w 65265"/>
                <a:gd name="connsiteY2" fmla="*/ 83079 h 83153"/>
                <a:gd name="connsiteX3" fmla="*/ 65377 w 65265"/>
                <a:gd name="connsiteY3" fmla="*/ 83288 h 83153"/>
              </a:gdLst>
              <a:ahLst/>
              <a:cxnLst>
                <a:cxn ang="0">
                  <a:pos x="connsiteX0" y="connsiteY0"/>
                </a:cxn>
                <a:cxn ang="0">
                  <a:pos x="connsiteX1" y="connsiteY1"/>
                </a:cxn>
                <a:cxn ang="0">
                  <a:pos x="connsiteX2" y="connsiteY2"/>
                </a:cxn>
                <a:cxn ang="0">
                  <a:pos x="connsiteX3" y="connsiteY3"/>
                </a:cxn>
              </a:cxnLst>
              <a:rect l="l" t="t" r="r" b="b"/>
              <a:pathLst>
                <a:path w="65265" h="83153">
                  <a:moveTo>
                    <a:pt x="112" y="135"/>
                  </a:moveTo>
                  <a:lnTo>
                    <a:pt x="22038" y="41969"/>
                  </a:lnTo>
                  <a:lnTo>
                    <a:pt x="65130" y="83079"/>
                  </a:lnTo>
                  <a:lnTo>
                    <a:pt x="65377" y="83288"/>
                  </a:lnTo>
                </a:path>
              </a:pathLst>
            </a:custGeom>
            <a:noFill/>
            <a:ln w="13088" cap="rnd">
              <a:solidFill>
                <a:srgbClr val="000000"/>
              </a:solidFill>
              <a:prstDash val="solid"/>
              <a:round/>
            </a:ln>
          </p:spPr>
          <p:txBody>
            <a:bodyPr rtlCol="1" anchor="ctr"/>
            <a:lstStyle/>
            <a:p>
              <a:pPr algn="r" rtl="1"/>
              <a:endParaRPr lang="ar-SA"/>
            </a:p>
          </p:txBody>
        </p:sp>
        <p:sp>
          <p:nvSpPr>
            <p:cNvPr id="290" name="شكل حر: شكل 289">
              <a:extLst>
                <a:ext uri="{FF2B5EF4-FFF2-40B4-BE49-F238E27FC236}">
                  <a16:creationId xmlns:a16="http://schemas.microsoft.com/office/drawing/2014/main" id="{0ECFEFE9-F700-849C-4F8B-5C3F661AB989}"/>
                </a:ext>
              </a:extLst>
            </p:cNvPr>
            <p:cNvSpPr/>
            <p:nvPr/>
          </p:nvSpPr>
          <p:spPr>
            <a:xfrm>
              <a:off x="3089953" y="4597580"/>
              <a:ext cx="126238" cy="97934"/>
            </a:xfrm>
            <a:custGeom>
              <a:avLst/>
              <a:gdLst>
                <a:gd name="connsiteX0" fmla="*/ 126315 w 126238"/>
                <a:gd name="connsiteY0" fmla="*/ 97752 h 97934"/>
                <a:gd name="connsiteX1" fmla="*/ 75052 w 126238"/>
                <a:gd name="connsiteY1" fmla="*/ 62338 h 97934"/>
                <a:gd name="connsiteX2" fmla="*/ 54554 w 126238"/>
                <a:gd name="connsiteY2" fmla="*/ 17608 h 97934"/>
                <a:gd name="connsiteX3" fmla="*/ 29244 w 126238"/>
                <a:gd name="connsiteY3" fmla="*/ 540 h 97934"/>
                <a:gd name="connsiteX4" fmla="*/ 19597 w 126238"/>
                <a:gd name="connsiteY4" fmla="*/ 5112 h 97934"/>
                <a:gd name="connsiteX5" fmla="*/ 1519 w 126238"/>
                <a:gd name="connsiteY5" fmla="*/ 32868 h 97934"/>
                <a:gd name="connsiteX6" fmla="*/ 32551 w 126238"/>
                <a:gd name="connsiteY6" fmla="*/ 98076 h 9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38" h="97934">
                  <a:moveTo>
                    <a:pt x="126315" y="97752"/>
                  </a:moveTo>
                  <a:cubicBezTo>
                    <a:pt x="107292" y="89027"/>
                    <a:pt x="89941" y="77045"/>
                    <a:pt x="75052" y="62338"/>
                  </a:cubicBezTo>
                  <a:cubicBezTo>
                    <a:pt x="64932" y="49175"/>
                    <a:pt x="57926" y="33877"/>
                    <a:pt x="54554" y="17608"/>
                  </a:cubicBezTo>
                  <a:cubicBezTo>
                    <a:pt x="52278" y="5912"/>
                    <a:pt x="40945" y="-1727"/>
                    <a:pt x="29244" y="540"/>
                  </a:cubicBezTo>
                  <a:cubicBezTo>
                    <a:pt x="25697" y="1245"/>
                    <a:pt x="22380" y="2807"/>
                    <a:pt x="19597" y="5112"/>
                  </a:cubicBezTo>
                  <a:cubicBezTo>
                    <a:pt x="10430" y="11894"/>
                    <a:pt x="4013" y="21742"/>
                    <a:pt x="1519" y="32868"/>
                  </a:cubicBezTo>
                  <a:cubicBezTo>
                    <a:pt x="-4423" y="59156"/>
                    <a:pt x="8400" y="86112"/>
                    <a:pt x="32551" y="98076"/>
                  </a:cubicBezTo>
                </a:path>
              </a:pathLst>
            </a:custGeom>
            <a:noFill/>
            <a:ln w="13088" cap="rnd">
              <a:solidFill>
                <a:srgbClr val="000000"/>
              </a:solidFill>
              <a:prstDash val="solid"/>
              <a:round/>
            </a:ln>
          </p:spPr>
          <p:txBody>
            <a:bodyPr rtlCol="1" anchor="ctr"/>
            <a:lstStyle/>
            <a:p>
              <a:pPr algn="r" rtl="1"/>
              <a:endParaRPr lang="ar-SA"/>
            </a:p>
          </p:txBody>
        </p:sp>
        <p:sp>
          <p:nvSpPr>
            <p:cNvPr id="291" name="شكل حر: شكل 290">
              <a:extLst>
                <a:ext uri="{FF2B5EF4-FFF2-40B4-BE49-F238E27FC236}">
                  <a16:creationId xmlns:a16="http://schemas.microsoft.com/office/drawing/2014/main" id="{D879443D-BF19-7411-DD7F-DF24787167AF}"/>
                </a:ext>
              </a:extLst>
            </p:cNvPr>
            <p:cNvSpPr/>
            <p:nvPr/>
          </p:nvSpPr>
          <p:spPr>
            <a:xfrm>
              <a:off x="2899695" y="2291233"/>
              <a:ext cx="982046" cy="1193463"/>
            </a:xfrm>
            <a:custGeom>
              <a:avLst/>
              <a:gdLst>
                <a:gd name="connsiteX0" fmla="*/ 876142 w 982046"/>
                <a:gd name="connsiteY0" fmla="*/ 1056734 h 1193463"/>
                <a:gd name="connsiteX1" fmla="*/ 212154 w 982046"/>
                <a:gd name="connsiteY1" fmla="*/ 1193513 h 1193463"/>
                <a:gd name="connsiteX2" fmla="*/ 199847 w 982046"/>
                <a:gd name="connsiteY2" fmla="*/ 1133676 h 1193463"/>
                <a:gd name="connsiteX3" fmla="*/ 89 w 982046"/>
                <a:gd name="connsiteY3" fmla="*/ 164184 h 1193463"/>
                <a:gd name="connsiteX4" fmla="*/ 736867 w 982046"/>
                <a:gd name="connsiteY4" fmla="*/ 12355 h 1193463"/>
                <a:gd name="connsiteX5" fmla="*/ 796722 w 982046"/>
                <a:gd name="connsiteY5" fmla="*/ 49 h 1193463"/>
                <a:gd name="connsiteX6" fmla="*/ 982136 w 982046"/>
                <a:gd name="connsiteY6" fmla="*/ 899666 h 11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046" h="1193463">
                  <a:moveTo>
                    <a:pt x="876142" y="1056734"/>
                  </a:moveTo>
                  <a:lnTo>
                    <a:pt x="212154" y="1193513"/>
                  </a:lnTo>
                  <a:lnTo>
                    <a:pt x="199847" y="1133676"/>
                  </a:lnTo>
                  <a:lnTo>
                    <a:pt x="89" y="164184"/>
                  </a:lnTo>
                  <a:lnTo>
                    <a:pt x="736867" y="12355"/>
                  </a:lnTo>
                  <a:lnTo>
                    <a:pt x="796722" y="49"/>
                  </a:lnTo>
                  <a:lnTo>
                    <a:pt x="982136" y="899666"/>
                  </a:lnTo>
                </a:path>
              </a:pathLst>
            </a:custGeom>
            <a:noFill/>
            <a:ln w="13088" cap="rnd">
              <a:solidFill>
                <a:srgbClr val="000000"/>
              </a:solidFill>
              <a:prstDash val="solid"/>
              <a:round/>
            </a:ln>
          </p:spPr>
          <p:txBody>
            <a:bodyPr rtlCol="1" anchor="ctr"/>
            <a:lstStyle/>
            <a:p>
              <a:pPr algn="r" rtl="1"/>
              <a:endParaRPr lang="ar-SA"/>
            </a:p>
          </p:txBody>
        </p:sp>
        <p:sp>
          <p:nvSpPr>
            <p:cNvPr id="292" name="شكل حر: شكل 291">
              <a:extLst>
                <a:ext uri="{FF2B5EF4-FFF2-40B4-BE49-F238E27FC236}">
                  <a16:creationId xmlns:a16="http://schemas.microsoft.com/office/drawing/2014/main" id="{491A6458-1783-CD50-22E2-DD494FF484A2}"/>
                </a:ext>
              </a:extLst>
            </p:cNvPr>
            <p:cNvSpPr/>
            <p:nvPr/>
          </p:nvSpPr>
          <p:spPr>
            <a:xfrm>
              <a:off x="2827477" y="2243684"/>
              <a:ext cx="808996" cy="1193482"/>
            </a:xfrm>
            <a:custGeom>
              <a:avLst/>
              <a:gdLst>
                <a:gd name="connsiteX0" fmla="*/ 272058 w 808996"/>
                <a:gd name="connsiteY0" fmla="*/ 1181223 h 1193482"/>
                <a:gd name="connsiteX1" fmla="*/ 212145 w 808996"/>
                <a:gd name="connsiteY1" fmla="*/ 1193529 h 1193482"/>
                <a:gd name="connsiteX2" fmla="*/ 199782 w 808996"/>
                <a:gd name="connsiteY2" fmla="*/ 1133617 h 1193482"/>
                <a:gd name="connsiteX3" fmla="*/ 81 w 808996"/>
                <a:gd name="connsiteY3" fmla="*/ 164200 h 1193482"/>
                <a:gd name="connsiteX4" fmla="*/ 736801 w 808996"/>
                <a:gd name="connsiteY4" fmla="*/ 12372 h 1193482"/>
                <a:gd name="connsiteX5" fmla="*/ 796714 w 808996"/>
                <a:gd name="connsiteY5" fmla="*/ 47 h 1193482"/>
                <a:gd name="connsiteX6" fmla="*/ 809077 w 808996"/>
                <a:gd name="connsiteY6" fmla="*/ 59902 h 1193482"/>
                <a:gd name="connsiteX7" fmla="*/ 809077 w 808996"/>
                <a:gd name="connsiteY7" fmla="*/ 59959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996" h="1193482">
                  <a:moveTo>
                    <a:pt x="272058" y="1181223"/>
                  </a:moveTo>
                  <a:lnTo>
                    <a:pt x="212145" y="1193529"/>
                  </a:lnTo>
                  <a:lnTo>
                    <a:pt x="199782" y="1133617"/>
                  </a:lnTo>
                  <a:lnTo>
                    <a:pt x="81" y="164200"/>
                  </a:lnTo>
                  <a:lnTo>
                    <a:pt x="736801" y="12372"/>
                  </a:lnTo>
                  <a:lnTo>
                    <a:pt x="796714" y="47"/>
                  </a:lnTo>
                  <a:lnTo>
                    <a:pt x="809077" y="59902"/>
                  </a:lnTo>
                  <a:lnTo>
                    <a:pt x="809077" y="59959"/>
                  </a:lnTo>
                </a:path>
              </a:pathLst>
            </a:custGeom>
            <a:noFill/>
            <a:ln w="13088" cap="rnd">
              <a:solidFill>
                <a:srgbClr val="000000"/>
              </a:solidFill>
              <a:prstDash val="solid"/>
              <a:round/>
            </a:ln>
          </p:spPr>
          <p:txBody>
            <a:bodyPr rtlCol="1" anchor="ctr"/>
            <a:lstStyle/>
            <a:p>
              <a:pPr algn="r" rtl="1"/>
              <a:endParaRPr lang="ar-SA"/>
            </a:p>
          </p:txBody>
        </p:sp>
        <p:sp>
          <p:nvSpPr>
            <p:cNvPr id="293" name="شكل حر: شكل 292">
              <a:extLst>
                <a:ext uri="{FF2B5EF4-FFF2-40B4-BE49-F238E27FC236}">
                  <a16:creationId xmlns:a16="http://schemas.microsoft.com/office/drawing/2014/main" id="{1D80AE79-4C66-97F6-E227-638C162F5B90}"/>
                </a:ext>
              </a:extLst>
            </p:cNvPr>
            <p:cNvSpPr/>
            <p:nvPr/>
          </p:nvSpPr>
          <p:spPr>
            <a:xfrm>
              <a:off x="2755182" y="2196097"/>
              <a:ext cx="809015" cy="1193539"/>
            </a:xfrm>
            <a:custGeom>
              <a:avLst/>
              <a:gdLst>
                <a:gd name="connsiteX0" fmla="*/ 272073 w 809015"/>
                <a:gd name="connsiteY0" fmla="*/ 1181201 h 1193539"/>
                <a:gd name="connsiteX1" fmla="*/ 212161 w 809015"/>
                <a:gd name="connsiteY1" fmla="*/ 1193584 h 1193539"/>
                <a:gd name="connsiteX2" fmla="*/ 77 w 809015"/>
                <a:gd name="connsiteY2" fmla="*/ 164179 h 1193539"/>
                <a:gd name="connsiteX3" fmla="*/ 796786 w 809015"/>
                <a:gd name="connsiteY3" fmla="*/ 44 h 1193539"/>
                <a:gd name="connsiteX4" fmla="*/ 809092 w 809015"/>
                <a:gd name="connsiteY4" fmla="*/ 59956 h 11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15" h="1193539">
                  <a:moveTo>
                    <a:pt x="272073" y="1181201"/>
                  </a:moveTo>
                  <a:lnTo>
                    <a:pt x="212161" y="1193584"/>
                  </a:lnTo>
                  <a:lnTo>
                    <a:pt x="77" y="164179"/>
                  </a:lnTo>
                  <a:lnTo>
                    <a:pt x="796786" y="44"/>
                  </a:lnTo>
                  <a:lnTo>
                    <a:pt x="809092" y="59956"/>
                  </a:lnTo>
                </a:path>
              </a:pathLst>
            </a:custGeom>
            <a:noFill/>
            <a:ln w="13088" cap="rnd">
              <a:solidFill>
                <a:srgbClr val="000000"/>
              </a:solidFill>
              <a:prstDash val="solid"/>
              <a:round/>
            </a:ln>
          </p:spPr>
          <p:txBody>
            <a:bodyPr rtlCol="1" anchor="ctr"/>
            <a:lstStyle/>
            <a:p>
              <a:pPr algn="r" rtl="1"/>
              <a:endParaRPr lang="ar-SA"/>
            </a:p>
          </p:txBody>
        </p:sp>
        <p:sp>
          <p:nvSpPr>
            <p:cNvPr id="294" name="شكل حر: شكل 293">
              <a:extLst>
                <a:ext uri="{FF2B5EF4-FFF2-40B4-BE49-F238E27FC236}">
                  <a16:creationId xmlns:a16="http://schemas.microsoft.com/office/drawing/2014/main" id="{F172EFE2-185F-062A-67A4-CA9B75369653}"/>
                </a:ext>
              </a:extLst>
            </p:cNvPr>
            <p:cNvSpPr/>
            <p:nvPr/>
          </p:nvSpPr>
          <p:spPr>
            <a:xfrm>
              <a:off x="3054667" y="2454320"/>
              <a:ext cx="543172" cy="111899"/>
            </a:xfrm>
            <a:custGeom>
              <a:avLst/>
              <a:gdLst>
                <a:gd name="connsiteX0" fmla="*/ 86 w 543172"/>
                <a:gd name="connsiteY0" fmla="*/ 111929 h 111899"/>
                <a:gd name="connsiteX1" fmla="*/ 543258 w 543172"/>
                <a:gd name="connsiteY1" fmla="*/ 29 h 111899"/>
              </a:gdLst>
              <a:ahLst/>
              <a:cxnLst>
                <a:cxn ang="0">
                  <a:pos x="connsiteX0" y="connsiteY0"/>
                </a:cxn>
                <a:cxn ang="0">
                  <a:pos x="connsiteX1" y="connsiteY1"/>
                </a:cxn>
              </a:cxnLst>
              <a:rect l="l" t="t" r="r" b="b"/>
              <a:pathLst>
                <a:path w="543172" h="111899">
                  <a:moveTo>
                    <a:pt x="86" y="111929"/>
                  </a:moveTo>
                  <a:lnTo>
                    <a:pt x="543258" y="29"/>
                  </a:lnTo>
                </a:path>
              </a:pathLst>
            </a:custGeom>
            <a:noFill/>
            <a:ln w="13088" cap="rnd">
              <a:solidFill>
                <a:srgbClr val="000000"/>
              </a:solidFill>
              <a:prstDash val="solid"/>
              <a:round/>
            </a:ln>
          </p:spPr>
          <p:txBody>
            <a:bodyPr rtlCol="1" anchor="ctr"/>
            <a:lstStyle/>
            <a:p>
              <a:pPr algn="r" rtl="1"/>
              <a:endParaRPr lang="ar-SA"/>
            </a:p>
          </p:txBody>
        </p:sp>
        <p:sp>
          <p:nvSpPr>
            <p:cNvPr id="295" name="شكل حر: شكل 294">
              <a:extLst>
                <a:ext uri="{FF2B5EF4-FFF2-40B4-BE49-F238E27FC236}">
                  <a16:creationId xmlns:a16="http://schemas.microsoft.com/office/drawing/2014/main" id="{43D734A0-6797-CEBE-5F96-7FB8074FDF85}"/>
                </a:ext>
              </a:extLst>
            </p:cNvPr>
            <p:cNvSpPr/>
            <p:nvPr/>
          </p:nvSpPr>
          <p:spPr>
            <a:xfrm>
              <a:off x="3109264" y="2567915"/>
              <a:ext cx="543191" cy="111975"/>
            </a:xfrm>
            <a:custGeom>
              <a:avLst/>
              <a:gdLst>
                <a:gd name="connsiteX0" fmla="*/ 89 w 543191"/>
                <a:gd name="connsiteY0" fmla="*/ 112011 h 111975"/>
                <a:gd name="connsiteX1" fmla="*/ 543280 w 543191"/>
                <a:gd name="connsiteY1" fmla="*/ 35 h 111975"/>
              </a:gdLst>
              <a:ahLst/>
              <a:cxnLst>
                <a:cxn ang="0">
                  <a:pos x="connsiteX0" y="connsiteY0"/>
                </a:cxn>
                <a:cxn ang="0">
                  <a:pos x="connsiteX1" y="connsiteY1"/>
                </a:cxn>
              </a:cxnLst>
              <a:rect l="l" t="t" r="r" b="b"/>
              <a:pathLst>
                <a:path w="543191" h="111975">
                  <a:moveTo>
                    <a:pt x="89" y="112011"/>
                  </a:moveTo>
                  <a:lnTo>
                    <a:pt x="543280" y="35"/>
                  </a:lnTo>
                </a:path>
              </a:pathLst>
            </a:custGeom>
            <a:noFill/>
            <a:ln w="13088" cap="rnd">
              <a:solidFill>
                <a:srgbClr val="000000"/>
              </a:solidFill>
              <a:prstDash val="solid"/>
              <a:round/>
            </a:ln>
          </p:spPr>
          <p:txBody>
            <a:bodyPr rtlCol="1" anchor="ctr"/>
            <a:lstStyle/>
            <a:p>
              <a:pPr algn="r" rtl="1"/>
              <a:endParaRPr lang="ar-SA"/>
            </a:p>
          </p:txBody>
        </p:sp>
        <p:sp>
          <p:nvSpPr>
            <p:cNvPr id="296" name="شكل حر: شكل 295">
              <a:extLst>
                <a:ext uri="{FF2B5EF4-FFF2-40B4-BE49-F238E27FC236}">
                  <a16:creationId xmlns:a16="http://schemas.microsoft.com/office/drawing/2014/main" id="{9A788E08-8E2A-117E-8816-5A47820C8594}"/>
                </a:ext>
              </a:extLst>
            </p:cNvPr>
            <p:cNvSpPr/>
            <p:nvPr/>
          </p:nvSpPr>
          <p:spPr>
            <a:xfrm>
              <a:off x="3061735" y="2627828"/>
              <a:ext cx="603084" cy="124282"/>
            </a:xfrm>
            <a:custGeom>
              <a:avLst/>
              <a:gdLst>
                <a:gd name="connsiteX0" fmla="*/ 88 w 603084"/>
                <a:gd name="connsiteY0" fmla="*/ 124321 h 124282"/>
                <a:gd name="connsiteX1" fmla="*/ 603173 w 603084"/>
                <a:gd name="connsiteY1" fmla="*/ 39 h 124282"/>
              </a:gdLst>
              <a:ahLst/>
              <a:cxnLst>
                <a:cxn ang="0">
                  <a:pos x="connsiteX0" y="connsiteY0"/>
                </a:cxn>
                <a:cxn ang="0">
                  <a:pos x="connsiteX1" y="connsiteY1"/>
                </a:cxn>
              </a:cxnLst>
              <a:rect l="l" t="t" r="r" b="b"/>
              <a:pathLst>
                <a:path w="603084" h="124282">
                  <a:moveTo>
                    <a:pt x="88" y="124321"/>
                  </a:moveTo>
                  <a:lnTo>
                    <a:pt x="603173" y="39"/>
                  </a:lnTo>
                </a:path>
              </a:pathLst>
            </a:custGeom>
            <a:noFill/>
            <a:ln w="13088" cap="rnd">
              <a:solidFill>
                <a:srgbClr val="000000"/>
              </a:solidFill>
              <a:prstDash val="solid"/>
              <a:round/>
            </a:ln>
          </p:spPr>
          <p:txBody>
            <a:bodyPr rtlCol="1" anchor="ctr"/>
            <a:lstStyle/>
            <a:p>
              <a:pPr algn="r" rtl="1"/>
              <a:endParaRPr lang="ar-SA"/>
            </a:p>
          </p:txBody>
        </p:sp>
        <p:sp>
          <p:nvSpPr>
            <p:cNvPr id="297" name="شكل حر: شكل 296">
              <a:extLst>
                <a:ext uri="{FF2B5EF4-FFF2-40B4-BE49-F238E27FC236}">
                  <a16:creationId xmlns:a16="http://schemas.microsoft.com/office/drawing/2014/main" id="{B0B143F0-E1D9-7D23-7C4C-C40F463C8FAB}"/>
                </a:ext>
              </a:extLst>
            </p:cNvPr>
            <p:cNvSpPr/>
            <p:nvPr/>
          </p:nvSpPr>
          <p:spPr>
            <a:xfrm>
              <a:off x="3074041" y="2687740"/>
              <a:ext cx="603084" cy="124263"/>
            </a:xfrm>
            <a:custGeom>
              <a:avLst/>
              <a:gdLst>
                <a:gd name="connsiteX0" fmla="*/ 88 w 603084"/>
                <a:gd name="connsiteY0" fmla="*/ 124305 h 124263"/>
                <a:gd name="connsiteX1" fmla="*/ 603173 w 603084"/>
                <a:gd name="connsiteY1" fmla="*/ 42 h 124263"/>
              </a:gdLst>
              <a:ahLst/>
              <a:cxnLst>
                <a:cxn ang="0">
                  <a:pos x="connsiteX0" y="connsiteY0"/>
                </a:cxn>
                <a:cxn ang="0">
                  <a:pos x="connsiteX1" y="connsiteY1"/>
                </a:cxn>
              </a:cxnLst>
              <a:rect l="l" t="t" r="r" b="b"/>
              <a:pathLst>
                <a:path w="603084" h="124263">
                  <a:moveTo>
                    <a:pt x="88" y="124305"/>
                  </a:moveTo>
                  <a:lnTo>
                    <a:pt x="603173" y="42"/>
                  </a:lnTo>
                </a:path>
              </a:pathLst>
            </a:custGeom>
            <a:noFill/>
            <a:ln w="13088" cap="rnd">
              <a:solidFill>
                <a:srgbClr val="000000"/>
              </a:solidFill>
              <a:prstDash val="solid"/>
              <a:round/>
            </a:ln>
          </p:spPr>
          <p:txBody>
            <a:bodyPr rtlCol="1" anchor="ctr"/>
            <a:lstStyle/>
            <a:p>
              <a:pPr algn="r" rtl="1"/>
              <a:endParaRPr lang="ar-SA"/>
            </a:p>
          </p:txBody>
        </p:sp>
        <p:sp>
          <p:nvSpPr>
            <p:cNvPr id="298" name="شكل حر: شكل 297">
              <a:extLst>
                <a:ext uri="{FF2B5EF4-FFF2-40B4-BE49-F238E27FC236}">
                  <a16:creationId xmlns:a16="http://schemas.microsoft.com/office/drawing/2014/main" id="{ABE002C9-02DD-7FE4-45AF-6345222CCAE3}"/>
                </a:ext>
              </a:extLst>
            </p:cNvPr>
            <p:cNvSpPr/>
            <p:nvPr/>
          </p:nvSpPr>
          <p:spPr>
            <a:xfrm>
              <a:off x="3086423" y="2784647"/>
              <a:ext cx="423367" cy="87268"/>
            </a:xfrm>
            <a:custGeom>
              <a:avLst/>
              <a:gdLst>
                <a:gd name="connsiteX0" fmla="*/ 84 w 423367"/>
                <a:gd name="connsiteY0" fmla="*/ 87314 h 87268"/>
                <a:gd name="connsiteX1" fmla="*/ 423452 w 423367"/>
                <a:gd name="connsiteY1" fmla="*/ 46 h 87268"/>
              </a:gdLst>
              <a:ahLst/>
              <a:cxnLst>
                <a:cxn ang="0">
                  <a:pos x="connsiteX0" y="connsiteY0"/>
                </a:cxn>
                <a:cxn ang="0">
                  <a:pos x="connsiteX1" y="connsiteY1"/>
                </a:cxn>
              </a:cxnLst>
              <a:rect l="l" t="t" r="r" b="b"/>
              <a:pathLst>
                <a:path w="423367" h="87268">
                  <a:moveTo>
                    <a:pt x="84" y="87314"/>
                  </a:moveTo>
                  <a:lnTo>
                    <a:pt x="423452" y="46"/>
                  </a:lnTo>
                </a:path>
              </a:pathLst>
            </a:custGeom>
            <a:noFill/>
            <a:ln w="13088" cap="rnd">
              <a:solidFill>
                <a:srgbClr val="000000"/>
              </a:solidFill>
              <a:prstDash val="solid"/>
              <a:round/>
            </a:ln>
          </p:spPr>
          <p:txBody>
            <a:bodyPr rtlCol="1" anchor="ctr"/>
            <a:lstStyle/>
            <a:p>
              <a:pPr algn="r" rtl="1"/>
              <a:endParaRPr lang="ar-SA"/>
            </a:p>
          </p:txBody>
        </p:sp>
        <p:sp>
          <p:nvSpPr>
            <p:cNvPr id="299" name="شكل حر: شكل 298">
              <a:extLst>
                <a:ext uri="{FF2B5EF4-FFF2-40B4-BE49-F238E27FC236}">
                  <a16:creationId xmlns:a16="http://schemas.microsoft.com/office/drawing/2014/main" id="{C5E39880-453E-5A94-289A-A322C9413A90}"/>
                </a:ext>
              </a:extLst>
            </p:cNvPr>
            <p:cNvSpPr/>
            <p:nvPr/>
          </p:nvSpPr>
          <p:spPr>
            <a:xfrm>
              <a:off x="3158642" y="2807564"/>
              <a:ext cx="543172" cy="111899"/>
            </a:xfrm>
            <a:custGeom>
              <a:avLst/>
              <a:gdLst>
                <a:gd name="connsiteX0" fmla="*/ 91 w 543172"/>
                <a:gd name="connsiteY0" fmla="*/ 111947 h 111899"/>
                <a:gd name="connsiteX1" fmla="*/ 543264 w 543172"/>
                <a:gd name="connsiteY1" fmla="*/ 48 h 111899"/>
              </a:gdLst>
              <a:ahLst/>
              <a:cxnLst>
                <a:cxn ang="0">
                  <a:pos x="connsiteX0" y="connsiteY0"/>
                </a:cxn>
                <a:cxn ang="0">
                  <a:pos x="connsiteX1" y="connsiteY1"/>
                </a:cxn>
              </a:cxnLst>
              <a:rect l="l" t="t" r="r" b="b"/>
              <a:pathLst>
                <a:path w="543172" h="111899">
                  <a:moveTo>
                    <a:pt x="91" y="111947"/>
                  </a:moveTo>
                  <a:lnTo>
                    <a:pt x="543264" y="48"/>
                  </a:lnTo>
                </a:path>
              </a:pathLst>
            </a:custGeom>
            <a:noFill/>
            <a:ln w="13088" cap="rnd">
              <a:solidFill>
                <a:srgbClr val="000000"/>
              </a:solidFill>
              <a:prstDash val="solid"/>
              <a:round/>
            </a:ln>
          </p:spPr>
          <p:txBody>
            <a:bodyPr rtlCol="1" anchor="ctr"/>
            <a:lstStyle/>
            <a:p>
              <a:pPr algn="r" rtl="1"/>
              <a:endParaRPr lang="ar-SA"/>
            </a:p>
          </p:txBody>
        </p:sp>
        <p:sp>
          <p:nvSpPr>
            <p:cNvPr id="300" name="شكل حر: شكل 299">
              <a:extLst>
                <a:ext uri="{FF2B5EF4-FFF2-40B4-BE49-F238E27FC236}">
                  <a16:creationId xmlns:a16="http://schemas.microsoft.com/office/drawing/2014/main" id="{0A93403D-6BC7-859C-FCEE-2CB442F7E518}"/>
                </a:ext>
              </a:extLst>
            </p:cNvPr>
            <p:cNvSpPr/>
            <p:nvPr/>
          </p:nvSpPr>
          <p:spPr>
            <a:xfrm>
              <a:off x="3111112" y="2867477"/>
              <a:ext cx="603084" cy="124205"/>
            </a:xfrm>
            <a:custGeom>
              <a:avLst/>
              <a:gdLst>
                <a:gd name="connsiteX0" fmla="*/ 90 w 603084"/>
                <a:gd name="connsiteY0" fmla="*/ 124257 h 124205"/>
                <a:gd name="connsiteX1" fmla="*/ 603175 w 603084"/>
                <a:gd name="connsiteY1" fmla="*/ 51 h 124205"/>
              </a:gdLst>
              <a:ahLst/>
              <a:cxnLst>
                <a:cxn ang="0">
                  <a:pos x="connsiteX0" y="connsiteY0"/>
                </a:cxn>
                <a:cxn ang="0">
                  <a:pos x="connsiteX1" y="connsiteY1"/>
                </a:cxn>
              </a:cxnLst>
              <a:rect l="l" t="t" r="r" b="b"/>
              <a:pathLst>
                <a:path w="603084" h="124205">
                  <a:moveTo>
                    <a:pt x="90" y="124257"/>
                  </a:moveTo>
                  <a:lnTo>
                    <a:pt x="603175" y="51"/>
                  </a:lnTo>
                </a:path>
              </a:pathLst>
            </a:custGeom>
            <a:noFill/>
            <a:ln w="13088" cap="rnd">
              <a:solidFill>
                <a:srgbClr val="000000"/>
              </a:solidFill>
              <a:prstDash val="solid"/>
              <a:round/>
            </a:ln>
          </p:spPr>
          <p:txBody>
            <a:bodyPr rtlCol="1" anchor="ctr"/>
            <a:lstStyle/>
            <a:p>
              <a:pPr algn="r" rtl="1"/>
              <a:endParaRPr lang="ar-SA"/>
            </a:p>
          </p:txBody>
        </p:sp>
        <p:sp>
          <p:nvSpPr>
            <p:cNvPr id="301" name="شكل حر: شكل 300">
              <a:extLst>
                <a:ext uri="{FF2B5EF4-FFF2-40B4-BE49-F238E27FC236}">
                  <a16:creationId xmlns:a16="http://schemas.microsoft.com/office/drawing/2014/main" id="{15C9E930-B378-227C-C9DC-084588B17DE6}"/>
                </a:ext>
              </a:extLst>
            </p:cNvPr>
            <p:cNvSpPr/>
            <p:nvPr/>
          </p:nvSpPr>
          <p:spPr>
            <a:xfrm>
              <a:off x="3123418" y="2927313"/>
              <a:ext cx="603084" cy="124263"/>
            </a:xfrm>
            <a:custGeom>
              <a:avLst/>
              <a:gdLst>
                <a:gd name="connsiteX0" fmla="*/ 91 w 603084"/>
                <a:gd name="connsiteY0" fmla="*/ 124318 h 124263"/>
                <a:gd name="connsiteX1" fmla="*/ 603176 w 603084"/>
                <a:gd name="connsiteY1" fmla="*/ 54 h 124263"/>
              </a:gdLst>
              <a:ahLst/>
              <a:cxnLst>
                <a:cxn ang="0">
                  <a:pos x="connsiteX0" y="connsiteY0"/>
                </a:cxn>
                <a:cxn ang="0">
                  <a:pos x="connsiteX1" y="connsiteY1"/>
                </a:cxn>
              </a:cxnLst>
              <a:rect l="l" t="t" r="r" b="b"/>
              <a:pathLst>
                <a:path w="603084" h="124263">
                  <a:moveTo>
                    <a:pt x="91" y="124318"/>
                  </a:moveTo>
                  <a:lnTo>
                    <a:pt x="603176" y="54"/>
                  </a:lnTo>
                </a:path>
              </a:pathLst>
            </a:custGeom>
            <a:noFill/>
            <a:ln w="13088" cap="rnd">
              <a:solidFill>
                <a:srgbClr val="000000"/>
              </a:solidFill>
              <a:prstDash val="solid"/>
              <a:round/>
            </a:ln>
          </p:spPr>
          <p:txBody>
            <a:bodyPr rtlCol="1" anchor="ctr"/>
            <a:lstStyle/>
            <a:p>
              <a:pPr algn="r" rtl="1"/>
              <a:endParaRPr lang="ar-SA"/>
            </a:p>
          </p:txBody>
        </p:sp>
        <p:sp>
          <p:nvSpPr>
            <p:cNvPr id="302" name="شكل حر: شكل 301">
              <a:extLst>
                <a:ext uri="{FF2B5EF4-FFF2-40B4-BE49-F238E27FC236}">
                  <a16:creationId xmlns:a16="http://schemas.microsoft.com/office/drawing/2014/main" id="{8A46C280-F90A-89A2-4DF2-D3874BAB90B1}"/>
                </a:ext>
              </a:extLst>
            </p:cNvPr>
            <p:cNvSpPr/>
            <p:nvPr/>
          </p:nvSpPr>
          <p:spPr>
            <a:xfrm>
              <a:off x="3195637" y="2987225"/>
              <a:ext cx="543248" cy="111956"/>
            </a:xfrm>
            <a:custGeom>
              <a:avLst/>
              <a:gdLst>
                <a:gd name="connsiteX0" fmla="*/ 93 w 543248"/>
                <a:gd name="connsiteY0" fmla="*/ 112014 h 111956"/>
                <a:gd name="connsiteX1" fmla="*/ 543342 w 543248"/>
                <a:gd name="connsiteY1" fmla="*/ 57 h 111956"/>
              </a:gdLst>
              <a:ahLst/>
              <a:cxnLst>
                <a:cxn ang="0">
                  <a:pos x="connsiteX0" y="connsiteY0"/>
                </a:cxn>
                <a:cxn ang="0">
                  <a:pos x="connsiteX1" y="connsiteY1"/>
                </a:cxn>
              </a:cxnLst>
              <a:rect l="l" t="t" r="r" b="b"/>
              <a:pathLst>
                <a:path w="543248" h="111956">
                  <a:moveTo>
                    <a:pt x="93" y="112014"/>
                  </a:moveTo>
                  <a:lnTo>
                    <a:pt x="543342" y="57"/>
                  </a:lnTo>
                </a:path>
              </a:pathLst>
            </a:custGeom>
            <a:noFill/>
            <a:ln w="13088" cap="rnd">
              <a:solidFill>
                <a:srgbClr val="000000"/>
              </a:solidFill>
              <a:prstDash val="solid"/>
              <a:round/>
            </a:ln>
          </p:spPr>
          <p:txBody>
            <a:bodyPr rtlCol="1" anchor="ctr"/>
            <a:lstStyle/>
            <a:p>
              <a:pPr algn="r" rtl="1"/>
              <a:endParaRPr lang="ar-SA"/>
            </a:p>
          </p:txBody>
        </p:sp>
        <p:sp>
          <p:nvSpPr>
            <p:cNvPr id="303" name="شكل حر: شكل 302">
              <a:extLst>
                <a:ext uri="{FF2B5EF4-FFF2-40B4-BE49-F238E27FC236}">
                  <a16:creationId xmlns:a16="http://schemas.microsoft.com/office/drawing/2014/main" id="{45FEB1C1-35C0-57C6-AE0F-7BBC11F2F4A1}"/>
                </a:ext>
              </a:extLst>
            </p:cNvPr>
            <p:cNvSpPr/>
            <p:nvPr/>
          </p:nvSpPr>
          <p:spPr>
            <a:xfrm>
              <a:off x="3148107" y="3047137"/>
              <a:ext cx="603084" cy="124263"/>
            </a:xfrm>
            <a:custGeom>
              <a:avLst/>
              <a:gdLst>
                <a:gd name="connsiteX0" fmla="*/ 92 w 603084"/>
                <a:gd name="connsiteY0" fmla="*/ 124324 h 124263"/>
                <a:gd name="connsiteX1" fmla="*/ 603177 w 603084"/>
                <a:gd name="connsiteY1" fmla="*/ 61 h 124263"/>
              </a:gdLst>
              <a:ahLst/>
              <a:cxnLst>
                <a:cxn ang="0">
                  <a:pos x="connsiteX0" y="connsiteY0"/>
                </a:cxn>
                <a:cxn ang="0">
                  <a:pos x="connsiteX1" y="connsiteY1"/>
                </a:cxn>
              </a:cxnLst>
              <a:rect l="l" t="t" r="r" b="b"/>
              <a:pathLst>
                <a:path w="603084" h="124263">
                  <a:moveTo>
                    <a:pt x="92" y="124324"/>
                  </a:moveTo>
                  <a:lnTo>
                    <a:pt x="603177" y="61"/>
                  </a:lnTo>
                </a:path>
              </a:pathLst>
            </a:custGeom>
            <a:noFill/>
            <a:ln w="13088" cap="rnd">
              <a:solidFill>
                <a:srgbClr val="000000"/>
              </a:solidFill>
              <a:prstDash val="solid"/>
              <a:round/>
            </a:ln>
          </p:spPr>
          <p:txBody>
            <a:bodyPr rtlCol="1" anchor="ctr"/>
            <a:lstStyle/>
            <a:p>
              <a:pPr algn="r" rtl="1"/>
              <a:endParaRPr lang="ar-SA"/>
            </a:p>
          </p:txBody>
        </p:sp>
        <p:sp>
          <p:nvSpPr>
            <p:cNvPr id="304" name="شكل حر: شكل 303">
              <a:extLst>
                <a:ext uri="{FF2B5EF4-FFF2-40B4-BE49-F238E27FC236}">
                  <a16:creationId xmlns:a16="http://schemas.microsoft.com/office/drawing/2014/main" id="{1545341D-1826-2AB0-A843-A069B3AFE70E}"/>
                </a:ext>
              </a:extLst>
            </p:cNvPr>
            <p:cNvSpPr/>
            <p:nvPr/>
          </p:nvSpPr>
          <p:spPr>
            <a:xfrm>
              <a:off x="3160471" y="3107049"/>
              <a:ext cx="603084" cy="124263"/>
            </a:xfrm>
            <a:custGeom>
              <a:avLst/>
              <a:gdLst>
                <a:gd name="connsiteX0" fmla="*/ 93 w 603084"/>
                <a:gd name="connsiteY0" fmla="*/ 124327 h 124263"/>
                <a:gd name="connsiteX1" fmla="*/ 603178 w 603084"/>
                <a:gd name="connsiteY1" fmla="*/ 64 h 124263"/>
              </a:gdLst>
              <a:ahLst/>
              <a:cxnLst>
                <a:cxn ang="0">
                  <a:pos x="connsiteX0" y="connsiteY0"/>
                </a:cxn>
                <a:cxn ang="0">
                  <a:pos x="connsiteX1" y="connsiteY1"/>
                </a:cxn>
              </a:cxnLst>
              <a:rect l="l" t="t" r="r" b="b"/>
              <a:pathLst>
                <a:path w="603084" h="124263">
                  <a:moveTo>
                    <a:pt x="93" y="124327"/>
                  </a:moveTo>
                  <a:lnTo>
                    <a:pt x="603178" y="64"/>
                  </a:lnTo>
                </a:path>
              </a:pathLst>
            </a:custGeom>
            <a:noFill/>
            <a:ln w="13088" cap="rnd">
              <a:solidFill>
                <a:srgbClr val="000000"/>
              </a:solidFill>
              <a:prstDash val="solid"/>
              <a:round/>
            </a:ln>
          </p:spPr>
          <p:txBody>
            <a:bodyPr rtlCol="1" anchor="ctr"/>
            <a:lstStyle/>
            <a:p>
              <a:pPr algn="r" rtl="1"/>
              <a:endParaRPr lang="ar-SA"/>
            </a:p>
          </p:txBody>
        </p:sp>
        <p:sp>
          <p:nvSpPr>
            <p:cNvPr id="305" name="شكل حر: شكل 304">
              <a:extLst>
                <a:ext uri="{FF2B5EF4-FFF2-40B4-BE49-F238E27FC236}">
                  <a16:creationId xmlns:a16="http://schemas.microsoft.com/office/drawing/2014/main" id="{9B836B03-563B-471D-E336-5429E3600041}"/>
                </a:ext>
              </a:extLst>
            </p:cNvPr>
            <p:cNvSpPr/>
            <p:nvPr/>
          </p:nvSpPr>
          <p:spPr>
            <a:xfrm>
              <a:off x="3353028" y="3272823"/>
              <a:ext cx="363531" cy="74904"/>
            </a:xfrm>
            <a:custGeom>
              <a:avLst/>
              <a:gdLst>
                <a:gd name="connsiteX0" fmla="*/ 97 w 363531"/>
                <a:gd name="connsiteY0" fmla="*/ 74976 h 74904"/>
                <a:gd name="connsiteX1" fmla="*/ 61590 w 363531"/>
                <a:gd name="connsiteY1" fmla="*/ 62346 h 74904"/>
                <a:gd name="connsiteX2" fmla="*/ 134647 w 363531"/>
                <a:gd name="connsiteY2" fmla="*/ 47277 h 74904"/>
                <a:gd name="connsiteX3" fmla="*/ 286418 w 363531"/>
                <a:gd name="connsiteY3" fmla="*/ 15978 h 74904"/>
                <a:gd name="connsiteX4" fmla="*/ 315241 w 363531"/>
                <a:gd name="connsiteY4" fmla="*/ 10015 h 74904"/>
                <a:gd name="connsiteX5" fmla="*/ 363628 w 363531"/>
                <a:gd name="connsiteY5" fmla="*/ 71 h 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31" h="74904">
                  <a:moveTo>
                    <a:pt x="97" y="74976"/>
                  </a:moveTo>
                  <a:lnTo>
                    <a:pt x="61590" y="62346"/>
                  </a:lnTo>
                  <a:lnTo>
                    <a:pt x="134647" y="47277"/>
                  </a:lnTo>
                  <a:lnTo>
                    <a:pt x="286418" y="15978"/>
                  </a:lnTo>
                  <a:lnTo>
                    <a:pt x="315241" y="10015"/>
                  </a:lnTo>
                  <a:lnTo>
                    <a:pt x="363628" y="71"/>
                  </a:lnTo>
                </a:path>
              </a:pathLst>
            </a:custGeom>
            <a:noFill/>
            <a:ln w="13088" cap="rnd">
              <a:solidFill>
                <a:srgbClr val="000000"/>
              </a:solidFill>
              <a:prstDash val="solid"/>
              <a:round/>
            </a:ln>
          </p:spPr>
          <p:txBody>
            <a:bodyPr rtlCol="1" anchor="ctr"/>
            <a:lstStyle/>
            <a:p>
              <a:pPr algn="r" rtl="1"/>
              <a:endParaRPr lang="ar-SA"/>
            </a:p>
          </p:txBody>
        </p:sp>
        <p:sp>
          <p:nvSpPr>
            <p:cNvPr id="306" name="شكل حر: شكل 305">
              <a:extLst>
                <a:ext uri="{FF2B5EF4-FFF2-40B4-BE49-F238E27FC236}">
                  <a16:creationId xmlns:a16="http://schemas.microsoft.com/office/drawing/2014/main" id="{3DA0F966-4330-B5D9-1EC9-B54600ED9FA1}"/>
                </a:ext>
              </a:extLst>
            </p:cNvPr>
            <p:cNvSpPr/>
            <p:nvPr/>
          </p:nvSpPr>
          <p:spPr>
            <a:xfrm>
              <a:off x="3525954" y="3206110"/>
              <a:ext cx="166392" cy="100376"/>
            </a:xfrm>
            <a:custGeom>
              <a:avLst/>
              <a:gdLst>
                <a:gd name="connsiteX0" fmla="*/ 6016 w 166392"/>
                <a:gd name="connsiteY0" fmla="*/ 49294 h 100376"/>
                <a:gd name="connsiteX1" fmla="*/ 8569 w 166392"/>
                <a:gd name="connsiteY1" fmla="*/ 100443 h 100376"/>
                <a:gd name="connsiteX2" fmla="*/ 66118 w 166392"/>
                <a:gd name="connsiteY2" fmla="*/ 68 h 100376"/>
                <a:gd name="connsiteX3" fmla="*/ 70233 w 166392"/>
                <a:gd name="connsiteY3" fmla="*/ 83679 h 100376"/>
                <a:gd name="connsiteX4" fmla="*/ 111038 w 166392"/>
                <a:gd name="connsiteY4" fmla="*/ 19842 h 100376"/>
                <a:gd name="connsiteX5" fmla="*/ 113515 w 166392"/>
                <a:gd name="connsiteY5" fmla="*/ 82707 h 100376"/>
                <a:gd name="connsiteX6" fmla="*/ 123154 w 166392"/>
                <a:gd name="connsiteY6" fmla="*/ 97947 h 100376"/>
                <a:gd name="connsiteX7" fmla="*/ 142338 w 166392"/>
                <a:gd name="connsiteY7" fmla="*/ 76725 h 100376"/>
                <a:gd name="connsiteX8" fmla="*/ 166493 w 166392"/>
                <a:gd name="connsiteY8" fmla="*/ 35025 h 10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92" h="100376">
                  <a:moveTo>
                    <a:pt x="6016" y="49294"/>
                  </a:moveTo>
                  <a:cubicBezTo>
                    <a:pt x="4111" y="56247"/>
                    <a:pt x="-7681" y="99986"/>
                    <a:pt x="8569" y="100443"/>
                  </a:cubicBezTo>
                  <a:cubicBezTo>
                    <a:pt x="26114" y="100957"/>
                    <a:pt x="66118" y="68"/>
                    <a:pt x="66118" y="68"/>
                  </a:cubicBezTo>
                  <a:cubicBezTo>
                    <a:pt x="66118" y="68"/>
                    <a:pt x="46535" y="81983"/>
                    <a:pt x="70233" y="83679"/>
                  </a:cubicBezTo>
                  <a:cubicBezTo>
                    <a:pt x="93931" y="85374"/>
                    <a:pt x="90483" y="25405"/>
                    <a:pt x="111038" y="19842"/>
                  </a:cubicBezTo>
                  <a:cubicBezTo>
                    <a:pt x="125497" y="15899"/>
                    <a:pt x="113515" y="58723"/>
                    <a:pt x="113515" y="82707"/>
                  </a:cubicBezTo>
                  <a:cubicBezTo>
                    <a:pt x="113515" y="92994"/>
                    <a:pt x="115744" y="99852"/>
                    <a:pt x="123154" y="97947"/>
                  </a:cubicBezTo>
                  <a:cubicBezTo>
                    <a:pt x="132374" y="95661"/>
                    <a:pt x="137937" y="86955"/>
                    <a:pt x="142338" y="76725"/>
                  </a:cubicBezTo>
                  <a:cubicBezTo>
                    <a:pt x="149539" y="59581"/>
                    <a:pt x="153653" y="38226"/>
                    <a:pt x="166493" y="35025"/>
                  </a:cubicBezTo>
                </a:path>
              </a:pathLst>
            </a:custGeom>
            <a:noFill/>
            <a:ln w="13088" cap="rnd">
              <a:solidFill>
                <a:srgbClr val="000000"/>
              </a:solidFill>
              <a:prstDash val="solid"/>
              <a:round/>
            </a:ln>
          </p:spPr>
          <p:txBody>
            <a:bodyPr rtlCol="1" anchor="ctr"/>
            <a:lstStyle/>
            <a:p>
              <a:pPr algn="r" rtl="1"/>
              <a:endParaRPr lang="ar-SA"/>
            </a:p>
          </p:txBody>
        </p:sp>
        <p:sp>
          <p:nvSpPr>
            <p:cNvPr id="307" name="شكل حر: شكل 306">
              <a:extLst>
                <a:ext uri="{FF2B5EF4-FFF2-40B4-BE49-F238E27FC236}">
                  <a16:creationId xmlns:a16="http://schemas.microsoft.com/office/drawing/2014/main" id="{A6E7E26B-E7F8-EE57-3D51-77831A5A662C}"/>
                </a:ext>
              </a:extLst>
            </p:cNvPr>
            <p:cNvSpPr/>
            <p:nvPr/>
          </p:nvSpPr>
          <p:spPr>
            <a:xfrm>
              <a:off x="3455669" y="3254497"/>
              <a:ext cx="76333" cy="64282"/>
            </a:xfrm>
            <a:custGeom>
              <a:avLst/>
              <a:gdLst>
                <a:gd name="connsiteX0" fmla="*/ 95 w 76333"/>
                <a:gd name="connsiteY0" fmla="*/ 30378 h 64282"/>
                <a:gd name="connsiteX1" fmla="*/ 31641 w 76333"/>
                <a:gd name="connsiteY1" fmla="*/ 64097 h 64282"/>
                <a:gd name="connsiteX2" fmla="*/ 76237 w 76333"/>
                <a:gd name="connsiteY2" fmla="*/ 908 h 64282"/>
                <a:gd name="connsiteX3" fmla="*/ 76428 w 76333"/>
                <a:gd name="connsiteY3" fmla="*/ 260 h 64282"/>
                <a:gd name="connsiteX4" fmla="*/ 76428 w 76333"/>
                <a:gd name="connsiteY4" fmla="*/ 260 h 64282"/>
                <a:gd name="connsiteX5" fmla="*/ 76428 w 76333"/>
                <a:gd name="connsiteY5" fmla="*/ 70 h 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33" h="64282">
                  <a:moveTo>
                    <a:pt x="95" y="30378"/>
                  </a:moveTo>
                  <a:cubicBezTo>
                    <a:pt x="8477" y="50743"/>
                    <a:pt x="21050" y="66573"/>
                    <a:pt x="31641" y="64097"/>
                  </a:cubicBezTo>
                  <a:cubicBezTo>
                    <a:pt x="55740" y="58268"/>
                    <a:pt x="73685" y="8319"/>
                    <a:pt x="76237" y="908"/>
                  </a:cubicBezTo>
                  <a:cubicBezTo>
                    <a:pt x="76285" y="687"/>
                    <a:pt x="76348" y="472"/>
                    <a:pt x="76428" y="260"/>
                  </a:cubicBezTo>
                  <a:lnTo>
                    <a:pt x="76428" y="260"/>
                  </a:lnTo>
                  <a:lnTo>
                    <a:pt x="76428" y="70"/>
                  </a:lnTo>
                </a:path>
              </a:pathLst>
            </a:custGeom>
            <a:noFill/>
            <a:ln w="13088" cap="rnd">
              <a:solidFill>
                <a:srgbClr val="000000"/>
              </a:solidFill>
              <a:prstDash val="solid"/>
              <a:round/>
            </a:ln>
          </p:spPr>
          <p:txBody>
            <a:bodyPr rtlCol="1" anchor="ctr"/>
            <a:lstStyle/>
            <a:p>
              <a:pPr algn="r" rtl="1"/>
              <a:endParaRPr lang="ar-SA"/>
            </a:p>
          </p:txBody>
        </p:sp>
        <p:sp>
          <p:nvSpPr>
            <p:cNvPr id="308" name="شكل حر: شكل 307">
              <a:extLst>
                <a:ext uri="{FF2B5EF4-FFF2-40B4-BE49-F238E27FC236}">
                  <a16:creationId xmlns:a16="http://schemas.microsoft.com/office/drawing/2014/main" id="{2EBAB10A-3554-07C8-444D-2C433466A914}"/>
                </a:ext>
              </a:extLst>
            </p:cNvPr>
            <p:cNvSpPr/>
            <p:nvPr/>
          </p:nvSpPr>
          <p:spPr>
            <a:xfrm>
              <a:off x="3446140" y="3210524"/>
              <a:ext cx="29659" cy="74281"/>
            </a:xfrm>
            <a:custGeom>
              <a:avLst/>
              <a:gdLst>
                <a:gd name="connsiteX0" fmla="*/ 9622 w 29659"/>
                <a:gd name="connsiteY0" fmla="*/ 74349 h 74281"/>
                <a:gd name="connsiteX1" fmla="*/ 16556 w 29659"/>
                <a:gd name="connsiteY1" fmla="*/ 626 h 74281"/>
                <a:gd name="connsiteX2" fmla="*/ 9622 w 29659"/>
                <a:gd name="connsiteY2" fmla="*/ 74349 h 74281"/>
              </a:gdLst>
              <a:ahLst/>
              <a:cxnLst>
                <a:cxn ang="0">
                  <a:pos x="connsiteX0" y="connsiteY0"/>
                </a:cxn>
                <a:cxn ang="0">
                  <a:pos x="connsiteX1" y="connsiteY1"/>
                </a:cxn>
                <a:cxn ang="0">
                  <a:pos x="connsiteX2" y="connsiteY2"/>
                </a:cxn>
              </a:cxnLst>
              <a:rect l="l" t="t" r="r" b="b"/>
              <a:pathLst>
                <a:path w="29659" h="74281">
                  <a:moveTo>
                    <a:pt x="9622" y="74349"/>
                  </a:moveTo>
                  <a:cubicBezTo>
                    <a:pt x="29053" y="37678"/>
                    <a:pt x="39797" y="-5337"/>
                    <a:pt x="16556" y="626"/>
                  </a:cubicBezTo>
                  <a:cubicBezTo>
                    <a:pt x="-5999" y="6455"/>
                    <a:pt x="-2398" y="45012"/>
                    <a:pt x="9622" y="74349"/>
                  </a:cubicBezTo>
                  <a:close/>
                </a:path>
              </a:pathLst>
            </a:custGeom>
            <a:noFill/>
            <a:ln w="13088" cap="rnd">
              <a:solidFill>
                <a:srgbClr val="000000"/>
              </a:solidFill>
              <a:prstDash val="solid"/>
              <a:round/>
            </a:ln>
          </p:spPr>
          <p:txBody>
            <a:bodyPr rtlCol="1" anchor="ctr"/>
            <a:lstStyle/>
            <a:p>
              <a:pPr algn="r" rtl="1"/>
              <a:endParaRPr lang="ar-SA"/>
            </a:p>
          </p:txBody>
        </p:sp>
        <p:sp>
          <p:nvSpPr>
            <p:cNvPr id="309" name="شكل حر: شكل 308">
              <a:extLst>
                <a:ext uri="{FF2B5EF4-FFF2-40B4-BE49-F238E27FC236}">
                  <a16:creationId xmlns:a16="http://schemas.microsoft.com/office/drawing/2014/main" id="{442B0B55-80DC-76F2-A26A-0B10E5177864}"/>
                </a:ext>
              </a:extLst>
            </p:cNvPr>
            <p:cNvSpPr/>
            <p:nvPr/>
          </p:nvSpPr>
          <p:spPr>
            <a:xfrm>
              <a:off x="3414064" y="3284805"/>
              <a:ext cx="41643" cy="48120"/>
            </a:xfrm>
            <a:custGeom>
              <a:avLst/>
              <a:gdLst>
                <a:gd name="connsiteX0" fmla="*/ 92 w 41643"/>
                <a:gd name="connsiteY0" fmla="*/ 48191 h 48120"/>
                <a:gd name="connsiteX1" fmla="*/ 41735 w 41643"/>
                <a:gd name="connsiteY1" fmla="*/ 71 h 48120"/>
              </a:gdLst>
              <a:ahLst/>
              <a:cxnLst>
                <a:cxn ang="0">
                  <a:pos x="connsiteX0" y="connsiteY0"/>
                </a:cxn>
                <a:cxn ang="0">
                  <a:pos x="connsiteX1" y="connsiteY1"/>
                </a:cxn>
              </a:cxnLst>
              <a:rect l="l" t="t" r="r" b="b"/>
              <a:pathLst>
                <a:path w="41643" h="48120">
                  <a:moveTo>
                    <a:pt x="92" y="48191"/>
                  </a:moveTo>
                  <a:cubicBezTo>
                    <a:pt x="13122" y="44667"/>
                    <a:pt x="29219" y="23712"/>
                    <a:pt x="41735" y="71"/>
                  </a:cubicBezTo>
                </a:path>
              </a:pathLst>
            </a:custGeom>
            <a:noFill/>
            <a:ln w="13088" cap="rnd">
              <a:solidFill>
                <a:srgbClr val="000000"/>
              </a:solidFill>
              <a:prstDash val="solid"/>
              <a:round/>
            </a:ln>
          </p:spPr>
          <p:txBody>
            <a:bodyPr rtlCol="1" anchor="ctr"/>
            <a:lstStyle/>
            <a:p>
              <a:pPr algn="r" rtl="1"/>
              <a:endParaRPr lang="ar-SA"/>
            </a:p>
          </p:txBody>
        </p:sp>
        <p:sp>
          <p:nvSpPr>
            <p:cNvPr id="310" name="شكل حر: شكل 309">
              <a:extLst>
                <a:ext uri="{FF2B5EF4-FFF2-40B4-BE49-F238E27FC236}">
                  <a16:creationId xmlns:a16="http://schemas.microsoft.com/office/drawing/2014/main" id="{610901FF-724C-2D76-D4DC-66D26EC4A6DE}"/>
                </a:ext>
              </a:extLst>
            </p:cNvPr>
            <p:cNvSpPr/>
            <p:nvPr/>
          </p:nvSpPr>
          <p:spPr>
            <a:xfrm>
              <a:off x="3255225" y="3276423"/>
              <a:ext cx="60236" cy="91459"/>
            </a:xfrm>
            <a:custGeom>
              <a:avLst/>
              <a:gdLst>
                <a:gd name="connsiteX0" fmla="*/ 60320 w 60236"/>
                <a:gd name="connsiteY0" fmla="*/ 72 h 91459"/>
                <a:gd name="connsiteX1" fmla="*/ 30202 w 60236"/>
                <a:gd name="connsiteY1" fmla="*/ 45830 h 91459"/>
                <a:gd name="connsiteX2" fmla="*/ 84 w 60236"/>
                <a:gd name="connsiteY2" fmla="*/ 91531 h 91459"/>
              </a:gdLst>
              <a:ahLst/>
              <a:cxnLst>
                <a:cxn ang="0">
                  <a:pos x="connsiteX0" y="connsiteY0"/>
                </a:cxn>
                <a:cxn ang="0">
                  <a:pos x="connsiteX1" y="connsiteY1"/>
                </a:cxn>
                <a:cxn ang="0">
                  <a:pos x="connsiteX2" y="connsiteY2"/>
                </a:cxn>
              </a:cxnLst>
              <a:rect l="l" t="t" r="r" b="b"/>
              <a:pathLst>
                <a:path w="60236" h="91459">
                  <a:moveTo>
                    <a:pt x="60320" y="72"/>
                  </a:moveTo>
                  <a:lnTo>
                    <a:pt x="30202" y="45830"/>
                  </a:lnTo>
                  <a:lnTo>
                    <a:pt x="84" y="91531"/>
                  </a:lnTo>
                </a:path>
              </a:pathLst>
            </a:custGeom>
            <a:noFill/>
            <a:ln w="13088" cap="rnd">
              <a:solidFill>
                <a:srgbClr val="000000"/>
              </a:solidFill>
              <a:prstDash val="solid"/>
              <a:round/>
            </a:ln>
          </p:spPr>
          <p:txBody>
            <a:bodyPr rtlCol="1" anchor="ctr"/>
            <a:lstStyle/>
            <a:p>
              <a:pPr algn="r" rtl="1"/>
              <a:endParaRPr lang="ar-SA"/>
            </a:p>
          </p:txBody>
        </p:sp>
        <p:sp>
          <p:nvSpPr>
            <p:cNvPr id="311" name="شكل حر: شكل 310">
              <a:extLst>
                <a:ext uri="{FF2B5EF4-FFF2-40B4-BE49-F238E27FC236}">
                  <a16:creationId xmlns:a16="http://schemas.microsoft.com/office/drawing/2014/main" id="{B3B5BEBB-5219-39DD-6C87-0F4CA306D196}"/>
                </a:ext>
              </a:extLst>
            </p:cNvPr>
            <p:cNvSpPr/>
            <p:nvPr/>
          </p:nvSpPr>
          <p:spPr>
            <a:xfrm>
              <a:off x="3239566" y="3292063"/>
              <a:ext cx="91478" cy="60178"/>
            </a:xfrm>
            <a:custGeom>
              <a:avLst/>
              <a:gdLst>
                <a:gd name="connsiteX0" fmla="*/ 84 w 91478"/>
                <a:gd name="connsiteY0" fmla="*/ 72 h 60178"/>
                <a:gd name="connsiteX1" fmla="*/ 45861 w 91478"/>
                <a:gd name="connsiteY1" fmla="*/ 30190 h 60178"/>
                <a:gd name="connsiteX2" fmla="*/ 91562 w 91478"/>
                <a:gd name="connsiteY2" fmla="*/ 60251 h 60178"/>
              </a:gdLst>
              <a:ahLst/>
              <a:cxnLst>
                <a:cxn ang="0">
                  <a:pos x="connsiteX0" y="connsiteY0"/>
                </a:cxn>
                <a:cxn ang="0">
                  <a:pos x="connsiteX1" y="connsiteY1"/>
                </a:cxn>
                <a:cxn ang="0">
                  <a:pos x="connsiteX2" y="connsiteY2"/>
                </a:cxn>
              </a:cxnLst>
              <a:rect l="l" t="t" r="r" b="b"/>
              <a:pathLst>
                <a:path w="91478" h="60178">
                  <a:moveTo>
                    <a:pt x="84" y="72"/>
                  </a:moveTo>
                  <a:lnTo>
                    <a:pt x="45861" y="30190"/>
                  </a:lnTo>
                  <a:lnTo>
                    <a:pt x="91562" y="60251"/>
                  </a:lnTo>
                </a:path>
              </a:pathLst>
            </a:custGeom>
            <a:noFill/>
            <a:ln w="13088" cap="rnd">
              <a:solidFill>
                <a:srgbClr val="000000"/>
              </a:solidFill>
              <a:prstDash val="solid"/>
              <a:round/>
            </a:ln>
          </p:spPr>
          <p:txBody>
            <a:bodyPr rtlCol="1" anchor="ctr"/>
            <a:lstStyle/>
            <a:p>
              <a:pPr algn="r" rtl="1"/>
              <a:endParaRPr lang="ar-SA"/>
            </a:p>
          </p:txBody>
        </p:sp>
        <p:sp>
          <p:nvSpPr>
            <p:cNvPr id="312" name="شكل حر: شكل 311">
              <a:extLst>
                <a:ext uri="{FF2B5EF4-FFF2-40B4-BE49-F238E27FC236}">
                  <a16:creationId xmlns:a16="http://schemas.microsoft.com/office/drawing/2014/main" id="{9F0A8D8A-DD94-8B78-B5CA-A7612479142D}"/>
                </a:ext>
              </a:extLst>
            </p:cNvPr>
            <p:cNvSpPr/>
            <p:nvPr/>
          </p:nvSpPr>
          <p:spPr>
            <a:xfrm>
              <a:off x="3756322" y="2292322"/>
              <a:ext cx="731086" cy="1421010"/>
            </a:xfrm>
            <a:custGeom>
              <a:avLst/>
              <a:gdLst>
                <a:gd name="connsiteX0" fmla="*/ 20010 w 731086"/>
                <a:gd name="connsiteY0" fmla="*/ 1055460 h 1421010"/>
                <a:gd name="connsiteX1" fmla="*/ 67407 w 731086"/>
                <a:gd name="connsiteY1" fmla="*/ 1141356 h 1421010"/>
                <a:gd name="connsiteX2" fmla="*/ 234894 w 731086"/>
                <a:gd name="connsiteY2" fmla="*/ 1252932 h 1421010"/>
                <a:gd name="connsiteX3" fmla="*/ 216435 w 731086"/>
                <a:gd name="connsiteY3" fmla="*/ 1364756 h 1421010"/>
                <a:gd name="connsiteX4" fmla="*/ 256287 w 731086"/>
                <a:gd name="connsiteY4" fmla="*/ 1420410 h 1421010"/>
                <a:gd name="connsiteX5" fmla="*/ 311951 w 731086"/>
                <a:gd name="connsiteY5" fmla="*/ 1380548 h 1421010"/>
                <a:gd name="connsiteX6" fmla="*/ 330620 w 731086"/>
                <a:gd name="connsiteY6" fmla="*/ 1267334 h 1421010"/>
                <a:gd name="connsiteX7" fmla="*/ 413317 w 731086"/>
                <a:gd name="connsiteY7" fmla="*/ 1258228 h 1421010"/>
                <a:gd name="connsiteX8" fmla="*/ 528474 w 731086"/>
                <a:gd name="connsiteY8" fmla="*/ 1204183 h 1421010"/>
                <a:gd name="connsiteX9" fmla="*/ 613589 w 731086"/>
                <a:gd name="connsiteY9" fmla="*/ 1110838 h 1421010"/>
                <a:gd name="connsiteX10" fmla="*/ 659595 w 731086"/>
                <a:gd name="connsiteY10" fmla="*/ 986766 h 1421010"/>
                <a:gd name="connsiteX11" fmla="*/ 642774 w 731086"/>
                <a:gd name="connsiteY11" fmla="*/ 800304 h 1421010"/>
                <a:gd name="connsiteX12" fmla="*/ 495003 w 731086"/>
                <a:gd name="connsiteY12" fmla="*/ 643027 h 1421010"/>
                <a:gd name="connsiteX13" fmla="*/ 439282 w 731086"/>
                <a:gd name="connsiteY13" fmla="*/ 609309 h 1421010"/>
                <a:gd name="connsiteX14" fmla="*/ 478296 w 731086"/>
                <a:gd name="connsiteY14" fmla="*/ 372879 h 1421010"/>
                <a:gd name="connsiteX15" fmla="*/ 497803 w 731086"/>
                <a:gd name="connsiteY15" fmla="*/ 391148 h 1421010"/>
                <a:gd name="connsiteX16" fmla="*/ 520663 w 731086"/>
                <a:gd name="connsiteY16" fmla="*/ 452108 h 1421010"/>
                <a:gd name="connsiteX17" fmla="*/ 551772 w 731086"/>
                <a:gd name="connsiteY17" fmla="*/ 486398 h 1421010"/>
                <a:gd name="connsiteX18" fmla="*/ 687370 w 731086"/>
                <a:gd name="connsiteY18" fmla="*/ 508782 h 1421010"/>
                <a:gd name="connsiteX19" fmla="*/ 730327 w 731086"/>
                <a:gd name="connsiteY19" fmla="*/ 478220 h 1421010"/>
                <a:gd name="connsiteX20" fmla="*/ 730785 w 731086"/>
                <a:gd name="connsiteY20" fmla="*/ 474225 h 1421010"/>
                <a:gd name="connsiteX21" fmla="*/ 723451 w 731086"/>
                <a:gd name="connsiteY21" fmla="*/ 385243 h 1421010"/>
                <a:gd name="connsiteX22" fmla="*/ 675654 w 731086"/>
                <a:gd name="connsiteY22" fmla="*/ 272238 h 1421010"/>
                <a:gd name="connsiteX23" fmla="*/ 588634 w 731086"/>
                <a:gd name="connsiteY23" fmla="*/ 189218 h 1421010"/>
                <a:gd name="connsiteX24" fmla="*/ 514129 w 731086"/>
                <a:gd name="connsiteY24" fmla="*/ 155690 h 1421010"/>
                <a:gd name="connsiteX25" fmla="*/ 530493 w 731086"/>
                <a:gd name="connsiteY25" fmla="*/ 56364 h 1421010"/>
                <a:gd name="connsiteX26" fmla="*/ 490621 w 731086"/>
                <a:gd name="connsiteY26" fmla="*/ 709 h 1421010"/>
                <a:gd name="connsiteX27" fmla="*/ 434957 w 731086"/>
                <a:gd name="connsiteY27" fmla="*/ 40590 h 1421010"/>
                <a:gd name="connsiteX28" fmla="*/ 418536 w 731086"/>
                <a:gd name="connsiteY28" fmla="*/ 140165 h 1421010"/>
                <a:gd name="connsiteX29" fmla="*/ 339955 w 731086"/>
                <a:gd name="connsiteY29" fmla="*/ 147042 h 1421010"/>
                <a:gd name="connsiteX30" fmla="*/ 227808 w 731086"/>
                <a:gd name="connsiteY30" fmla="*/ 196076 h 1421010"/>
                <a:gd name="connsiteX31" fmla="*/ 139796 w 731086"/>
                <a:gd name="connsiteY31" fmla="*/ 286697 h 1421010"/>
                <a:gd name="connsiteX32" fmla="*/ 92800 w 731086"/>
                <a:gd name="connsiteY32" fmla="*/ 410637 h 1421010"/>
                <a:gd name="connsiteX33" fmla="*/ 121280 w 731086"/>
                <a:gd name="connsiteY33" fmla="*/ 606852 h 1421010"/>
                <a:gd name="connsiteX34" fmla="*/ 264917 w 731086"/>
                <a:gd name="connsiteY34" fmla="*/ 748984 h 1421010"/>
                <a:gd name="connsiteX35" fmla="*/ 313514 w 731086"/>
                <a:gd name="connsiteY35" fmla="*/ 776549 h 1421010"/>
                <a:gd name="connsiteX36" fmla="*/ 269508 w 731086"/>
                <a:gd name="connsiteY36" fmla="*/ 1043249 h 1421010"/>
                <a:gd name="connsiteX37" fmla="*/ 228722 w 731086"/>
                <a:gd name="connsiteY37" fmla="*/ 1002063 h 1421010"/>
                <a:gd name="connsiteX38" fmla="*/ 214320 w 731086"/>
                <a:gd name="connsiteY38" fmla="*/ 953600 h 1421010"/>
                <a:gd name="connsiteX39" fmla="*/ 166181 w 731086"/>
                <a:gd name="connsiteY39" fmla="*/ 905422 h 1421010"/>
                <a:gd name="connsiteX40" fmla="*/ 125528 w 731086"/>
                <a:gd name="connsiteY40" fmla="*/ 898736 h 1421010"/>
                <a:gd name="connsiteX41" fmla="*/ 125528 w 731086"/>
                <a:gd name="connsiteY41" fmla="*/ 898736 h 1421010"/>
                <a:gd name="connsiteX42" fmla="*/ 68245 w 731086"/>
                <a:gd name="connsiteY42" fmla="*/ 889211 h 1421010"/>
                <a:gd name="connsiteX43" fmla="*/ 884 w 731086"/>
                <a:gd name="connsiteY43" fmla="*/ 937674 h 1421010"/>
                <a:gd name="connsiteX44" fmla="*/ 141 w 731086"/>
                <a:gd name="connsiteY44" fmla="*/ 948456 h 1421010"/>
                <a:gd name="connsiteX45" fmla="*/ 11019 w 731086"/>
                <a:gd name="connsiteY45" fmla="*/ 1026961 h 1421010"/>
                <a:gd name="connsiteX46" fmla="*/ 20010 w 731086"/>
                <a:gd name="connsiteY46" fmla="*/ 1055460 h 142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1086" h="1421010">
                  <a:moveTo>
                    <a:pt x="20010" y="1055460"/>
                  </a:moveTo>
                  <a:cubicBezTo>
                    <a:pt x="30945" y="1086517"/>
                    <a:pt x="46966" y="1115546"/>
                    <a:pt x="67407" y="1141356"/>
                  </a:cubicBezTo>
                  <a:cubicBezTo>
                    <a:pt x="109412" y="1195994"/>
                    <a:pt x="168295" y="1235220"/>
                    <a:pt x="234894" y="1252932"/>
                  </a:cubicBezTo>
                  <a:lnTo>
                    <a:pt x="216435" y="1364756"/>
                  </a:lnTo>
                  <a:cubicBezTo>
                    <a:pt x="212072" y="1391132"/>
                    <a:pt x="229922" y="1416050"/>
                    <a:pt x="256287" y="1420410"/>
                  </a:cubicBezTo>
                  <a:cubicBezTo>
                    <a:pt x="282671" y="1424771"/>
                    <a:pt x="307589" y="1406925"/>
                    <a:pt x="311951" y="1380548"/>
                  </a:cubicBezTo>
                  <a:lnTo>
                    <a:pt x="330620" y="1267334"/>
                  </a:lnTo>
                  <a:cubicBezTo>
                    <a:pt x="358472" y="1267923"/>
                    <a:pt x="386265" y="1264861"/>
                    <a:pt x="413317" y="1258228"/>
                  </a:cubicBezTo>
                  <a:cubicBezTo>
                    <a:pt x="454998" y="1248261"/>
                    <a:pt x="494184" y="1229868"/>
                    <a:pt x="528474" y="1204183"/>
                  </a:cubicBezTo>
                  <a:cubicBezTo>
                    <a:pt x="562364" y="1178584"/>
                    <a:pt x="591224" y="1146936"/>
                    <a:pt x="613589" y="1110838"/>
                  </a:cubicBezTo>
                  <a:cubicBezTo>
                    <a:pt x="637059" y="1072971"/>
                    <a:pt x="652699" y="1030783"/>
                    <a:pt x="659595" y="986766"/>
                  </a:cubicBezTo>
                  <a:cubicBezTo>
                    <a:pt x="670434" y="924213"/>
                    <a:pt x="664643" y="859906"/>
                    <a:pt x="642774" y="800304"/>
                  </a:cubicBezTo>
                  <a:cubicBezTo>
                    <a:pt x="620904" y="740615"/>
                    <a:pt x="571641" y="688189"/>
                    <a:pt x="495003" y="643027"/>
                  </a:cubicBezTo>
                  <a:lnTo>
                    <a:pt x="439282" y="609309"/>
                  </a:lnTo>
                  <a:lnTo>
                    <a:pt x="478296" y="372879"/>
                  </a:lnTo>
                  <a:cubicBezTo>
                    <a:pt x="485440" y="378252"/>
                    <a:pt x="491974" y="384376"/>
                    <a:pt x="497803" y="391148"/>
                  </a:cubicBezTo>
                  <a:cubicBezTo>
                    <a:pt x="512072" y="408312"/>
                    <a:pt x="520130" y="429793"/>
                    <a:pt x="520663" y="452108"/>
                  </a:cubicBezTo>
                  <a:cubicBezTo>
                    <a:pt x="521730" y="469410"/>
                    <a:pt x="534646" y="483657"/>
                    <a:pt x="551772" y="486398"/>
                  </a:cubicBezTo>
                  <a:lnTo>
                    <a:pt x="687370" y="508782"/>
                  </a:lnTo>
                  <a:cubicBezTo>
                    <a:pt x="707677" y="512205"/>
                    <a:pt x="726899" y="498522"/>
                    <a:pt x="730327" y="478220"/>
                  </a:cubicBezTo>
                  <a:cubicBezTo>
                    <a:pt x="730556" y="476898"/>
                    <a:pt x="730709" y="475565"/>
                    <a:pt x="730785" y="474225"/>
                  </a:cubicBezTo>
                  <a:cubicBezTo>
                    <a:pt x="732290" y="444370"/>
                    <a:pt x="729832" y="414446"/>
                    <a:pt x="723451" y="385243"/>
                  </a:cubicBezTo>
                  <a:cubicBezTo>
                    <a:pt x="714878" y="344866"/>
                    <a:pt x="698666" y="306507"/>
                    <a:pt x="675654" y="272238"/>
                  </a:cubicBezTo>
                  <a:cubicBezTo>
                    <a:pt x="652851" y="238724"/>
                    <a:pt x="623190" y="210429"/>
                    <a:pt x="588634" y="189218"/>
                  </a:cubicBezTo>
                  <a:cubicBezTo>
                    <a:pt x="565374" y="174815"/>
                    <a:pt x="540323" y="163541"/>
                    <a:pt x="514129" y="155690"/>
                  </a:cubicBezTo>
                  <a:lnTo>
                    <a:pt x="530493" y="56364"/>
                  </a:lnTo>
                  <a:cubicBezTo>
                    <a:pt x="534855" y="29981"/>
                    <a:pt x="516987" y="5064"/>
                    <a:pt x="490621" y="709"/>
                  </a:cubicBezTo>
                  <a:cubicBezTo>
                    <a:pt x="464237" y="-3646"/>
                    <a:pt x="439320" y="14208"/>
                    <a:pt x="434957" y="40590"/>
                  </a:cubicBezTo>
                  <a:lnTo>
                    <a:pt x="418536" y="140165"/>
                  </a:lnTo>
                  <a:cubicBezTo>
                    <a:pt x="392171" y="139342"/>
                    <a:pt x="365787" y="141650"/>
                    <a:pt x="339955" y="147042"/>
                  </a:cubicBezTo>
                  <a:cubicBezTo>
                    <a:pt x="299550" y="155365"/>
                    <a:pt x="261355" y="172070"/>
                    <a:pt x="227808" y="196076"/>
                  </a:cubicBezTo>
                  <a:cubicBezTo>
                    <a:pt x="192679" y="220072"/>
                    <a:pt x="162752" y="250891"/>
                    <a:pt x="139796" y="286697"/>
                  </a:cubicBezTo>
                  <a:cubicBezTo>
                    <a:pt x="115698" y="324296"/>
                    <a:pt x="99677" y="366507"/>
                    <a:pt x="92800" y="410637"/>
                  </a:cubicBezTo>
                  <a:cubicBezTo>
                    <a:pt x="79694" y="477376"/>
                    <a:pt x="89733" y="546591"/>
                    <a:pt x="121280" y="606852"/>
                  </a:cubicBezTo>
                  <a:cubicBezTo>
                    <a:pt x="154808" y="666825"/>
                    <a:pt x="204586" y="716096"/>
                    <a:pt x="264917" y="748984"/>
                  </a:cubicBezTo>
                  <a:lnTo>
                    <a:pt x="313514" y="776549"/>
                  </a:lnTo>
                  <a:lnTo>
                    <a:pt x="269508" y="1043249"/>
                  </a:lnTo>
                  <a:cubicBezTo>
                    <a:pt x="251258" y="1035071"/>
                    <a:pt x="236723" y="1020387"/>
                    <a:pt x="228722" y="1002063"/>
                  </a:cubicBezTo>
                  <a:cubicBezTo>
                    <a:pt x="221997" y="986547"/>
                    <a:pt x="217159" y="970274"/>
                    <a:pt x="214320" y="953600"/>
                  </a:cubicBezTo>
                  <a:cubicBezTo>
                    <a:pt x="210186" y="928924"/>
                    <a:pt x="190850" y="909583"/>
                    <a:pt x="166181" y="905422"/>
                  </a:cubicBezTo>
                  <a:lnTo>
                    <a:pt x="125528" y="898736"/>
                  </a:lnTo>
                  <a:lnTo>
                    <a:pt x="125528" y="898736"/>
                  </a:lnTo>
                  <a:lnTo>
                    <a:pt x="68245" y="889211"/>
                  </a:lnTo>
                  <a:cubicBezTo>
                    <a:pt x="36260" y="883995"/>
                    <a:pt x="6104" y="905693"/>
                    <a:pt x="884" y="937674"/>
                  </a:cubicBezTo>
                  <a:cubicBezTo>
                    <a:pt x="312" y="941238"/>
                    <a:pt x="65" y="944846"/>
                    <a:pt x="141" y="948456"/>
                  </a:cubicBezTo>
                  <a:cubicBezTo>
                    <a:pt x="541" y="974972"/>
                    <a:pt x="4180" y="1001339"/>
                    <a:pt x="11019" y="1026961"/>
                  </a:cubicBezTo>
                  <a:cubicBezTo>
                    <a:pt x="13647" y="1036734"/>
                    <a:pt x="16657" y="1046221"/>
                    <a:pt x="20010" y="1055460"/>
                  </a:cubicBezTo>
                  <a:close/>
                </a:path>
              </a:pathLst>
            </a:custGeom>
            <a:noFill/>
            <a:ln w="13088" cap="rnd">
              <a:solidFill>
                <a:srgbClr val="000000"/>
              </a:solidFill>
              <a:prstDash val="solid"/>
              <a:round/>
            </a:ln>
          </p:spPr>
          <p:txBody>
            <a:bodyPr rtlCol="1" anchor="ctr"/>
            <a:lstStyle/>
            <a:p>
              <a:pPr algn="r" rtl="1"/>
              <a:endParaRPr lang="ar-SA"/>
            </a:p>
          </p:txBody>
        </p:sp>
        <p:sp>
          <p:nvSpPr>
            <p:cNvPr id="313" name="شكل حر: شكل 312">
              <a:extLst>
                <a:ext uri="{FF2B5EF4-FFF2-40B4-BE49-F238E27FC236}">
                  <a16:creationId xmlns:a16="http://schemas.microsoft.com/office/drawing/2014/main" id="{9D323EF2-1C3F-9767-4DE1-310173142A0C}"/>
                </a:ext>
              </a:extLst>
            </p:cNvPr>
            <p:cNvSpPr/>
            <p:nvPr/>
          </p:nvSpPr>
          <p:spPr>
            <a:xfrm>
              <a:off x="4054564" y="2642687"/>
              <a:ext cx="85400" cy="204216"/>
            </a:xfrm>
            <a:custGeom>
              <a:avLst/>
              <a:gdLst>
                <a:gd name="connsiteX0" fmla="*/ 7022 w 85400"/>
                <a:gd name="connsiteY0" fmla="*/ 154042 h 204216"/>
                <a:gd name="connsiteX1" fmla="*/ 1726 w 85400"/>
                <a:gd name="connsiteY1" fmla="*/ 92301 h 204216"/>
                <a:gd name="connsiteX2" fmla="*/ 42379 w 85400"/>
                <a:gd name="connsiteY2" fmla="*/ 20406 h 204216"/>
                <a:gd name="connsiteX3" fmla="*/ 85527 w 85400"/>
                <a:gd name="connsiteY3" fmla="*/ 42 h 204216"/>
                <a:gd name="connsiteX4" fmla="*/ 51809 w 85400"/>
                <a:gd name="connsiteY4" fmla="*/ 204258 h 204216"/>
                <a:gd name="connsiteX5" fmla="*/ 7022 w 85400"/>
                <a:gd name="connsiteY5" fmla="*/ 154042 h 2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00" h="204216">
                  <a:moveTo>
                    <a:pt x="7022" y="154042"/>
                  </a:moveTo>
                  <a:cubicBezTo>
                    <a:pt x="240" y="134201"/>
                    <a:pt x="-1569" y="113004"/>
                    <a:pt x="1726" y="92301"/>
                  </a:cubicBezTo>
                  <a:cubicBezTo>
                    <a:pt x="6070" y="64189"/>
                    <a:pt x="20529" y="38627"/>
                    <a:pt x="42379" y="20406"/>
                  </a:cubicBezTo>
                  <a:cubicBezTo>
                    <a:pt x="54647" y="9833"/>
                    <a:pt x="69563" y="2794"/>
                    <a:pt x="85527" y="42"/>
                  </a:cubicBezTo>
                  <a:lnTo>
                    <a:pt x="51809" y="204258"/>
                  </a:lnTo>
                  <a:cubicBezTo>
                    <a:pt x="32016" y="192582"/>
                    <a:pt x="16376" y="175029"/>
                    <a:pt x="7022" y="154042"/>
                  </a:cubicBezTo>
                  <a:close/>
                </a:path>
              </a:pathLst>
            </a:custGeom>
            <a:noFill/>
            <a:ln w="13088" cap="rnd">
              <a:solidFill>
                <a:srgbClr val="000000"/>
              </a:solidFill>
              <a:prstDash val="solid"/>
              <a:round/>
            </a:ln>
          </p:spPr>
          <p:txBody>
            <a:bodyPr rtlCol="1" anchor="ctr"/>
            <a:lstStyle/>
            <a:p>
              <a:pPr algn="r" rtl="1"/>
              <a:endParaRPr lang="ar-SA"/>
            </a:p>
          </p:txBody>
        </p:sp>
        <p:sp>
          <p:nvSpPr>
            <p:cNvPr id="314" name="شكل حر: شكل 313">
              <a:extLst>
                <a:ext uri="{FF2B5EF4-FFF2-40B4-BE49-F238E27FC236}">
                  <a16:creationId xmlns:a16="http://schemas.microsoft.com/office/drawing/2014/main" id="{CAD9335F-3252-7ED7-BEB0-8F2A666B7153}"/>
                </a:ext>
              </a:extLst>
            </p:cNvPr>
            <p:cNvSpPr/>
            <p:nvPr/>
          </p:nvSpPr>
          <p:spPr>
            <a:xfrm>
              <a:off x="4122305" y="3123471"/>
              <a:ext cx="88223" cy="221170"/>
            </a:xfrm>
            <a:custGeom>
              <a:avLst/>
              <a:gdLst>
                <a:gd name="connsiteX0" fmla="*/ 33906 w 88223"/>
                <a:gd name="connsiteY0" fmla="*/ 206836 h 221170"/>
                <a:gd name="connsiteX1" fmla="*/ 130 w 88223"/>
                <a:gd name="connsiteY1" fmla="*/ 221238 h 221170"/>
                <a:gd name="connsiteX2" fmla="*/ 36649 w 88223"/>
                <a:gd name="connsiteY2" fmla="*/ 67 h 221170"/>
                <a:gd name="connsiteX3" fmla="*/ 75092 w 88223"/>
                <a:gd name="connsiteY3" fmla="*/ 44339 h 221170"/>
                <a:gd name="connsiteX4" fmla="*/ 86026 w 88223"/>
                <a:gd name="connsiteY4" fmla="*/ 125778 h 221170"/>
                <a:gd name="connsiteX5" fmla="*/ 33906 w 88223"/>
                <a:gd name="connsiteY5" fmla="*/ 206836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23" h="221170">
                  <a:moveTo>
                    <a:pt x="33906" y="206836"/>
                  </a:moveTo>
                  <a:cubicBezTo>
                    <a:pt x="23314" y="213071"/>
                    <a:pt x="11960" y="217913"/>
                    <a:pt x="130" y="221238"/>
                  </a:cubicBezTo>
                  <a:lnTo>
                    <a:pt x="36649" y="67"/>
                  </a:lnTo>
                  <a:cubicBezTo>
                    <a:pt x="52460" y="11933"/>
                    <a:pt x="65567" y="27025"/>
                    <a:pt x="75092" y="44339"/>
                  </a:cubicBezTo>
                  <a:cubicBezTo>
                    <a:pt x="87493" y="69573"/>
                    <a:pt x="91341" y="98165"/>
                    <a:pt x="86026" y="125778"/>
                  </a:cubicBezTo>
                  <a:cubicBezTo>
                    <a:pt x="82274" y="159459"/>
                    <a:pt x="62995" y="189447"/>
                    <a:pt x="33906" y="206836"/>
                  </a:cubicBezTo>
                  <a:close/>
                </a:path>
              </a:pathLst>
            </a:custGeom>
            <a:noFill/>
            <a:ln w="13088" cap="rnd">
              <a:solidFill>
                <a:srgbClr val="000000"/>
              </a:solidFill>
              <a:prstDash val="solid"/>
              <a:round/>
            </a:ln>
          </p:spPr>
          <p:txBody>
            <a:bodyPr rtlCol="1" anchor="ctr"/>
            <a:lstStyle/>
            <a:p>
              <a:pPr algn="r" rtl="1"/>
              <a:endParaRPr lang="ar-SA"/>
            </a:p>
          </p:txBody>
        </p:sp>
      </p:grpSp>
      <p:grpSp>
        <p:nvGrpSpPr>
          <p:cNvPr id="338" name="مجموعة 337">
            <a:extLst>
              <a:ext uri="{FF2B5EF4-FFF2-40B4-BE49-F238E27FC236}">
                <a16:creationId xmlns:a16="http://schemas.microsoft.com/office/drawing/2014/main" id="{01E597EE-A6C2-7F0E-A69F-7259674DDCF7}"/>
              </a:ext>
            </a:extLst>
          </p:cNvPr>
          <p:cNvGrpSpPr/>
          <p:nvPr/>
        </p:nvGrpSpPr>
        <p:grpSpPr>
          <a:xfrm flipH="1">
            <a:off x="2310470" y="6126623"/>
            <a:ext cx="1263852" cy="1480795"/>
            <a:chOff x="-47858" y="5021031"/>
            <a:chExt cx="1561817" cy="1829906"/>
          </a:xfrm>
        </p:grpSpPr>
        <p:sp>
          <p:nvSpPr>
            <p:cNvPr id="339" name="شكل حر: شكل 338">
              <a:extLst>
                <a:ext uri="{FF2B5EF4-FFF2-40B4-BE49-F238E27FC236}">
                  <a16:creationId xmlns:a16="http://schemas.microsoft.com/office/drawing/2014/main" id="{74BF66F9-3D8F-D9BC-36FA-912BA3D79BD7}"/>
                </a:ext>
              </a:extLst>
            </p:cNvPr>
            <p:cNvSpPr/>
            <p:nvPr userDrawn="1"/>
          </p:nvSpPr>
          <p:spPr>
            <a:xfrm flipH="1">
              <a:off x="673404" y="6144298"/>
              <a:ext cx="601435" cy="692987"/>
            </a:xfrm>
            <a:custGeom>
              <a:avLst/>
              <a:gdLst>
                <a:gd name="connsiteX0" fmla="*/ 598750 w 601435"/>
                <a:gd name="connsiteY0" fmla="*/ 677321 h 692987"/>
                <a:gd name="connsiteX1" fmla="*/ 505720 w 601435"/>
                <a:gd name="connsiteY1" fmla="*/ 584291 h 692987"/>
                <a:gd name="connsiteX2" fmla="*/ 532896 w 601435"/>
                <a:gd name="connsiteY2" fmla="*/ 504629 h 692987"/>
                <a:gd name="connsiteX3" fmla="*/ 496192 w 601435"/>
                <a:gd name="connsiteY3" fmla="*/ 422050 h 692987"/>
                <a:gd name="connsiteX4" fmla="*/ 459492 w 601435"/>
                <a:gd name="connsiteY4" fmla="*/ 504620 h 692987"/>
                <a:gd name="connsiteX5" fmla="*/ 463515 w 601435"/>
                <a:gd name="connsiteY5" fmla="*/ 542091 h 692987"/>
                <a:gd name="connsiteX6" fmla="*/ 321224 w 601435"/>
                <a:gd name="connsiteY6" fmla="*/ 399800 h 692987"/>
                <a:gd name="connsiteX7" fmla="*/ 321224 w 601435"/>
                <a:gd name="connsiteY7" fmla="*/ 220365 h 692987"/>
                <a:gd name="connsiteX8" fmla="*/ 312049 w 601435"/>
                <a:gd name="connsiteY8" fmla="*/ 211190 h 692987"/>
                <a:gd name="connsiteX9" fmla="*/ 302875 w 601435"/>
                <a:gd name="connsiteY9" fmla="*/ 220365 h 692987"/>
                <a:gd name="connsiteX10" fmla="*/ 302875 w 601435"/>
                <a:gd name="connsiteY10" fmla="*/ 381450 h 692987"/>
                <a:gd name="connsiteX11" fmla="*/ 136280 w 601435"/>
                <a:gd name="connsiteY11" fmla="*/ 214855 h 692987"/>
                <a:gd name="connsiteX12" fmla="*/ 137050 w 601435"/>
                <a:gd name="connsiteY12" fmla="*/ 211195 h 692987"/>
                <a:gd name="connsiteX13" fmla="*/ 137050 w 601435"/>
                <a:gd name="connsiteY13" fmla="*/ 9175 h 692987"/>
                <a:gd name="connsiteX14" fmla="*/ 127875 w 601435"/>
                <a:gd name="connsiteY14" fmla="*/ 0 h 692987"/>
                <a:gd name="connsiteX15" fmla="*/ 118700 w 601435"/>
                <a:gd name="connsiteY15" fmla="*/ 9175 h 692987"/>
                <a:gd name="connsiteX16" fmla="*/ 118700 w 601435"/>
                <a:gd name="connsiteY16" fmla="*/ 197276 h 692987"/>
                <a:gd name="connsiteX17" fmla="*/ 15661 w 601435"/>
                <a:gd name="connsiteY17" fmla="*/ 94236 h 692987"/>
                <a:gd name="connsiteX18" fmla="*/ 2687 w 601435"/>
                <a:gd name="connsiteY18" fmla="*/ 94236 h 692987"/>
                <a:gd name="connsiteX19" fmla="*/ 2687 w 601435"/>
                <a:gd name="connsiteY19" fmla="*/ 107210 h 692987"/>
                <a:gd name="connsiteX20" fmla="*/ 289901 w 601435"/>
                <a:gd name="connsiteY20" fmla="*/ 394424 h 692987"/>
                <a:gd name="connsiteX21" fmla="*/ 72825 w 601435"/>
                <a:gd name="connsiteY21" fmla="*/ 394424 h 692987"/>
                <a:gd name="connsiteX22" fmla="*/ 71027 w 601435"/>
                <a:gd name="connsiteY22" fmla="*/ 394607 h 692987"/>
                <a:gd name="connsiteX23" fmla="*/ 70233 w 601435"/>
                <a:gd name="connsiteY23" fmla="*/ 394841 h 692987"/>
                <a:gd name="connsiteX24" fmla="*/ 69316 w 601435"/>
                <a:gd name="connsiteY24" fmla="*/ 395126 h 692987"/>
                <a:gd name="connsiteX25" fmla="*/ 68417 w 601435"/>
                <a:gd name="connsiteY25" fmla="*/ 395598 h 692987"/>
                <a:gd name="connsiteX26" fmla="*/ 67738 w 601435"/>
                <a:gd name="connsiteY26" fmla="*/ 395970 h 692987"/>
                <a:gd name="connsiteX27" fmla="*/ 66329 w 601435"/>
                <a:gd name="connsiteY27" fmla="*/ 397121 h 692987"/>
                <a:gd name="connsiteX28" fmla="*/ 11156 w 601435"/>
                <a:gd name="connsiteY28" fmla="*/ 452300 h 692987"/>
                <a:gd name="connsiteX29" fmla="*/ 11156 w 601435"/>
                <a:gd name="connsiteY29" fmla="*/ 465273 h 692987"/>
                <a:gd name="connsiteX30" fmla="*/ 17642 w 601435"/>
                <a:gd name="connsiteY30" fmla="*/ 467961 h 692987"/>
                <a:gd name="connsiteX31" fmla="*/ 24129 w 601435"/>
                <a:gd name="connsiteY31" fmla="*/ 465273 h 692987"/>
                <a:gd name="connsiteX32" fmla="*/ 76619 w 601435"/>
                <a:gd name="connsiteY32" fmla="*/ 412778 h 692987"/>
                <a:gd name="connsiteX33" fmla="*/ 308246 w 601435"/>
                <a:gd name="connsiteY33" fmla="*/ 412778 h 692987"/>
                <a:gd name="connsiteX34" fmla="*/ 585767 w 601435"/>
                <a:gd name="connsiteY34" fmla="*/ 690299 h 692987"/>
                <a:gd name="connsiteX35" fmla="*/ 592254 w 601435"/>
                <a:gd name="connsiteY35" fmla="*/ 692987 h 692987"/>
                <a:gd name="connsiteX36" fmla="*/ 598740 w 601435"/>
                <a:gd name="connsiteY36" fmla="*/ 690299 h 692987"/>
                <a:gd name="connsiteX37" fmla="*/ 598750 w 601435"/>
                <a:gd name="connsiteY37" fmla="*/ 677321 h 69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1435" h="692987">
                  <a:moveTo>
                    <a:pt x="598750" y="677321"/>
                  </a:moveTo>
                  <a:lnTo>
                    <a:pt x="505720" y="584291"/>
                  </a:lnTo>
                  <a:cubicBezTo>
                    <a:pt x="521363" y="574845"/>
                    <a:pt x="532896" y="542811"/>
                    <a:pt x="532896" y="504629"/>
                  </a:cubicBezTo>
                  <a:cubicBezTo>
                    <a:pt x="532896" y="459025"/>
                    <a:pt x="516464" y="422054"/>
                    <a:pt x="496192" y="422050"/>
                  </a:cubicBezTo>
                  <a:cubicBezTo>
                    <a:pt x="475924" y="422050"/>
                    <a:pt x="459492" y="459016"/>
                    <a:pt x="459492" y="504620"/>
                  </a:cubicBezTo>
                  <a:cubicBezTo>
                    <a:pt x="459492" y="518126"/>
                    <a:pt x="460960" y="530833"/>
                    <a:pt x="463515" y="542091"/>
                  </a:cubicBezTo>
                  <a:lnTo>
                    <a:pt x="321224" y="399800"/>
                  </a:lnTo>
                  <a:lnTo>
                    <a:pt x="321224" y="220365"/>
                  </a:lnTo>
                  <a:cubicBezTo>
                    <a:pt x="321224" y="215300"/>
                    <a:pt x="317114" y="211190"/>
                    <a:pt x="312049" y="211190"/>
                  </a:cubicBezTo>
                  <a:cubicBezTo>
                    <a:pt x="306985" y="211190"/>
                    <a:pt x="302875" y="215300"/>
                    <a:pt x="302875" y="220365"/>
                  </a:cubicBezTo>
                  <a:lnTo>
                    <a:pt x="302875" y="381450"/>
                  </a:lnTo>
                  <a:lnTo>
                    <a:pt x="136280" y="214855"/>
                  </a:lnTo>
                  <a:cubicBezTo>
                    <a:pt x="136770" y="213731"/>
                    <a:pt x="137050" y="212497"/>
                    <a:pt x="137050" y="211195"/>
                  </a:cubicBezTo>
                  <a:lnTo>
                    <a:pt x="137050" y="9175"/>
                  </a:lnTo>
                  <a:cubicBezTo>
                    <a:pt x="137050" y="4110"/>
                    <a:pt x="132940" y="0"/>
                    <a:pt x="127875" y="0"/>
                  </a:cubicBezTo>
                  <a:cubicBezTo>
                    <a:pt x="122811" y="0"/>
                    <a:pt x="118700" y="4110"/>
                    <a:pt x="118700" y="9175"/>
                  </a:cubicBezTo>
                  <a:lnTo>
                    <a:pt x="118700" y="197276"/>
                  </a:lnTo>
                  <a:lnTo>
                    <a:pt x="15661" y="94236"/>
                  </a:lnTo>
                  <a:cubicBezTo>
                    <a:pt x="12078" y="90654"/>
                    <a:pt x="6270" y="90654"/>
                    <a:pt x="2687" y="94236"/>
                  </a:cubicBezTo>
                  <a:cubicBezTo>
                    <a:pt x="-896" y="97819"/>
                    <a:pt x="-896" y="103627"/>
                    <a:pt x="2687" y="107210"/>
                  </a:cubicBezTo>
                  <a:lnTo>
                    <a:pt x="289901" y="394424"/>
                  </a:lnTo>
                  <a:lnTo>
                    <a:pt x="72825" y="394424"/>
                  </a:lnTo>
                  <a:cubicBezTo>
                    <a:pt x="72224" y="394424"/>
                    <a:pt x="71623" y="394488"/>
                    <a:pt x="71027" y="394607"/>
                  </a:cubicBezTo>
                  <a:cubicBezTo>
                    <a:pt x="70752" y="394662"/>
                    <a:pt x="70500" y="394763"/>
                    <a:pt x="70233" y="394841"/>
                  </a:cubicBezTo>
                  <a:cubicBezTo>
                    <a:pt x="69926" y="394933"/>
                    <a:pt x="69614" y="395002"/>
                    <a:pt x="69316" y="395126"/>
                  </a:cubicBezTo>
                  <a:cubicBezTo>
                    <a:pt x="69004" y="395254"/>
                    <a:pt x="68715" y="395433"/>
                    <a:pt x="68417" y="395598"/>
                  </a:cubicBezTo>
                  <a:cubicBezTo>
                    <a:pt x="68192" y="395722"/>
                    <a:pt x="67953" y="395823"/>
                    <a:pt x="67738" y="395970"/>
                  </a:cubicBezTo>
                  <a:cubicBezTo>
                    <a:pt x="67233" y="396309"/>
                    <a:pt x="66761" y="396690"/>
                    <a:pt x="66329" y="397121"/>
                  </a:cubicBezTo>
                  <a:lnTo>
                    <a:pt x="11156" y="452300"/>
                  </a:lnTo>
                  <a:cubicBezTo>
                    <a:pt x="7573" y="455882"/>
                    <a:pt x="7573" y="461690"/>
                    <a:pt x="11156" y="465273"/>
                  </a:cubicBezTo>
                  <a:cubicBezTo>
                    <a:pt x="12949" y="467067"/>
                    <a:pt x="15294" y="467961"/>
                    <a:pt x="17642" y="467961"/>
                  </a:cubicBezTo>
                  <a:cubicBezTo>
                    <a:pt x="19991" y="467961"/>
                    <a:pt x="22335" y="467067"/>
                    <a:pt x="24129" y="465273"/>
                  </a:cubicBezTo>
                  <a:lnTo>
                    <a:pt x="76619" y="412778"/>
                  </a:lnTo>
                  <a:lnTo>
                    <a:pt x="308246" y="412778"/>
                  </a:lnTo>
                  <a:lnTo>
                    <a:pt x="585767" y="690299"/>
                  </a:lnTo>
                  <a:cubicBezTo>
                    <a:pt x="587561" y="692093"/>
                    <a:pt x="589905" y="692987"/>
                    <a:pt x="592254" y="692987"/>
                  </a:cubicBezTo>
                  <a:cubicBezTo>
                    <a:pt x="594603" y="692987"/>
                    <a:pt x="596947" y="692093"/>
                    <a:pt x="598740" y="690299"/>
                  </a:cubicBezTo>
                  <a:cubicBezTo>
                    <a:pt x="602333" y="686711"/>
                    <a:pt x="602333" y="680904"/>
                    <a:pt x="598750" y="677321"/>
                  </a:cubicBezTo>
                  <a:close/>
                </a:path>
              </a:pathLst>
            </a:custGeom>
            <a:noFill/>
            <a:ln w="9525" cap="flat">
              <a:solidFill>
                <a:srgbClr val="282828"/>
              </a:solidFill>
              <a:prstDash val="solid"/>
              <a:miter/>
            </a:ln>
          </p:spPr>
          <p:txBody>
            <a:bodyPr rtlCol="1" anchor="ctr"/>
            <a:lstStyle/>
            <a:p>
              <a:pPr algn="r" rtl="1"/>
              <a:endParaRPr lang="ar-SA"/>
            </a:p>
          </p:txBody>
        </p:sp>
        <p:grpSp>
          <p:nvGrpSpPr>
            <p:cNvPr id="340" name="رسم 1039" descr="سبريج صغيره من الزهور">
              <a:extLst>
                <a:ext uri="{FF2B5EF4-FFF2-40B4-BE49-F238E27FC236}">
                  <a16:creationId xmlns:a16="http://schemas.microsoft.com/office/drawing/2014/main" id="{7B41523C-F543-022B-43BC-2143F5336374}"/>
                </a:ext>
              </a:extLst>
            </p:cNvPr>
            <p:cNvGrpSpPr/>
            <p:nvPr userDrawn="1"/>
          </p:nvGrpSpPr>
          <p:grpSpPr>
            <a:xfrm flipH="1">
              <a:off x="871710" y="5772876"/>
              <a:ext cx="642249" cy="1078061"/>
              <a:chOff x="676941" y="5772876"/>
              <a:chExt cx="642249" cy="1078061"/>
            </a:xfrm>
            <a:noFill/>
          </p:grpSpPr>
          <p:sp>
            <p:nvSpPr>
              <p:cNvPr id="349" name="شكل حر: شكل 348">
                <a:extLst>
                  <a:ext uri="{FF2B5EF4-FFF2-40B4-BE49-F238E27FC236}">
                    <a16:creationId xmlns:a16="http://schemas.microsoft.com/office/drawing/2014/main" id="{D90BEF8D-9B6E-D5DF-A464-EC019B939157}"/>
                  </a:ext>
                </a:extLst>
              </p:cNvPr>
              <p:cNvSpPr/>
              <p:nvPr/>
            </p:nvSpPr>
            <p:spPr>
              <a:xfrm>
                <a:off x="1135691" y="612594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pPr algn="r" rtl="1"/>
                <a:endParaRPr lang="ar-SA"/>
              </a:p>
            </p:txBody>
          </p:sp>
          <p:sp>
            <p:nvSpPr>
              <p:cNvPr id="350" name="شكل حر: شكل 349">
                <a:extLst>
                  <a:ext uri="{FF2B5EF4-FFF2-40B4-BE49-F238E27FC236}">
                    <a16:creationId xmlns:a16="http://schemas.microsoft.com/office/drawing/2014/main" id="{8D787A33-5CC4-7DE2-007F-C7F1E5C74412}"/>
                  </a:ext>
                </a:extLst>
              </p:cNvPr>
              <p:cNvSpPr/>
              <p:nvPr/>
            </p:nvSpPr>
            <p:spPr>
              <a:xfrm>
                <a:off x="676941" y="65756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pPr algn="r" rtl="1"/>
                <a:endParaRPr lang="ar-SA"/>
              </a:p>
            </p:txBody>
          </p:sp>
          <p:sp>
            <p:nvSpPr>
              <p:cNvPr id="351" name="شكل حر: شكل 350">
                <a:extLst>
                  <a:ext uri="{FF2B5EF4-FFF2-40B4-BE49-F238E27FC236}">
                    <a16:creationId xmlns:a16="http://schemas.microsoft.com/office/drawing/2014/main" id="{D005A639-6280-1901-8852-0B7C017443AE}"/>
                  </a:ext>
                </a:extLst>
              </p:cNvPr>
              <p:cNvSpPr/>
              <p:nvPr/>
            </p:nvSpPr>
            <p:spPr>
              <a:xfrm>
                <a:off x="1025591" y="6621563"/>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pPr algn="r" rtl="1"/>
                <a:endParaRPr lang="ar-SA"/>
              </a:p>
            </p:txBody>
          </p:sp>
          <p:sp>
            <p:nvSpPr>
              <p:cNvPr id="352" name="شكل حر: شكل 351">
                <a:extLst>
                  <a:ext uri="{FF2B5EF4-FFF2-40B4-BE49-F238E27FC236}">
                    <a16:creationId xmlns:a16="http://schemas.microsoft.com/office/drawing/2014/main" id="{538010EE-A9D2-6AC6-2284-028BB8C3E20F}"/>
                  </a:ext>
                </a:extLst>
              </p:cNvPr>
              <p:cNvSpPr/>
              <p:nvPr/>
            </p:nvSpPr>
            <p:spPr>
              <a:xfrm>
                <a:off x="676941" y="62453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pPr algn="r" rtl="1"/>
                <a:endParaRPr lang="ar-SA"/>
              </a:p>
            </p:txBody>
          </p:sp>
          <p:sp>
            <p:nvSpPr>
              <p:cNvPr id="353" name="شكل حر: شكل 352">
                <a:extLst>
                  <a:ext uri="{FF2B5EF4-FFF2-40B4-BE49-F238E27FC236}">
                    <a16:creationId xmlns:a16="http://schemas.microsoft.com/office/drawing/2014/main" id="{4812DE67-AA9C-D279-64D2-098A5E134E9E}"/>
                  </a:ext>
                </a:extLst>
              </p:cNvPr>
              <p:cNvSpPr/>
              <p:nvPr/>
            </p:nvSpPr>
            <p:spPr>
              <a:xfrm>
                <a:off x="722816" y="604353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pPr algn="r" rtl="1"/>
                <a:endParaRPr lang="ar-SA"/>
              </a:p>
            </p:txBody>
          </p:sp>
          <p:sp>
            <p:nvSpPr>
              <p:cNvPr id="354" name="شكل حر: شكل 353">
                <a:extLst>
                  <a:ext uri="{FF2B5EF4-FFF2-40B4-BE49-F238E27FC236}">
                    <a16:creationId xmlns:a16="http://schemas.microsoft.com/office/drawing/2014/main" id="{3B70F0D1-B53B-DEF9-FBEB-AF9114F6ECE5}"/>
                  </a:ext>
                </a:extLst>
              </p:cNvPr>
              <p:cNvSpPr/>
              <p:nvPr/>
            </p:nvSpPr>
            <p:spPr>
              <a:xfrm>
                <a:off x="901729" y="5772876"/>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solidFill>
                <a:srgbClr val="F8BD38"/>
              </a:solidFill>
              <a:ln w="9525" cap="flat">
                <a:solidFill>
                  <a:srgbClr val="282828"/>
                </a:solidFill>
                <a:prstDash val="solid"/>
                <a:miter/>
              </a:ln>
            </p:spPr>
            <p:txBody>
              <a:bodyPr rtlCol="1" anchor="ctr"/>
              <a:lstStyle/>
              <a:p>
                <a:pPr algn="r" rtl="1"/>
                <a:endParaRPr lang="ar-SA"/>
              </a:p>
            </p:txBody>
          </p:sp>
        </p:grpSp>
        <p:sp>
          <p:nvSpPr>
            <p:cNvPr id="341" name="شكل حر: شكل 340">
              <a:extLst>
                <a:ext uri="{FF2B5EF4-FFF2-40B4-BE49-F238E27FC236}">
                  <a16:creationId xmlns:a16="http://schemas.microsoft.com/office/drawing/2014/main" id="{9920D32C-F9BE-1F82-2DC0-65D2095BC2AF}"/>
                </a:ext>
              </a:extLst>
            </p:cNvPr>
            <p:cNvSpPr/>
            <p:nvPr userDrawn="1"/>
          </p:nvSpPr>
          <p:spPr>
            <a:xfrm rot="16200000" flipH="1" flipV="1">
              <a:off x="26382" y="5262562"/>
              <a:ext cx="751333" cy="865702"/>
            </a:xfrm>
            <a:custGeom>
              <a:avLst/>
              <a:gdLst>
                <a:gd name="connsiteX0" fmla="*/ 747978 w 751333"/>
                <a:gd name="connsiteY0" fmla="*/ 846132 h 865702"/>
                <a:gd name="connsiteX1" fmla="*/ 631762 w 751333"/>
                <a:gd name="connsiteY1" fmla="*/ 729916 h 865702"/>
                <a:gd name="connsiteX2" fmla="*/ 665712 w 751333"/>
                <a:gd name="connsiteY2" fmla="*/ 630399 h 865702"/>
                <a:gd name="connsiteX3" fmla="*/ 619859 w 751333"/>
                <a:gd name="connsiteY3" fmla="*/ 527238 h 865702"/>
                <a:gd name="connsiteX4" fmla="*/ 574012 w 751333"/>
                <a:gd name="connsiteY4" fmla="*/ 630388 h 865702"/>
                <a:gd name="connsiteX5" fmla="*/ 579038 w 751333"/>
                <a:gd name="connsiteY5" fmla="*/ 677198 h 865702"/>
                <a:gd name="connsiteX6" fmla="*/ 401284 w 751333"/>
                <a:gd name="connsiteY6" fmla="*/ 499444 h 865702"/>
                <a:gd name="connsiteX7" fmla="*/ 401284 w 751333"/>
                <a:gd name="connsiteY7" fmla="*/ 275287 h 865702"/>
                <a:gd name="connsiteX8" fmla="*/ 389823 w 751333"/>
                <a:gd name="connsiteY8" fmla="*/ 263825 h 865702"/>
                <a:gd name="connsiteX9" fmla="*/ 378361 w 751333"/>
                <a:gd name="connsiteY9" fmla="*/ 275287 h 865702"/>
                <a:gd name="connsiteX10" fmla="*/ 378361 w 751333"/>
                <a:gd name="connsiteY10" fmla="*/ 476520 h 865702"/>
                <a:gd name="connsiteX11" fmla="*/ 170245 w 751333"/>
                <a:gd name="connsiteY11" fmla="*/ 268404 h 865702"/>
                <a:gd name="connsiteX12" fmla="*/ 171208 w 751333"/>
                <a:gd name="connsiteY12" fmla="*/ 263831 h 865702"/>
                <a:gd name="connsiteX13" fmla="*/ 171208 w 751333"/>
                <a:gd name="connsiteY13" fmla="*/ 11462 h 865702"/>
                <a:gd name="connsiteX14" fmla="*/ 159746 w 751333"/>
                <a:gd name="connsiteY14" fmla="*/ 0 h 865702"/>
                <a:gd name="connsiteX15" fmla="*/ 148284 w 751333"/>
                <a:gd name="connsiteY15" fmla="*/ 11462 h 865702"/>
                <a:gd name="connsiteX16" fmla="*/ 148284 w 751333"/>
                <a:gd name="connsiteY16" fmla="*/ 246444 h 865702"/>
                <a:gd name="connsiteX17" fmla="*/ 19564 w 751333"/>
                <a:gd name="connsiteY17" fmla="*/ 117723 h 865702"/>
                <a:gd name="connsiteX18" fmla="*/ 3357 w 751333"/>
                <a:gd name="connsiteY18" fmla="*/ 117723 h 865702"/>
                <a:gd name="connsiteX19" fmla="*/ 3357 w 751333"/>
                <a:gd name="connsiteY19" fmla="*/ 133930 h 865702"/>
                <a:gd name="connsiteX20" fmla="*/ 362154 w 751333"/>
                <a:gd name="connsiteY20" fmla="*/ 492727 h 865702"/>
                <a:gd name="connsiteX21" fmla="*/ 90976 w 751333"/>
                <a:gd name="connsiteY21" fmla="*/ 492727 h 865702"/>
                <a:gd name="connsiteX22" fmla="*/ 88729 w 751333"/>
                <a:gd name="connsiteY22" fmla="*/ 492956 h 865702"/>
                <a:gd name="connsiteX23" fmla="*/ 87738 w 751333"/>
                <a:gd name="connsiteY23" fmla="*/ 493249 h 865702"/>
                <a:gd name="connsiteX24" fmla="*/ 86592 w 751333"/>
                <a:gd name="connsiteY24" fmla="*/ 493604 h 865702"/>
                <a:gd name="connsiteX25" fmla="*/ 85468 w 751333"/>
                <a:gd name="connsiteY25" fmla="*/ 494194 h 865702"/>
                <a:gd name="connsiteX26" fmla="*/ 84620 w 751333"/>
                <a:gd name="connsiteY26" fmla="*/ 494658 h 865702"/>
                <a:gd name="connsiteX27" fmla="*/ 82861 w 751333"/>
                <a:gd name="connsiteY27" fmla="*/ 496097 h 865702"/>
                <a:gd name="connsiteX28" fmla="*/ 13936 w 751333"/>
                <a:gd name="connsiteY28" fmla="*/ 565028 h 865702"/>
                <a:gd name="connsiteX29" fmla="*/ 13936 w 751333"/>
                <a:gd name="connsiteY29" fmla="*/ 581234 h 865702"/>
                <a:gd name="connsiteX30" fmla="*/ 22039 w 751333"/>
                <a:gd name="connsiteY30" fmla="*/ 584593 h 865702"/>
                <a:gd name="connsiteX31" fmla="*/ 30143 w 751333"/>
                <a:gd name="connsiteY31" fmla="*/ 581234 h 865702"/>
                <a:gd name="connsiteX32" fmla="*/ 95715 w 751333"/>
                <a:gd name="connsiteY32" fmla="*/ 515656 h 865702"/>
                <a:gd name="connsiteX33" fmla="*/ 385072 w 751333"/>
                <a:gd name="connsiteY33" fmla="*/ 515656 h 865702"/>
                <a:gd name="connsiteX34" fmla="*/ 731760 w 751333"/>
                <a:gd name="connsiteY34" fmla="*/ 862344 h 865702"/>
                <a:gd name="connsiteX35" fmla="*/ 739863 w 751333"/>
                <a:gd name="connsiteY35" fmla="*/ 865702 h 865702"/>
                <a:gd name="connsiteX36" fmla="*/ 747966 w 751333"/>
                <a:gd name="connsiteY36" fmla="*/ 862344 h 865702"/>
                <a:gd name="connsiteX37" fmla="*/ 747978 w 751333"/>
                <a:gd name="connsiteY37" fmla="*/ 846132 h 8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1333" h="865702">
                  <a:moveTo>
                    <a:pt x="747978" y="846132"/>
                  </a:moveTo>
                  <a:lnTo>
                    <a:pt x="631762" y="729916"/>
                  </a:lnTo>
                  <a:cubicBezTo>
                    <a:pt x="651304" y="718116"/>
                    <a:pt x="665712" y="678097"/>
                    <a:pt x="665712" y="630399"/>
                  </a:cubicBezTo>
                  <a:cubicBezTo>
                    <a:pt x="665712" y="573429"/>
                    <a:pt x="645184" y="527244"/>
                    <a:pt x="619859" y="527238"/>
                  </a:cubicBezTo>
                  <a:cubicBezTo>
                    <a:pt x="594540" y="527238"/>
                    <a:pt x="574012" y="573418"/>
                    <a:pt x="574012" y="630388"/>
                  </a:cubicBezTo>
                  <a:cubicBezTo>
                    <a:pt x="574012" y="647260"/>
                    <a:pt x="575846" y="663134"/>
                    <a:pt x="579038" y="677198"/>
                  </a:cubicBezTo>
                  <a:lnTo>
                    <a:pt x="401284" y="499444"/>
                  </a:lnTo>
                  <a:lnTo>
                    <a:pt x="401284" y="275287"/>
                  </a:lnTo>
                  <a:cubicBezTo>
                    <a:pt x="401284" y="268960"/>
                    <a:pt x="396149" y="263825"/>
                    <a:pt x="389823" y="263825"/>
                  </a:cubicBezTo>
                  <a:cubicBezTo>
                    <a:pt x="383496" y="263825"/>
                    <a:pt x="378361" y="268960"/>
                    <a:pt x="378361" y="275287"/>
                  </a:cubicBezTo>
                  <a:lnTo>
                    <a:pt x="378361" y="476520"/>
                  </a:lnTo>
                  <a:lnTo>
                    <a:pt x="170245" y="268404"/>
                  </a:lnTo>
                  <a:cubicBezTo>
                    <a:pt x="170858" y="267000"/>
                    <a:pt x="171208" y="265459"/>
                    <a:pt x="171208" y="263831"/>
                  </a:cubicBezTo>
                  <a:lnTo>
                    <a:pt x="171208" y="11462"/>
                  </a:lnTo>
                  <a:cubicBezTo>
                    <a:pt x="171208" y="5135"/>
                    <a:pt x="166073" y="0"/>
                    <a:pt x="159746" y="0"/>
                  </a:cubicBezTo>
                  <a:cubicBezTo>
                    <a:pt x="153419" y="0"/>
                    <a:pt x="148284" y="5135"/>
                    <a:pt x="148284" y="11462"/>
                  </a:cubicBezTo>
                  <a:lnTo>
                    <a:pt x="148284" y="246444"/>
                  </a:lnTo>
                  <a:lnTo>
                    <a:pt x="19564" y="117723"/>
                  </a:lnTo>
                  <a:cubicBezTo>
                    <a:pt x="15088" y="113247"/>
                    <a:pt x="7833" y="113247"/>
                    <a:pt x="3357" y="117723"/>
                  </a:cubicBezTo>
                  <a:cubicBezTo>
                    <a:pt x="-1119" y="122199"/>
                    <a:pt x="-1119" y="129454"/>
                    <a:pt x="3357" y="133930"/>
                  </a:cubicBezTo>
                  <a:lnTo>
                    <a:pt x="362154" y="492727"/>
                  </a:lnTo>
                  <a:lnTo>
                    <a:pt x="90976" y="492727"/>
                  </a:lnTo>
                  <a:cubicBezTo>
                    <a:pt x="90225" y="492727"/>
                    <a:pt x="89474" y="492807"/>
                    <a:pt x="88729" y="492956"/>
                  </a:cubicBezTo>
                  <a:cubicBezTo>
                    <a:pt x="88385" y="493025"/>
                    <a:pt x="88070" y="493151"/>
                    <a:pt x="87738" y="493249"/>
                  </a:cubicBezTo>
                  <a:cubicBezTo>
                    <a:pt x="87354" y="493363"/>
                    <a:pt x="86964" y="493449"/>
                    <a:pt x="86592" y="493604"/>
                  </a:cubicBezTo>
                  <a:cubicBezTo>
                    <a:pt x="86202" y="493764"/>
                    <a:pt x="85841" y="493988"/>
                    <a:pt x="85468" y="494194"/>
                  </a:cubicBezTo>
                  <a:cubicBezTo>
                    <a:pt x="85188" y="494349"/>
                    <a:pt x="84890" y="494475"/>
                    <a:pt x="84620" y="494658"/>
                  </a:cubicBezTo>
                  <a:cubicBezTo>
                    <a:pt x="83990" y="495083"/>
                    <a:pt x="83400" y="495558"/>
                    <a:pt x="82861" y="496097"/>
                  </a:cubicBezTo>
                  <a:lnTo>
                    <a:pt x="13936" y="565028"/>
                  </a:lnTo>
                  <a:cubicBezTo>
                    <a:pt x="9460" y="569503"/>
                    <a:pt x="9460" y="576759"/>
                    <a:pt x="13936" y="581234"/>
                  </a:cubicBezTo>
                  <a:cubicBezTo>
                    <a:pt x="16177" y="583475"/>
                    <a:pt x="19105" y="584593"/>
                    <a:pt x="22039" y="584593"/>
                  </a:cubicBezTo>
                  <a:cubicBezTo>
                    <a:pt x="24974" y="584593"/>
                    <a:pt x="27902" y="583475"/>
                    <a:pt x="30143" y="581234"/>
                  </a:cubicBezTo>
                  <a:lnTo>
                    <a:pt x="95715" y="515656"/>
                  </a:lnTo>
                  <a:lnTo>
                    <a:pt x="385072" y="515656"/>
                  </a:lnTo>
                  <a:lnTo>
                    <a:pt x="731760" y="862344"/>
                  </a:lnTo>
                  <a:cubicBezTo>
                    <a:pt x="734000" y="864585"/>
                    <a:pt x="736929" y="865702"/>
                    <a:pt x="739863" y="865702"/>
                  </a:cubicBezTo>
                  <a:cubicBezTo>
                    <a:pt x="742797" y="865702"/>
                    <a:pt x="745726" y="864585"/>
                    <a:pt x="747966" y="862344"/>
                  </a:cubicBezTo>
                  <a:cubicBezTo>
                    <a:pt x="752454" y="857863"/>
                    <a:pt x="752454" y="850608"/>
                    <a:pt x="747978" y="846132"/>
                  </a:cubicBezTo>
                  <a:close/>
                </a:path>
              </a:pathLst>
            </a:custGeom>
            <a:noFill/>
            <a:ln w="11875" cap="flat">
              <a:solidFill>
                <a:srgbClr val="282828"/>
              </a:solidFill>
              <a:prstDash val="solid"/>
              <a:miter/>
            </a:ln>
          </p:spPr>
          <p:txBody>
            <a:bodyPr rtlCol="1" anchor="ctr"/>
            <a:lstStyle/>
            <a:p>
              <a:pPr algn="r" rtl="1"/>
              <a:endParaRPr lang="ar-SA"/>
            </a:p>
          </p:txBody>
        </p:sp>
        <p:grpSp>
          <p:nvGrpSpPr>
            <p:cNvPr id="342" name="رسم 1040" descr="سبريج صغيره من الزهور">
              <a:extLst>
                <a:ext uri="{FF2B5EF4-FFF2-40B4-BE49-F238E27FC236}">
                  <a16:creationId xmlns:a16="http://schemas.microsoft.com/office/drawing/2014/main" id="{4B167FB4-8866-C62F-9D92-5CBB3FCFACC6}"/>
                </a:ext>
              </a:extLst>
            </p:cNvPr>
            <p:cNvGrpSpPr/>
            <p:nvPr userDrawn="1"/>
          </p:nvGrpSpPr>
          <p:grpSpPr>
            <a:xfrm rot="16200000" flipH="1" flipV="1">
              <a:off x="224357" y="4748816"/>
              <a:ext cx="802319" cy="1346750"/>
              <a:chOff x="-60627" y="4707140"/>
              <a:chExt cx="802319" cy="1346750"/>
            </a:xfrm>
            <a:noFill/>
          </p:grpSpPr>
          <p:sp>
            <p:nvSpPr>
              <p:cNvPr id="343" name="شكل حر: شكل 342">
                <a:extLst>
                  <a:ext uri="{FF2B5EF4-FFF2-40B4-BE49-F238E27FC236}">
                    <a16:creationId xmlns:a16="http://schemas.microsoft.com/office/drawing/2014/main" id="{62DCC233-7A88-39AE-C0ED-0303368D1157}"/>
                  </a:ext>
                </a:extLst>
              </p:cNvPr>
              <p:cNvSpPr/>
              <p:nvPr/>
            </p:nvSpPr>
            <p:spPr>
              <a:xfrm>
                <a:off x="512457" y="5148209"/>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pPr algn="r" rtl="1"/>
                <a:endParaRPr lang="ar-SA"/>
              </a:p>
            </p:txBody>
          </p:sp>
          <p:sp>
            <p:nvSpPr>
              <p:cNvPr id="344" name="شكل حر: شكل 343">
                <a:extLst>
                  <a:ext uri="{FF2B5EF4-FFF2-40B4-BE49-F238E27FC236}">
                    <a16:creationId xmlns:a16="http://schemas.microsoft.com/office/drawing/2014/main" id="{A51E0AA1-4A48-BB10-649C-08536D4D8118}"/>
                  </a:ext>
                </a:extLst>
              </p:cNvPr>
              <p:cNvSpPr/>
              <p:nvPr/>
            </p:nvSpPr>
            <p:spPr>
              <a:xfrm>
                <a:off x="-60627" y="5710039"/>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pPr algn="r" rtl="1"/>
                <a:endParaRPr lang="ar-SA"/>
              </a:p>
            </p:txBody>
          </p:sp>
          <p:sp>
            <p:nvSpPr>
              <p:cNvPr id="345" name="شكل حر: شكل 344">
                <a:extLst>
                  <a:ext uri="{FF2B5EF4-FFF2-40B4-BE49-F238E27FC236}">
                    <a16:creationId xmlns:a16="http://schemas.microsoft.com/office/drawing/2014/main" id="{CFECFC55-D8FA-1722-0E3D-B828FE3A228F}"/>
                  </a:ext>
                </a:extLst>
              </p:cNvPr>
              <p:cNvSpPr/>
              <p:nvPr/>
            </p:nvSpPr>
            <p:spPr>
              <a:xfrm>
                <a:off x="374917" y="5767347"/>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pPr algn="r" rtl="1"/>
                <a:endParaRPr lang="ar-SA"/>
              </a:p>
            </p:txBody>
          </p:sp>
          <p:sp>
            <p:nvSpPr>
              <p:cNvPr id="346" name="شكل حر: شكل 345">
                <a:extLst>
                  <a:ext uri="{FF2B5EF4-FFF2-40B4-BE49-F238E27FC236}">
                    <a16:creationId xmlns:a16="http://schemas.microsoft.com/office/drawing/2014/main" id="{CB360F2C-7A7C-27E6-BC26-C0B22CE0E27D}"/>
                  </a:ext>
                </a:extLst>
              </p:cNvPr>
              <p:cNvSpPr/>
              <p:nvPr/>
            </p:nvSpPr>
            <p:spPr>
              <a:xfrm>
                <a:off x="-60627" y="5297417"/>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solidFill>
                <a:srgbClr val="505050"/>
              </a:solidFill>
              <a:ln w="11875" cap="flat">
                <a:solidFill>
                  <a:srgbClr val="282828"/>
                </a:solidFill>
                <a:prstDash val="solid"/>
                <a:miter/>
              </a:ln>
            </p:spPr>
            <p:txBody>
              <a:bodyPr rtlCol="1" anchor="ctr"/>
              <a:lstStyle/>
              <a:p>
                <a:pPr algn="r" rtl="1"/>
                <a:endParaRPr lang="ar-SA"/>
              </a:p>
            </p:txBody>
          </p:sp>
          <p:sp>
            <p:nvSpPr>
              <p:cNvPr id="347" name="شكل حر: شكل 346">
                <a:extLst>
                  <a:ext uri="{FF2B5EF4-FFF2-40B4-BE49-F238E27FC236}">
                    <a16:creationId xmlns:a16="http://schemas.microsoft.com/office/drawing/2014/main" id="{24DE4C9C-EE61-662C-89C7-A789E5D0A4B1}"/>
                  </a:ext>
                </a:extLst>
              </p:cNvPr>
              <p:cNvSpPr/>
              <p:nvPr/>
            </p:nvSpPr>
            <p:spPr>
              <a:xfrm>
                <a:off x="-3319" y="5045260"/>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pPr algn="r" rtl="1"/>
                <a:endParaRPr lang="ar-SA"/>
              </a:p>
            </p:txBody>
          </p:sp>
          <p:sp>
            <p:nvSpPr>
              <p:cNvPr id="348" name="شكل حر: شكل 347">
                <a:extLst>
                  <a:ext uri="{FF2B5EF4-FFF2-40B4-BE49-F238E27FC236}">
                    <a16:creationId xmlns:a16="http://schemas.microsoft.com/office/drawing/2014/main" id="{F89BAE2F-F1B5-24A5-4B86-E840AFA46011}"/>
                  </a:ext>
                </a:extLst>
              </p:cNvPr>
              <p:cNvSpPr/>
              <p:nvPr/>
            </p:nvSpPr>
            <p:spPr>
              <a:xfrm>
                <a:off x="220184" y="4707140"/>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pPr algn="r" rtl="1"/>
                <a:endParaRPr lang="ar-SA"/>
              </a:p>
            </p:txBody>
          </p:sp>
        </p:grpSp>
      </p:grpSp>
      <p:sp>
        <p:nvSpPr>
          <p:cNvPr id="355" name="sdffsfsd">
            <a:extLst>
              <a:ext uri="{FF2B5EF4-FFF2-40B4-BE49-F238E27FC236}">
                <a16:creationId xmlns:a16="http://schemas.microsoft.com/office/drawing/2014/main" id="{412EE4EB-DE1E-6D15-42BE-712A487DAC4B}"/>
              </a:ext>
            </a:extLst>
          </p:cNvPr>
          <p:cNvSpPr/>
          <p:nvPr/>
        </p:nvSpPr>
        <p:spPr>
          <a:xfrm>
            <a:off x="1673030" y="5713487"/>
            <a:ext cx="354162" cy="348915"/>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ds">
            <a:extLst>
              <a:ext uri="{FF2B5EF4-FFF2-40B4-BE49-F238E27FC236}">
                <a16:creationId xmlns:a16="http://schemas.microsoft.com/office/drawing/2014/main" id="{0377AF5F-C173-45E5-490A-D53230A90758}"/>
              </a:ext>
            </a:extLst>
          </p:cNvPr>
          <p:cNvSpPr/>
          <p:nvPr/>
        </p:nvSpPr>
        <p:spPr>
          <a:xfrm rot="3246914">
            <a:off x="-1917694" y="5733431"/>
            <a:ext cx="3969488" cy="1938021"/>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sp>
        <p:nvSpPr>
          <p:cNvPr id="357" name="شكل حر: شكل 356">
            <a:extLst>
              <a:ext uri="{FF2B5EF4-FFF2-40B4-BE49-F238E27FC236}">
                <a16:creationId xmlns:a16="http://schemas.microsoft.com/office/drawing/2014/main" id="{44B72D9A-65E6-55EE-DDAE-86A101062A99}"/>
              </a:ext>
            </a:extLst>
          </p:cNvPr>
          <p:cNvSpPr/>
          <p:nvPr/>
        </p:nvSpPr>
        <p:spPr>
          <a:xfrm rot="5400000">
            <a:off x="7746620" y="6141938"/>
            <a:ext cx="102515" cy="102467"/>
          </a:xfrm>
          <a:custGeom>
            <a:avLst/>
            <a:gdLst>
              <a:gd name="connsiteX0" fmla="*/ 101126 w 102515"/>
              <a:gd name="connsiteY0" fmla="*/ 94933 h 102467"/>
              <a:gd name="connsiteX1" fmla="*/ 24502 w 102515"/>
              <a:gd name="connsiteY1" fmla="*/ 63036 h 102467"/>
              <a:gd name="connsiteX2" fmla="*/ 1385 w 102515"/>
              <a:gd name="connsiteY2" fmla="*/ 7543 h 102467"/>
              <a:gd name="connsiteX3" fmla="*/ 78030 w 102515"/>
              <a:gd name="connsiteY3" fmla="*/ 39455 h 102467"/>
              <a:gd name="connsiteX4" fmla="*/ 101126 w 102515"/>
              <a:gd name="connsiteY4" fmla="*/ 94933 h 10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15" h="102467">
                <a:moveTo>
                  <a:pt x="101126" y="94933"/>
                </a:moveTo>
                <a:cubicBezTo>
                  <a:pt x="92839" y="113014"/>
                  <a:pt x="54492" y="97055"/>
                  <a:pt x="24502" y="63036"/>
                </a:cubicBezTo>
                <a:cubicBezTo>
                  <a:pt x="5814" y="41834"/>
                  <a:pt x="-3773" y="18816"/>
                  <a:pt x="1385" y="7543"/>
                </a:cubicBezTo>
                <a:cubicBezTo>
                  <a:pt x="9665" y="-10559"/>
                  <a:pt x="48048" y="5422"/>
                  <a:pt x="78030" y="39455"/>
                </a:cubicBezTo>
                <a:cubicBezTo>
                  <a:pt x="96718" y="60650"/>
                  <a:pt x="106291" y="83660"/>
                  <a:pt x="101126" y="94933"/>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sp>
        <p:nvSpPr>
          <p:cNvPr id="358" name="شكل حر: شكل 357">
            <a:extLst>
              <a:ext uri="{FF2B5EF4-FFF2-40B4-BE49-F238E27FC236}">
                <a16:creationId xmlns:a16="http://schemas.microsoft.com/office/drawing/2014/main" id="{A425F232-194E-6CE6-91BB-0BE444AD153F}"/>
              </a:ext>
            </a:extLst>
          </p:cNvPr>
          <p:cNvSpPr/>
          <p:nvPr/>
        </p:nvSpPr>
        <p:spPr>
          <a:xfrm rot="5400000">
            <a:off x="9936086" y="5488195"/>
            <a:ext cx="267884" cy="267888"/>
          </a:xfrm>
          <a:custGeom>
            <a:avLst/>
            <a:gdLst>
              <a:gd name="connsiteX0" fmla="*/ 266262 w 267884"/>
              <a:gd name="connsiteY0" fmla="*/ 112778 h 267888"/>
              <a:gd name="connsiteX1" fmla="*/ 112799 w 267884"/>
              <a:gd name="connsiteY1" fmla="*/ 266269 h 267888"/>
              <a:gd name="connsiteX2" fmla="*/ 1628 w 267884"/>
              <a:gd name="connsiteY2" fmla="*/ 155148 h 267888"/>
              <a:gd name="connsiteX3" fmla="*/ 155148 w 267884"/>
              <a:gd name="connsiteY3" fmla="*/ 1629 h 267888"/>
              <a:gd name="connsiteX4" fmla="*/ 266262 w 267884"/>
              <a:gd name="connsiteY4" fmla="*/ 112778 h 26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4" h="267888">
                <a:moveTo>
                  <a:pt x="266262" y="112778"/>
                </a:moveTo>
                <a:cubicBezTo>
                  <a:pt x="280113" y="203275"/>
                  <a:pt x="203304" y="280106"/>
                  <a:pt x="112799" y="266269"/>
                </a:cubicBezTo>
                <a:cubicBezTo>
                  <a:pt x="56392" y="257647"/>
                  <a:pt x="10280" y="211555"/>
                  <a:pt x="1628" y="155148"/>
                </a:cubicBezTo>
                <a:cubicBezTo>
                  <a:pt x="-12252" y="64608"/>
                  <a:pt x="64622" y="-12252"/>
                  <a:pt x="155148" y="1629"/>
                </a:cubicBezTo>
                <a:cubicBezTo>
                  <a:pt x="211540" y="10280"/>
                  <a:pt x="257625" y="56378"/>
                  <a:pt x="266262" y="112778"/>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6" name="شكل حر: شكل 5">
            <a:extLst>
              <a:ext uri="{FF2B5EF4-FFF2-40B4-BE49-F238E27FC236}">
                <a16:creationId xmlns:a16="http://schemas.microsoft.com/office/drawing/2014/main" id="{6FFFAF12-0292-F466-C173-FEDD3A3265AD}"/>
              </a:ext>
            </a:extLst>
          </p:cNvPr>
          <p:cNvSpPr/>
          <p:nvPr/>
        </p:nvSpPr>
        <p:spPr>
          <a:xfrm rot="5400000">
            <a:off x="1789737" y="6442794"/>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r" rtl="1"/>
            <a:endParaRPr lang="ar-SA" dirty="0"/>
          </a:p>
        </p:txBody>
      </p:sp>
      <p:sp>
        <p:nvSpPr>
          <p:cNvPr id="7" name="شكل حر: شكل 6">
            <a:extLst>
              <a:ext uri="{FF2B5EF4-FFF2-40B4-BE49-F238E27FC236}">
                <a16:creationId xmlns:a16="http://schemas.microsoft.com/office/drawing/2014/main" id="{E78920A7-8773-B9AA-9DBB-1B24A00B26C6}"/>
              </a:ext>
            </a:extLst>
          </p:cNvPr>
          <p:cNvSpPr/>
          <p:nvPr/>
        </p:nvSpPr>
        <p:spPr>
          <a:xfrm rot="5400000">
            <a:off x="1135150" y="6190141"/>
            <a:ext cx="102515" cy="102467"/>
          </a:xfrm>
          <a:custGeom>
            <a:avLst/>
            <a:gdLst>
              <a:gd name="connsiteX0" fmla="*/ 101126 w 102515"/>
              <a:gd name="connsiteY0" fmla="*/ 94933 h 102467"/>
              <a:gd name="connsiteX1" fmla="*/ 24502 w 102515"/>
              <a:gd name="connsiteY1" fmla="*/ 63036 h 102467"/>
              <a:gd name="connsiteX2" fmla="*/ 1385 w 102515"/>
              <a:gd name="connsiteY2" fmla="*/ 7543 h 102467"/>
              <a:gd name="connsiteX3" fmla="*/ 78030 w 102515"/>
              <a:gd name="connsiteY3" fmla="*/ 39455 h 102467"/>
              <a:gd name="connsiteX4" fmla="*/ 101126 w 102515"/>
              <a:gd name="connsiteY4" fmla="*/ 94933 h 10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15" h="102467">
                <a:moveTo>
                  <a:pt x="101126" y="94933"/>
                </a:moveTo>
                <a:cubicBezTo>
                  <a:pt x="92839" y="113014"/>
                  <a:pt x="54492" y="97055"/>
                  <a:pt x="24502" y="63036"/>
                </a:cubicBezTo>
                <a:cubicBezTo>
                  <a:pt x="5814" y="41834"/>
                  <a:pt x="-3773" y="18816"/>
                  <a:pt x="1385" y="7543"/>
                </a:cubicBezTo>
                <a:cubicBezTo>
                  <a:pt x="9665" y="-10559"/>
                  <a:pt x="48048" y="5422"/>
                  <a:pt x="78030" y="39455"/>
                </a:cubicBezTo>
                <a:cubicBezTo>
                  <a:pt x="96718" y="60650"/>
                  <a:pt x="106291" y="83660"/>
                  <a:pt x="101126" y="94933"/>
                </a:cubicBezTo>
                <a:close/>
              </a:path>
            </a:pathLst>
          </a:custGeom>
          <a:solidFill>
            <a:srgbClr val="D1D1D1"/>
          </a:solidFill>
          <a:ln w="7144" cap="flat">
            <a:solidFill>
              <a:srgbClr val="282828"/>
            </a:solidFill>
            <a:prstDash val="solid"/>
            <a:miter/>
          </a:ln>
        </p:spPr>
        <p:txBody>
          <a:bodyPr rtlCol="1" anchor="ctr"/>
          <a:lstStyle/>
          <a:p>
            <a:pPr algn="r" rtl="1"/>
            <a:endParaRPr lang="ar-SA" dirty="0"/>
          </a:p>
        </p:txBody>
      </p:sp>
    </p:spTree>
    <p:extLst>
      <p:ext uri="{BB962C8B-B14F-4D97-AF65-F5344CB8AC3E}">
        <p14:creationId xmlns:p14="http://schemas.microsoft.com/office/powerpoint/2010/main" val="31650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a:extLst>
              <a:ext uri="{FF2B5EF4-FFF2-40B4-BE49-F238E27FC236}">
                <a16:creationId xmlns:a16="http://schemas.microsoft.com/office/drawing/2014/main" id="{8505E859-7AAF-0F73-F630-1EB1BE317AF9}"/>
              </a:ext>
            </a:extLst>
          </p:cNvPr>
          <p:cNvSpPr/>
          <p:nvPr/>
        </p:nvSpPr>
        <p:spPr>
          <a:xfrm>
            <a:off x="0"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2" name="2">
            <a:extLst>
              <a:ext uri="{FF2B5EF4-FFF2-40B4-BE49-F238E27FC236}">
                <a16:creationId xmlns:a16="http://schemas.microsoft.com/office/drawing/2014/main" id="{DB3E85C3-E491-0B74-5880-9B66DBD04995}"/>
              </a:ext>
            </a:extLst>
          </p:cNvPr>
          <p:cNvSpPr/>
          <p:nvPr/>
        </p:nvSpPr>
        <p:spPr>
          <a:xfrm>
            <a:off x="3562826"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1">
            <a:extLst>
              <a:ext uri="{FF2B5EF4-FFF2-40B4-BE49-F238E27FC236}">
                <a16:creationId xmlns:a16="http://schemas.microsoft.com/office/drawing/2014/main" id="{AA10B143-CA1A-83F8-E65B-A07CD594B0B2}"/>
              </a:ext>
            </a:extLst>
          </p:cNvPr>
          <p:cNvSpPr/>
          <p:nvPr/>
        </p:nvSpPr>
        <p:spPr>
          <a:xfrm>
            <a:off x="7125653"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sp>
        <p:nvSpPr>
          <p:cNvPr id="47" name="dsfdsafaafd">
            <a:extLst>
              <a:ext uri="{FF2B5EF4-FFF2-40B4-BE49-F238E27FC236}">
                <a16:creationId xmlns:a16="http://schemas.microsoft.com/office/drawing/2014/main" id="{D1614FFF-D331-C6AF-34AA-BC8B4DC7B9BE}"/>
              </a:ext>
            </a:extLst>
          </p:cNvPr>
          <p:cNvSpPr/>
          <p:nvPr/>
        </p:nvSpPr>
        <p:spPr>
          <a:xfrm>
            <a:off x="10144771" y="4865089"/>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sdffsfsd">
            <a:extLst>
              <a:ext uri="{FF2B5EF4-FFF2-40B4-BE49-F238E27FC236}">
                <a16:creationId xmlns:a16="http://schemas.microsoft.com/office/drawing/2014/main" id="{05A980C3-6500-6DA8-43EF-3F37B60F80CC}"/>
              </a:ext>
            </a:extLst>
          </p:cNvPr>
          <p:cNvSpPr/>
          <p:nvPr/>
        </p:nvSpPr>
        <p:spPr>
          <a:xfrm>
            <a:off x="7739011" y="4535346"/>
            <a:ext cx="354162" cy="348915"/>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fdssfdfds">
            <a:extLst>
              <a:ext uri="{FF2B5EF4-FFF2-40B4-BE49-F238E27FC236}">
                <a16:creationId xmlns:a16="http://schemas.microsoft.com/office/drawing/2014/main" id="{A4A7C414-BB01-2BC7-BA29-DE93F8256B42}"/>
              </a:ext>
            </a:extLst>
          </p:cNvPr>
          <p:cNvSpPr/>
          <p:nvPr/>
        </p:nvSpPr>
        <p:spPr>
          <a:xfrm>
            <a:off x="7236942" y="910542"/>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fdsfdsdsf">
            <a:extLst>
              <a:ext uri="{FF2B5EF4-FFF2-40B4-BE49-F238E27FC236}">
                <a16:creationId xmlns:a16="http://schemas.microsoft.com/office/drawing/2014/main" id="{705012BF-D9F1-847E-2B42-CD60C2DB3FA3}"/>
              </a:ext>
            </a:extLst>
          </p:cNvPr>
          <p:cNvSpPr/>
          <p:nvPr/>
        </p:nvSpPr>
        <p:spPr>
          <a:xfrm>
            <a:off x="7400720" y="360219"/>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sfdaafds">
            <a:extLst>
              <a:ext uri="{FF2B5EF4-FFF2-40B4-BE49-F238E27FC236}">
                <a16:creationId xmlns:a16="http://schemas.microsoft.com/office/drawing/2014/main" id="{E11CA4FD-19C7-CB30-404B-06A195B439E6}"/>
              </a:ext>
            </a:extLst>
          </p:cNvPr>
          <p:cNvSpPr/>
          <p:nvPr/>
        </p:nvSpPr>
        <p:spPr>
          <a:xfrm>
            <a:off x="10197097" y="136597"/>
            <a:ext cx="288293" cy="339850"/>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fdafsa">
            <a:extLst>
              <a:ext uri="{FF2B5EF4-FFF2-40B4-BE49-F238E27FC236}">
                <a16:creationId xmlns:a16="http://schemas.microsoft.com/office/drawing/2014/main" id="{385F8188-539E-B720-83B3-93DC01B710C2}"/>
              </a:ext>
            </a:extLst>
          </p:cNvPr>
          <p:cNvSpPr/>
          <p:nvPr/>
        </p:nvSpPr>
        <p:spPr>
          <a:xfrm>
            <a:off x="10224892" y="5267622"/>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dasaafs">
            <a:extLst>
              <a:ext uri="{FF2B5EF4-FFF2-40B4-BE49-F238E27FC236}">
                <a16:creationId xmlns:a16="http://schemas.microsoft.com/office/drawing/2014/main" id="{4C89F839-8A79-7F8A-FDBF-7AFFEFBAE07F}"/>
              </a:ext>
            </a:extLst>
          </p:cNvPr>
          <p:cNvSpPr/>
          <p:nvPr/>
        </p:nvSpPr>
        <p:spPr>
          <a:xfrm>
            <a:off x="2783515" y="7109801"/>
            <a:ext cx="206935" cy="2439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saddadas">
            <a:extLst>
              <a:ext uri="{FF2B5EF4-FFF2-40B4-BE49-F238E27FC236}">
                <a16:creationId xmlns:a16="http://schemas.microsoft.com/office/drawing/2014/main" id="{4C9A10BB-348A-D20D-FD73-EE0633DBDA9D}"/>
              </a:ext>
            </a:extLst>
          </p:cNvPr>
          <p:cNvSpPr/>
          <p:nvPr/>
        </p:nvSpPr>
        <p:spPr>
          <a:xfrm>
            <a:off x="3698402" y="6126307"/>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fsdfsd">
            <a:extLst>
              <a:ext uri="{FF2B5EF4-FFF2-40B4-BE49-F238E27FC236}">
                <a16:creationId xmlns:a16="http://schemas.microsoft.com/office/drawing/2014/main" id="{C7A4FA17-5F69-7944-E539-24B86271DA17}"/>
              </a:ext>
            </a:extLst>
          </p:cNvPr>
          <p:cNvSpPr/>
          <p:nvPr/>
        </p:nvSpPr>
        <p:spPr>
          <a:xfrm>
            <a:off x="6444260" y="6847108"/>
            <a:ext cx="339308" cy="412568"/>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rgbClr val="F8BD38"/>
          </a:solidFill>
          <a:ln w="95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sfdfsd">
            <a:extLst>
              <a:ext uri="{FF2B5EF4-FFF2-40B4-BE49-F238E27FC236}">
                <a16:creationId xmlns:a16="http://schemas.microsoft.com/office/drawing/2014/main" id="{6565C9F4-A70F-472B-438E-40C900D732A0}"/>
              </a:ext>
            </a:extLst>
          </p:cNvPr>
          <p:cNvSpPr/>
          <p:nvPr/>
        </p:nvSpPr>
        <p:spPr>
          <a:xfrm>
            <a:off x="6669959" y="6771996"/>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شكل حر: شكل 56">
            <a:extLst>
              <a:ext uri="{FF2B5EF4-FFF2-40B4-BE49-F238E27FC236}">
                <a16:creationId xmlns:a16="http://schemas.microsoft.com/office/drawing/2014/main" id="{5666537B-32CB-802E-C871-DF4730EE95EB}"/>
              </a:ext>
            </a:extLst>
          </p:cNvPr>
          <p:cNvSpPr/>
          <p:nvPr/>
        </p:nvSpPr>
        <p:spPr>
          <a:xfrm rot="5400000">
            <a:off x="9149031" y="6713163"/>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58" name="شكل حر: شكل 57">
            <a:extLst>
              <a:ext uri="{FF2B5EF4-FFF2-40B4-BE49-F238E27FC236}">
                <a16:creationId xmlns:a16="http://schemas.microsoft.com/office/drawing/2014/main" id="{495816E1-F942-4FBC-81AE-A76865EE1AD5}"/>
              </a:ext>
            </a:extLst>
          </p:cNvPr>
          <p:cNvSpPr/>
          <p:nvPr/>
        </p:nvSpPr>
        <p:spPr>
          <a:xfrm rot="5400000">
            <a:off x="10174120" y="5977087"/>
            <a:ext cx="133950" cy="133940"/>
          </a:xfrm>
          <a:custGeom>
            <a:avLst/>
            <a:gdLst>
              <a:gd name="connsiteX0" fmla="*/ 132707 w 133950"/>
              <a:gd name="connsiteY0" fmla="*/ 53862 h 133940"/>
              <a:gd name="connsiteX1" fmla="*/ 53883 w 133950"/>
              <a:gd name="connsiteY1" fmla="*/ 132700 h 133940"/>
              <a:gd name="connsiteX2" fmla="*/ 1248 w 133950"/>
              <a:gd name="connsiteY2" fmla="*/ 80094 h 133940"/>
              <a:gd name="connsiteX3" fmla="*/ 80093 w 133950"/>
              <a:gd name="connsiteY3" fmla="*/ 1248 h 133940"/>
              <a:gd name="connsiteX4" fmla="*/ 132707 w 133950"/>
              <a:gd name="connsiteY4" fmla="*/ 53862 h 13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50" h="133940">
                <a:moveTo>
                  <a:pt x="132707" y="53862"/>
                </a:moveTo>
                <a:cubicBezTo>
                  <a:pt x="141644" y="101032"/>
                  <a:pt x="101068" y="141630"/>
                  <a:pt x="53883" y="132700"/>
                </a:cubicBezTo>
                <a:cubicBezTo>
                  <a:pt x="27515" y="127707"/>
                  <a:pt x="6256" y="106454"/>
                  <a:pt x="1248" y="80094"/>
                </a:cubicBezTo>
                <a:cubicBezTo>
                  <a:pt x="-7710" y="32902"/>
                  <a:pt x="32909" y="-7710"/>
                  <a:pt x="80093" y="1248"/>
                </a:cubicBezTo>
                <a:cubicBezTo>
                  <a:pt x="106461" y="6249"/>
                  <a:pt x="127714" y="27508"/>
                  <a:pt x="132707" y="53862"/>
                </a:cubicBezTo>
                <a:close/>
              </a:path>
            </a:pathLst>
          </a:custGeom>
          <a:solidFill>
            <a:srgbClr val="505050"/>
          </a:solidFill>
          <a:ln w="7144" cap="flat">
            <a:solidFill>
              <a:srgbClr val="282828"/>
            </a:solidFill>
            <a:prstDash val="solid"/>
            <a:miter/>
          </a:ln>
        </p:spPr>
        <p:txBody>
          <a:bodyPr rtlCol="1" anchor="ctr"/>
          <a:lstStyle/>
          <a:p>
            <a:pPr algn="r" rtl="1"/>
            <a:endParaRPr lang="ar-SA"/>
          </a:p>
        </p:txBody>
      </p:sp>
      <p:sp>
        <p:nvSpPr>
          <p:cNvPr id="59" name="شكل حر: شكل 58">
            <a:extLst>
              <a:ext uri="{FF2B5EF4-FFF2-40B4-BE49-F238E27FC236}">
                <a16:creationId xmlns:a16="http://schemas.microsoft.com/office/drawing/2014/main" id="{2C07E44C-0AE7-B6FD-24E4-4ABBC740F74B}"/>
              </a:ext>
            </a:extLst>
          </p:cNvPr>
          <p:cNvSpPr/>
          <p:nvPr/>
        </p:nvSpPr>
        <p:spPr>
          <a:xfrm rot="5400000">
            <a:off x="3894655" y="6979387"/>
            <a:ext cx="267884" cy="267888"/>
          </a:xfrm>
          <a:custGeom>
            <a:avLst/>
            <a:gdLst>
              <a:gd name="connsiteX0" fmla="*/ 266262 w 267884"/>
              <a:gd name="connsiteY0" fmla="*/ 112778 h 267888"/>
              <a:gd name="connsiteX1" fmla="*/ 112799 w 267884"/>
              <a:gd name="connsiteY1" fmla="*/ 266269 h 267888"/>
              <a:gd name="connsiteX2" fmla="*/ 1628 w 267884"/>
              <a:gd name="connsiteY2" fmla="*/ 155148 h 267888"/>
              <a:gd name="connsiteX3" fmla="*/ 155148 w 267884"/>
              <a:gd name="connsiteY3" fmla="*/ 1629 h 267888"/>
              <a:gd name="connsiteX4" fmla="*/ 266262 w 267884"/>
              <a:gd name="connsiteY4" fmla="*/ 112778 h 26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4" h="267888">
                <a:moveTo>
                  <a:pt x="266262" y="112778"/>
                </a:moveTo>
                <a:cubicBezTo>
                  <a:pt x="280113" y="203275"/>
                  <a:pt x="203304" y="280106"/>
                  <a:pt x="112799" y="266269"/>
                </a:cubicBezTo>
                <a:cubicBezTo>
                  <a:pt x="56392" y="257647"/>
                  <a:pt x="10280" y="211555"/>
                  <a:pt x="1628" y="155148"/>
                </a:cubicBezTo>
                <a:cubicBezTo>
                  <a:pt x="-12252" y="64608"/>
                  <a:pt x="64622" y="-12252"/>
                  <a:pt x="155148" y="1629"/>
                </a:cubicBezTo>
                <a:cubicBezTo>
                  <a:pt x="211540" y="10280"/>
                  <a:pt x="257625" y="56378"/>
                  <a:pt x="266262" y="112778"/>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60" name="شكل حر: شكل 59">
            <a:extLst>
              <a:ext uri="{FF2B5EF4-FFF2-40B4-BE49-F238E27FC236}">
                <a16:creationId xmlns:a16="http://schemas.microsoft.com/office/drawing/2014/main" id="{8001678E-8C22-7DC0-603B-462EDD9E74B7}"/>
              </a:ext>
            </a:extLst>
          </p:cNvPr>
          <p:cNvSpPr/>
          <p:nvPr/>
        </p:nvSpPr>
        <p:spPr>
          <a:xfrm rot="5400000">
            <a:off x="7425590" y="6372766"/>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r" rtl="1"/>
            <a:endParaRPr lang="ar-SA"/>
          </a:p>
        </p:txBody>
      </p:sp>
      <p:sp>
        <p:nvSpPr>
          <p:cNvPr id="61" name="شكل حر: شكل 60">
            <a:extLst>
              <a:ext uri="{FF2B5EF4-FFF2-40B4-BE49-F238E27FC236}">
                <a16:creationId xmlns:a16="http://schemas.microsoft.com/office/drawing/2014/main" id="{C8EB30CB-324B-39A1-3FCC-74150B2578D4}"/>
              </a:ext>
            </a:extLst>
          </p:cNvPr>
          <p:cNvSpPr/>
          <p:nvPr/>
        </p:nvSpPr>
        <p:spPr>
          <a:xfrm rot="5400000">
            <a:off x="9531892" y="4281504"/>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sp>
        <p:nvSpPr>
          <p:cNvPr id="62" name="شكل حر: شكل 61">
            <a:extLst>
              <a:ext uri="{FF2B5EF4-FFF2-40B4-BE49-F238E27FC236}">
                <a16:creationId xmlns:a16="http://schemas.microsoft.com/office/drawing/2014/main" id="{A147E4E6-B49C-F336-F492-093089418E5C}"/>
              </a:ext>
            </a:extLst>
          </p:cNvPr>
          <p:cNvSpPr/>
          <p:nvPr/>
        </p:nvSpPr>
        <p:spPr>
          <a:xfrm rot="5400000">
            <a:off x="10478471" y="5938753"/>
            <a:ext cx="102515" cy="102467"/>
          </a:xfrm>
          <a:custGeom>
            <a:avLst/>
            <a:gdLst>
              <a:gd name="connsiteX0" fmla="*/ 101126 w 102515"/>
              <a:gd name="connsiteY0" fmla="*/ 94933 h 102467"/>
              <a:gd name="connsiteX1" fmla="*/ 24502 w 102515"/>
              <a:gd name="connsiteY1" fmla="*/ 63036 h 102467"/>
              <a:gd name="connsiteX2" fmla="*/ 1385 w 102515"/>
              <a:gd name="connsiteY2" fmla="*/ 7543 h 102467"/>
              <a:gd name="connsiteX3" fmla="*/ 78030 w 102515"/>
              <a:gd name="connsiteY3" fmla="*/ 39455 h 102467"/>
              <a:gd name="connsiteX4" fmla="*/ 101126 w 102515"/>
              <a:gd name="connsiteY4" fmla="*/ 94933 h 10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15" h="102467">
                <a:moveTo>
                  <a:pt x="101126" y="94933"/>
                </a:moveTo>
                <a:cubicBezTo>
                  <a:pt x="92839" y="113014"/>
                  <a:pt x="54492" y="97055"/>
                  <a:pt x="24502" y="63036"/>
                </a:cubicBezTo>
                <a:cubicBezTo>
                  <a:pt x="5814" y="41834"/>
                  <a:pt x="-3773" y="18816"/>
                  <a:pt x="1385" y="7543"/>
                </a:cubicBezTo>
                <a:cubicBezTo>
                  <a:pt x="9665" y="-10559"/>
                  <a:pt x="48048" y="5422"/>
                  <a:pt x="78030" y="39455"/>
                </a:cubicBezTo>
                <a:cubicBezTo>
                  <a:pt x="96718" y="60650"/>
                  <a:pt x="106291" y="83660"/>
                  <a:pt x="101126" y="94933"/>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sp>
        <p:nvSpPr>
          <p:cNvPr id="63" name="شكل حر: شكل 62">
            <a:extLst>
              <a:ext uri="{FF2B5EF4-FFF2-40B4-BE49-F238E27FC236}">
                <a16:creationId xmlns:a16="http://schemas.microsoft.com/office/drawing/2014/main" id="{50696277-CC23-C6FD-2518-F76EC4231EFE}"/>
              </a:ext>
            </a:extLst>
          </p:cNvPr>
          <p:cNvSpPr/>
          <p:nvPr/>
        </p:nvSpPr>
        <p:spPr>
          <a:xfrm rot="2700000">
            <a:off x="3059840" y="5672757"/>
            <a:ext cx="133944" cy="55192"/>
          </a:xfrm>
          <a:custGeom>
            <a:avLst/>
            <a:gdLst>
              <a:gd name="connsiteX0" fmla="*/ 133944 w 133944"/>
              <a:gd name="connsiteY0" fmla="*/ 27596 h 55192"/>
              <a:gd name="connsiteX1" fmla="*/ 66972 w 133944"/>
              <a:gd name="connsiteY1" fmla="*/ 55192 h 55192"/>
              <a:gd name="connsiteX2" fmla="*/ 0 w 133944"/>
              <a:gd name="connsiteY2" fmla="*/ 27596 h 55192"/>
              <a:gd name="connsiteX3" fmla="*/ 66972 w 133944"/>
              <a:gd name="connsiteY3" fmla="*/ 0 h 55192"/>
              <a:gd name="connsiteX4" fmla="*/ 133944 w 133944"/>
              <a:gd name="connsiteY4" fmla="*/ 27596 h 5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55192">
                <a:moveTo>
                  <a:pt x="133944" y="27596"/>
                </a:moveTo>
                <a:cubicBezTo>
                  <a:pt x="133944" y="42837"/>
                  <a:pt x="103960" y="55192"/>
                  <a:pt x="66972" y="55192"/>
                </a:cubicBezTo>
                <a:cubicBezTo>
                  <a:pt x="29984" y="55192"/>
                  <a:pt x="0" y="42837"/>
                  <a:pt x="0" y="27596"/>
                </a:cubicBezTo>
                <a:cubicBezTo>
                  <a:pt x="0" y="12355"/>
                  <a:pt x="29984" y="0"/>
                  <a:pt x="66972" y="0"/>
                </a:cubicBezTo>
                <a:cubicBezTo>
                  <a:pt x="103960" y="0"/>
                  <a:pt x="133944" y="12355"/>
                  <a:pt x="133944" y="27596"/>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64" name="شكل حر: شكل 63">
            <a:extLst>
              <a:ext uri="{FF2B5EF4-FFF2-40B4-BE49-F238E27FC236}">
                <a16:creationId xmlns:a16="http://schemas.microsoft.com/office/drawing/2014/main" id="{FCAA715A-A8B9-9D81-3937-66D1092145F3}"/>
              </a:ext>
            </a:extLst>
          </p:cNvPr>
          <p:cNvSpPr/>
          <p:nvPr/>
        </p:nvSpPr>
        <p:spPr>
          <a:xfrm rot="5400000">
            <a:off x="9959685" y="4047761"/>
            <a:ext cx="102522" cy="102470"/>
          </a:xfrm>
          <a:custGeom>
            <a:avLst/>
            <a:gdLst>
              <a:gd name="connsiteX0" fmla="*/ 101130 w 102522"/>
              <a:gd name="connsiteY0" fmla="*/ 94937 h 102470"/>
              <a:gd name="connsiteX1" fmla="*/ 24485 w 102522"/>
              <a:gd name="connsiteY1" fmla="*/ 63019 h 102470"/>
              <a:gd name="connsiteX2" fmla="*/ 1389 w 102522"/>
              <a:gd name="connsiteY2" fmla="*/ 7533 h 102470"/>
              <a:gd name="connsiteX3" fmla="*/ 78034 w 102522"/>
              <a:gd name="connsiteY3" fmla="*/ 39452 h 102470"/>
              <a:gd name="connsiteX4" fmla="*/ 101130 w 102522"/>
              <a:gd name="connsiteY4" fmla="*/ 94937 h 10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2" h="102470">
                <a:moveTo>
                  <a:pt x="101130" y="94937"/>
                </a:moveTo>
                <a:cubicBezTo>
                  <a:pt x="92836" y="113025"/>
                  <a:pt x="54467" y="97037"/>
                  <a:pt x="24485" y="63019"/>
                </a:cubicBezTo>
                <a:cubicBezTo>
                  <a:pt x="5804" y="41816"/>
                  <a:pt x="-3776" y="18806"/>
                  <a:pt x="1389" y="7533"/>
                </a:cubicBezTo>
                <a:cubicBezTo>
                  <a:pt x="9683" y="-10555"/>
                  <a:pt x="48052" y="5433"/>
                  <a:pt x="78034" y="39452"/>
                </a:cubicBezTo>
                <a:cubicBezTo>
                  <a:pt x="96722" y="60654"/>
                  <a:pt x="106302" y="83664"/>
                  <a:pt x="101130" y="94937"/>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sp>
        <p:nvSpPr>
          <p:cNvPr id="65" name="شكل حر: شكل 64">
            <a:extLst>
              <a:ext uri="{FF2B5EF4-FFF2-40B4-BE49-F238E27FC236}">
                <a16:creationId xmlns:a16="http://schemas.microsoft.com/office/drawing/2014/main" id="{3486CF72-FB72-567B-1CF7-5E6C305A3CD9}"/>
              </a:ext>
            </a:extLst>
          </p:cNvPr>
          <p:cNvSpPr/>
          <p:nvPr/>
        </p:nvSpPr>
        <p:spPr>
          <a:xfrm rot="5400000">
            <a:off x="9944174" y="4512835"/>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r" rtl="1"/>
            <a:endParaRPr lang="ar-SA" dirty="0"/>
          </a:p>
        </p:txBody>
      </p:sp>
      <p:sp>
        <p:nvSpPr>
          <p:cNvPr id="66" name="شكل حر: شكل 65">
            <a:extLst>
              <a:ext uri="{FF2B5EF4-FFF2-40B4-BE49-F238E27FC236}">
                <a16:creationId xmlns:a16="http://schemas.microsoft.com/office/drawing/2014/main" id="{B025565E-1CD5-D8CE-91B2-20E3AC8191DC}"/>
              </a:ext>
            </a:extLst>
          </p:cNvPr>
          <p:cNvSpPr/>
          <p:nvPr/>
        </p:nvSpPr>
        <p:spPr>
          <a:xfrm rot="5400000">
            <a:off x="3970323" y="879936"/>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pPr algn="r" rtl="1"/>
            <a:endParaRPr lang="ar-SA"/>
          </a:p>
        </p:txBody>
      </p:sp>
      <p:sp>
        <p:nvSpPr>
          <p:cNvPr id="67" name="شكل حر: شكل 66">
            <a:extLst>
              <a:ext uri="{FF2B5EF4-FFF2-40B4-BE49-F238E27FC236}">
                <a16:creationId xmlns:a16="http://schemas.microsoft.com/office/drawing/2014/main" id="{157392E2-17C3-012B-A5F8-766082EA2D5C}"/>
              </a:ext>
            </a:extLst>
          </p:cNvPr>
          <p:cNvSpPr/>
          <p:nvPr/>
        </p:nvSpPr>
        <p:spPr>
          <a:xfrm rot="5400000">
            <a:off x="3029018" y="355962"/>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pPr algn="r" rtl="1"/>
            <a:endParaRPr lang="ar-SA"/>
          </a:p>
        </p:txBody>
      </p:sp>
      <p:pic>
        <p:nvPicPr>
          <p:cNvPr id="68" name="رسم 67" descr="سبريج صغيره من الزهور">
            <a:extLst>
              <a:ext uri="{FF2B5EF4-FFF2-40B4-BE49-F238E27FC236}">
                <a16:creationId xmlns:a16="http://schemas.microsoft.com/office/drawing/2014/main" id="{A3AA3238-9642-6927-4123-99E206C71B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57114" y="-560343"/>
            <a:ext cx="1774141" cy="1774141"/>
          </a:xfrm>
          <a:prstGeom prst="rect">
            <a:avLst/>
          </a:prstGeom>
        </p:spPr>
      </p:pic>
      <p:sp>
        <p:nvSpPr>
          <p:cNvPr id="69" name="ds">
            <a:extLst>
              <a:ext uri="{FF2B5EF4-FFF2-40B4-BE49-F238E27FC236}">
                <a16:creationId xmlns:a16="http://schemas.microsoft.com/office/drawing/2014/main" id="{08706745-8946-7896-1BD6-F89354B0BCB8}"/>
              </a:ext>
            </a:extLst>
          </p:cNvPr>
          <p:cNvSpPr/>
          <p:nvPr/>
        </p:nvSpPr>
        <p:spPr>
          <a:xfrm rot="9328761">
            <a:off x="8567698" y="6640917"/>
            <a:ext cx="3969488" cy="1938021"/>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sp>
        <p:nvSpPr>
          <p:cNvPr id="70" name="ds">
            <a:extLst>
              <a:ext uri="{FF2B5EF4-FFF2-40B4-BE49-F238E27FC236}">
                <a16:creationId xmlns:a16="http://schemas.microsoft.com/office/drawing/2014/main" id="{9CC30CAD-B568-3288-2187-88FBA5E23344}"/>
              </a:ext>
            </a:extLst>
          </p:cNvPr>
          <p:cNvSpPr/>
          <p:nvPr/>
        </p:nvSpPr>
        <p:spPr>
          <a:xfrm rot="343735">
            <a:off x="8118214" y="121354"/>
            <a:ext cx="1421059" cy="693803"/>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p>
        </p:txBody>
      </p:sp>
      <p:grpSp>
        <p:nvGrpSpPr>
          <p:cNvPr id="71" name="مجموعة 70">
            <a:extLst>
              <a:ext uri="{FF2B5EF4-FFF2-40B4-BE49-F238E27FC236}">
                <a16:creationId xmlns:a16="http://schemas.microsoft.com/office/drawing/2014/main" id="{365A42CB-83AD-72A2-9BC1-34C164959C56}"/>
              </a:ext>
            </a:extLst>
          </p:cNvPr>
          <p:cNvGrpSpPr/>
          <p:nvPr/>
        </p:nvGrpSpPr>
        <p:grpSpPr>
          <a:xfrm rot="18594103">
            <a:off x="4602239" y="6636117"/>
            <a:ext cx="1561817" cy="1829906"/>
            <a:chOff x="-47858" y="5021031"/>
            <a:chExt cx="1561817" cy="1829906"/>
          </a:xfrm>
        </p:grpSpPr>
        <p:sp>
          <p:nvSpPr>
            <p:cNvPr id="72" name="شكل حر: شكل 71">
              <a:extLst>
                <a:ext uri="{FF2B5EF4-FFF2-40B4-BE49-F238E27FC236}">
                  <a16:creationId xmlns:a16="http://schemas.microsoft.com/office/drawing/2014/main" id="{D8820B1D-CFDD-EFFA-F729-7B5524AA77EA}"/>
                </a:ext>
              </a:extLst>
            </p:cNvPr>
            <p:cNvSpPr/>
            <p:nvPr userDrawn="1"/>
          </p:nvSpPr>
          <p:spPr>
            <a:xfrm flipH="1">
              <a:off x="673404" y="6144298"/>
              <a:ext cx="601435" cy="692987"/>
            </a:xfrm>
            <a:custGeom>
              <a:avLst/>
              <a:gdLst>
                <a:gd name="connsiteX0" fmla="*/ 598750 w 601435"/>
                <a:gd name="connsiteY0" fmla="*/ 677321 h 692987"/>
                <a:gd name="connsiteX1" fmla="*/ 505720 w 601435"/>
                <a:gd name="connsiteY1" fmla="*/ 584291 h 692987"/>
                <a:gd name="connsiteX2" fmla="*/ 532896 w 601435"/>
                <a:gd name="connsiteY2" fmla="*/ 504629 h 692987"/>
                <a:gd name="connsiteX3" fmla="*/ 496192 w 601435"/>
                <a:gd name="connsiteY3" fmla="*/ 422050 h 692987"/>
                <a:gd name="connsiteX4" fmla="*/ 459492 w 601435"/>
                <a:gd name="connsiteY4" fmla="*/ 504620 h 692987"/>
                <a:gd name="connsiteX5" fmla="*/ 463515 w 601435"/>
                <a:gd name="connsiteY5" fmla="*/ 542091 h 692987"/>
                <a:gd name="connsiteX6" fmla="*/ 321224 w 601435"/>
                <a:gd name="connsiteY6" fmla="*/ 399800 h 692987"/>
                <a:gd name="connsiteX7" fmla="*/ 321224 w 601435"/>
                <a:gd name="connsiteY7" fmla="*/ 220365 h 692987"/>
                <a:gd name="connsiteX8" fmla="*/ 312049 w 601435"/>
                <a:gd name="connsiteY8" fmla="*/ 211190 h 692987"/>
                <a:gd name="connsiteX9" fmla="*/ 302875 w 601435"/>
                <a:gd name="connsiteY9" fmla="*/ 220365 h 692987"/>
                <a:gd name="connsiteX10" fmla="*/ 302875 w 601435"/>
                <a:gd name="connsiteY10" fmla="*/ 381450 h 692987"/>
                <a:gd name="connsiteX11" fmla="*/ 136280 w 601435"/>
                <a:gd name="connsiteY11" fmla="*/ 214855 h 692987"/>
                <a:gd name="connsiteX12" fmla="*/ 137050 w 601435"/>
                <a:gd name="connsiteY12" fmla="*/ 211195 h 692987"/>
                <a:gd name="connsiteX13" fmla="*/ 137050 w 601435"/>
                <a:gd name="connsiteY13" fmla="*/ 9175 h 692987"/>
                <a:gd name="connsiteX14" fmla="*/ 127875 w 601435"/>
                <a:gd name="connsiteY14" fmla="*/ 0 h 692987"/>
                <a:gd name="connsiteX15" fmla="*/ 118700 w 601435"/>
                <a:gd name="connsiteY15" fmla="*/ 9175 h 692987"/>
                <a:gd name="connsiteX16" fmla="*/ 118700 w 601435"/>
                <a:gd name="connsiteY16" fmla="*/ 197276 h 692987"/>
                <a:gd name="connsiteX17" fmla="*/ 15661 w 601435"/>
                <a:gd name="connsiteY17" fmla="*/ 94236 h 692987"/>
                <a:gd name="connsiteX18" fmla="*/ 2687 w 601435"/>
                <a:gd name="connsiteY18" fmla="*/ 94236 h 692987"/>
                <a:gd name="connsiteX19" fmla="*/ 2687 w 601435"/>
                <a:gd name="connsiteY19" fmla="*/ 107210 h 692987"/>
                <a:gd name="connsiteX20" fmla="*/ 289901 w 601435"/>
                <a:gd name="connsiteY20" fmla="*/ 394424 h 692987"/>
                <a:gd name="connsiteX21" fmla="*/ 72825 w 601435"/>
                <a:gd name="connsiteY21" fmla="*/ 394424 h 692987"/>
                <a:gd name="connsiteX22" fmla="*/ 71027 w 601435"/>
                <a:gd name="connsiteY22" fmla="*/ 394607 h 692987"/>
                <a:gd name="connsiteX23" fmla="*/ 70233 w 601435"/>
                <a:gd name="connsiteY23" fmla="*/ 394841 h 692987"/>
                <a:gd name="connsiteX24" fmla="*/ 69316 w 601435"/>
                <a:gd name="connsiteY24" fmla="*/ 395126 h 692987"/>
                <a:gd name="connsiteX25" fmla="*/ 68417 w 601435"/>
                <a:gd name="connsiteY25" fmla="*/ 395598 h 692987"/>
                <a:gd name="connsiteX26" fmla="*/ 67738 w 601435"/>
                <a:gd name="connsiteY26" fmla="*/ 395970 h 692987"/>
                <a:gd name="connsiteX27" fmla="*/ 66329 w 601435"/>
                <a:gd name="connsiteY27" fmla="*/ 397121 h 692987"/>
                <a:gd name="connsiteX28" fmla="*/ 11156 w 601435"/>
                <a:gd name="connsiteY28" fmla="*/ 452300 h 692987"/>
                <a:gd name="connsiteX29" fmla="*/ 11156 w 601435"/>
                <a:gd name="connsiteY29" fmla="*/ 465273 h 692987"/>
                <a:gd name="connsiteX30" fmla="*/ 17642 w 601435"/>
                <a:gd name="connsiteY30" fmla="*/ 467961 h 692987"/>
                <a:gd name="connsiteX31" fmla="*/ 24129 w 601435"/>
                <a:gd name="connsiteY31" fmla="*/ 465273 h 692987"/>
                <a:gd name="connsiteX32" fmla="*/ 76619 w 601435"/>
                <a:gd name="connsiteY32" fmla="*/ 412778 h 692987"/>
                <a:gd name="connsiteX33" fmla="*/ 308246 w 601435"/>
                <a:gd name="connsiteY33" fmla="*/ 412778 h 692987"/>
                <a:gd name="connsiteX34" fmla="*/ 585767 w 601435"/>
                <a:gd name="connsiteY34" fmla="*/ 690299 h 692987"/>
                <a:gd name="connsiteX35" fmla="*/ 592254 w 601435"/>
                <a:gd name="connsiteY35" fmla="*/ 692987 h 692987"/>
                <a:gd name="connsiteX36" fmla="*/ 598740 w 601435"/>
                <a:gd name="connsiteY36" fmla="*/ 690299 h 692987"/>
                <a:gd name="connsiteX37" fmla="*/ 598750 w 601435"/>
                <a:gd name="connsiteY37" fmla="*/ 677321 h 69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1435" h="692987">
                  <a:moveTo>
                    <a:pt x="598750" y="677321"/>
                  </a:moveTo>
                  <a:lnTo>
                    <a:pt x="505720" y="584291"/>
                  </a:lnTo>
                  <a:cubicBezTo>
                    <a:pt x="521363" y="574845"/>
                    <a:pt x="532896" y="542811"/>
                    <a:pt x="532896" y="504629"/>
                  </a:cubicBezTo>
                  <a:cubicBezTo>
                    <a:pt x="532896" y="459025"/>
                    <a:pt x="516464" y="422054"/>
                    <a:pt x="496192" y="422050"/>
                  </a:cubicBezTo>
                  <a:cubicBezTo>
                    <a:pt x="475924" y="422050"/>
                    <a:pt x="459492" y="459016"/>
                    <a:pt x="459492" y="504620"/>
                  </a:cubicBezTo>
                  <a:cubicBezTo>
                    <a:pt x="459492" y="518126"/>
                    <a:pt x="460960" y="530833"/>
                    <a:pt x="463515" y="542091"/>
                  </a:cubicBezTo>
                  <a:lnTo>
                    <a:pt x="321224" y="399800"/>
                  </a:lnTo>
                  <a:lnTo>
                    <a:pt x="321224" y="220365"/>
                  </a:lnTo>
                  <a:cubicBezTo>
                    <a:pt x="321224" y="215300"/>
                    <a:pt x="317114" y="211190"/>
                    <a:pt x="312049" y="211190"/>
                  </a:cubicBezTo>
                  <a:cubicBezTo>
                    <a:pt x="306985" y="211190"/>
                    <a:pt x="302875" y="215300"/>
                    <a:pt x="302875" y="220365"/>
                  </a:cubicBezTo>
                  <a:lnTo>
                    <a:pt x="302875" y="381450"/>
                  </a:lnTo>
                  <a:lnTo>
                    <a:pt x="136280" y="214855"/>
                  </a:lnTo>
                  <a:cubicBezTo>
                    <a:pt x="136770" y="213731"/>
                    <a:pt x="137050" y="212497"/>
                    <a:pt x="137050" y="211195"/>
                  </a:cubicBezTo>
                  <a:lnTo>
                    <a:pt x="137050" y="9175"/>
                  </a:lnTo>
                  <a:cubicBezTo>
                    <a:pt x="137050" y="4110"/>
                    <a:pt x="132940" y="0"/>
                    <a:pt x="127875" y="0"/>
                  </a:cubicBezTo>
                  <a:cubicBezTo>
                    <a:pt x="122811" y="0"/>
                    <a:pt x="118700" y="4110"/>
                    <a:pt x="118700" y="9175"/>
                  </a:cubicBezTo>
                  <a:lnTo>
                    <a:pt x="118700" y="197276"/>
                  </a:lnTo>
                  <a:lnTo>
                    <a:pt x="15661" y="94236"/>
                  </a:lnTo>
                  <a:cubicBezTo>
                    <a:pt x="12078" y="90654"/>
                    <a:pt x="6270" y="90654"/>
                    <a:pt x="2687" y="94236"/>
                  </a:cubicBezTo>
                  <a:cubicBezTo>
                    <a:pt x="-896" y="97819"/>
                    <a:pt x="-896" y="103627"/>
                    <a:pt x="2687" y="107210"/>
                  </a:cubicBezTo>
                  <a:lnTo>
                    <a:pt x="289901" y="394424"/>
                  </a:lnTo>
                  <a:lnTo>
                    <a:pt x="72825" y="394424"/>
                  </a:lnTo>
                  <a:cubicBezTo>
                    <a:pt x="72224" y="394424"/>
                    <a:pt x="71623" y="394488"/>
                    <a:pt x="71027" y="394607"/>
                  </a:cubicBezTo>
                  <a:cubicBezTo>
                    <a:pt x="70752" y="394662"/>
                    <a:pt x="70500" y="394763"/>
                    <a:pt x="70233" y="394841"/>
                  </a:cubicBezTo>
                  <a:cubicBezTo>
                    <a:pt x="69926" y="394933"/>
                    <a:pt x="69614" y="395002"/>
                    <a:pt x="69316" y="395126"/>
                  </a:cubicBezTo>
                  <a:cubicBezTo>
                    <a:pt x="69004" y="395254"/>
                    <a:pt x="68715" y="395433"/>
                    <a:pt x="68417" y="395598"/>
                  </a:cubicBezTo>
                  <a:cubicBezTo>
                    <a:pt x="68192" y="395722"/>
                    <a:pt x="67953" y="395823"/>
                    <a:pt x="67738" y="395970"/>
                  </a:cubicBezTo>
                  <a:cubicBezTo>
                    <a:pt x="67233" y="396309"/>
                    <a:pt x="66761" y="396690"/>
                    <a:pt x="66329" y="397121"/>
                  </a:cubicBezTo>
                  <a:lnTo>
                    <a:pt x="11156" y="452300"/>
                  </a:lnTo>
                  <a:cubicBezTo>
                    <a:pt x="7573" y="455882"/>
                    <a:pt x="7573" y="461690"/>
                    <a:pt x="11156" y="465273"/>
                  </a:cubicBezTo>
                  <a:cubicBezTo>
                    <a:pt x="12949" y="467067"/>
                    <a:pt x="15294" y="467961"/>
                    <a:pt x="17642" y="467961"/>
                  </a:cubicBezTo>
                  <a:cubicBezTo>
                    <a:pt x="19991" y="467961"/>
                    <a:pt x="22335" y="467067"/>
                    <a:pt x="24129" y="465273"/>
                  </a:cubicBezTo>
                  <a:lnTo>
                    <a:pt x="76619" y="412778"/>
                  </a:lnTo>
                  <a:lnTo>
                    <a:pt x="308246" y="412778"/>
                  </a:lnTo>
                  <a:lnTo>
                    <a:pt x="585767" y="690299"/>
                  </a:lnTo>
                  <a:cubicBezTo>
                    <a:pt x="587561" y="692093"/>
                    <a:pt x="589905" y="692987"/>
                    <a:pt x="592254" y="692987"/>
                  </a:cubicBezTo>
                  <a:cubicBezTo>
                    <a:pt x="594603" y="692987"/>
                    <a:pt x="596947" y="692093"/>
                    <a:pt x="598740" y="690299"/>
                  </a:cubicBezTo>
                  <a:cubicBezTo>
                    <a:pt x="602333" y="686711"/>
                    <a:pt x="602333" y="680904"/>
                    <a:pt x="598750" y="677321"/>
                  </a:cubicBezTo>
                  <a:close/>
                </a:path>
              </a:pathLst>
            </a:custGeom>
            <a:noFill/>
            <a:ln w="9525" cap="flat">
              <a:solidFill>
                <a:srgbClr val="282828"/>
              </a:solidFill>
              <a:prstDash val="solid"/>
              <a:miter/>
            </a:ln>
          </p:spPr>
          <p:txBody>
            <a:bodyPr rtlCol="1" anchor="ctr"/>
            <a:lstStyle/>
            <a:p>
              <a:pPr algn="r" rtl="1"/>
              <a:endParaRPr lang="ar-SA"/>
            </a:p>
          </p:txBody>
        </p:sp>
        <p:grpSp>
          <p:nvGrpSpPr>
            <p:cNvPr id="73" name="رسم 1039" descr="سبريج صغيره من الزهور">
              <a:extLst>
                <a:ext uri="{FF2B5EF4-FFF2-40B4-BE49-F238E27FC236}">
                  <a16:creationId xmlns:a16="http://schemas.microsoft.com/office/drawing/2014/main" id="{2D9FC587-F68A-2AC3-6271-532A0BE34AF1}"/>
                </a:ext>
              </a:extLst>
            </p:cNvPr>
            <p:cNvGrpSpPr/>
            <p:nvPr userDrawn="1"/>
          </p:nvGrpSpPr>
          <p:grpSpPr>
            <a:xfrm flipH="1">
              <a:off x="871710" y="5772876"/>
              <a:ext cx="642249" cy="1078061"/>
              <a:chOff x="676941" y="5772876"/>
              <a:chExt cx="642249" cy="1078061"/>
            </a:xfrm>
            <a:noFill/>
          </p:grpSpPr>
          <p:sp>
            <p:nvSpPr>
              <p:cNvPr id="82" name="شكل حر: شكل 81">
                <a:extLst>
                  <a:ext uri="{FF2B5EF4-FFF2-40B4-BE49-F238E27FC236}">
                    <a16:creationId xmlns:a16="http://schemas.microsoft.com/office/drawing/2014/main" id="{BF1AA3A7-5EE5-13D7-6C91-D7BBCD88F258}"/>
                  </a:ext>
                </a:extLst>
              </p:cNvPr>
              <p:cNvSpPr/>
              <p:nvPr/>
            </p:nvSpPr>
            <p:spPr>
              <a:xfrm>
                <a:off x="1135691" y="612594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pPr algn="r" rtl="1"/>
                <a:endParaRPr lang="ar-SA"/>
              </a:p>
            </p:txBody>
          </p:sp>
          <p:sp>
            <p:nvSpPr>
              <p:cNvPr id="83" name="شكل حر: شكل 82">
                <a:extLst>
                  <a:ext uri="{FF2B5EF4-FFF2-40B4-BE49-F238E27FC236}">
                    <a16:creationId xmlns:a16="http://schemas.microsoft.com/office/drawing/2014/main" id="{93C2215A-9288-D40F-BCC8-F5A68CD56B2C}"/>
                  </a:ext>
                </a:extLst>
              </p:cNvPr>
              <p:cNvSpPr/>
              <p:nvPr/>
            </p:nvSpPr>
            <p:spPr>
              <a:xfrm>
                <a:off x="676941" y="65756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pPr algn="r" rtl="1"/>
                <a:endParaRPr lang="ar-SA"/>
              </a:p>
            </p:txBody>
          </p:sp>
          <p:sp>
            <p:nvSpPr>
              <p:cNvPr id="84" name="شكل حر: شكل 83">
                <a:extLst>
                  <a:ext uri="{FF2B5EF4-FFF2-40B4-BE49-F238E27FC236}">
                    <a16:creationId xmlns:a16="http://schemas.microsoft.com/office/drawing/2014/main" id="{5FB9DF5D-29DA-7888-90A7-7D38A8144869}"/>
                  </a:ext>
                </a:extLst>
              </p:cNvPr>
              <p:cNvSpPr/>
              <p:nvPr/>
            </p:nvSpPr>
            <p:spPr>
              <a:xfrm>
                <a:off x="1025591" y="6621563"/>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pPr algn="r" rtl="1"/>
                <a:endParaRPr lang="ar-SA"/>
              </a:p>
            </p:txBody>
          </p:sp>
          <p:sp>
            <p:nvSpPr>
              <p:cNvPr id="85" name="شكل حر: شكل 84">
                <a:extLst>
                  <a:ext uri="{FF2B5EF4-FFF2-40B4-BE49-F238E27FC236}">
                    <a16:creationId xmlns:a16="http://schemas.microsoft.com/office/drawing/2014/main" id="{BB319753-F7E4-153B-FB09-C09FF3194301}"/>
                  </a:ext>
                </a:extLst>
              </p:cNvPr>
              <p:cNvSpPr/>
              <p:nvPr/>
            </p:nvSpPr>
            <p:spPr>
              <a:xfrm>
                <a:off x="676941" y="62453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pPr algn="r" rtl="1"/>
                <a:endParaRPr lang="ar-SA"/>
              </a:p>
            </p:txBody>
          </p:sp>
          <p:sp>
            <p:nvSpPr>
              <p:cNvPr id="86" name="شكل حر: شكل 85">
                <a:extLst>
                  <a:ext uri="{FF2B5EF4-FFF2-40B4-BE49-F238E27FC236}">
                    <a16:creationId xmlns:a16="http://schemas.microsoft.com/office/drawing/2014/main" id="{7F4EB6B0-F5E0-BAFF-05D5-BD36F05D64B2}"/>
                  </a:ext>
                </a:extLst>
              </p:cNvPr>
              <p:cNvSpPr/>
              <p:nvPr/>
            </p:nvSpPr>
            <p:spPr>
              <a:xfrm>
                <a:off x="722816" y="604353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pPr algn="r" rtl="1"/>
                <a:endParaRPr lang="ar-SA"/>
              </a:p>
            </p:txBody>
          </p:sp>
          <p:sp>
            <p:nvSpPr>
              <p:cNvPr id="87" name="شكل حر: شكل 86">
                <a:extLst>
                  <a:ext uri="{FF2B5EF4-FFF2-40B4-BE49-F238E27FC236}">
                    <a16:creationId xmlns:a16="http://schemas.microsoft.com/office/drawing/2014/main" id="{FADAAA9C-467A-899D-A447-7530A74033B0}"/>
                  </a:ext>
                </a:extLst>
              </p:cNvPr>
              <p:cNvSpPr/>
              <p:nvPr/>
            </p:nvSpPr>
            <p:spPr>
              <a:xfrm>
                <a:off x="901729" y="5772876"/>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solidFill>
                <a:srgbClr val="F8BD38"/>
              </a:solidFill>
              <a:ln w="9525" cap="flat">
                <a:solidFill>
                  <a:srgbClr val="282828"/>
                </a:solidFill>
                <a:prstDash val="solid"/>
                <a:miter/>
              </a:ln>
            </p:spPr>
            <p:txBody>
              <a:bodyPr rtlCol="1" anchor="ctr"/>
              <a:lstStyle/>
              <a:p>
                <a:pPr algn="r" rtl="1"/>
                <a:endParaRPr lang="ar-SA"/>
              </a:p>
            </p:txBody>
          </p:sp>
        </p:grpSp>
        <p:sp>
          <p:nvSpPr>
            <p:cNvPr id="74" name="شكل حر: شكل 73">
              <a:extLst>
                <a:ext uri="{FF2B5EF4-FFF2-40B4-BE49-F238E27FC236}">
                  <a16:creationId xmlns:a16="http://schemas.microsoft.com/office/drawing/2014/main" id="{439F8D55-909B-1454-1733-8C89601C826B}"/>
                </a:ext>
              </a:extLst>
            </p:cNvPr>
            <p:cNvSpPr/>
            <p:nvPr userDrawn="1"/>
          </p:nvSpPr>
          <p:spPr>
            <a:xfrm rot="16200000" flipH="1" flipV="1">
              <a:off x="26382" y="5262562"/>
              <a:ext cx="751333" cy="865702"/>
            </a:xfrm>
            <a:custGeom>
              <a:avLst/>
              <a:gdLst>
                <a:gd name="connsiteX0" fmla="*/ 747978 w 751333"/>
                <a:gd name="connsiteY0" fmla="*/ 846132 h 865702"/>
                <a:gd name="connsiteX1" fmla="*/ 631762 w 751333"/>
                <a:gd name="connsiteY1" fmla="*/ 729916 h 865702"/>
                <a:gd name="connsiteX2" fmla="*/ 665712 w 751333"/>
                <a:gd name="connsiteY2" fmla="*/ 630399 h 865702"/>
                <a:gd name="connsiteX3" fmla="*/ 619859 w 751333"/>
                <a:gd name="connsiteY3" fmla="*/ 527238 h 865702"/>
                <a:gd name="connsiteX4" fmla="*/ 574012 w 751333"/>
                <a:gd name="connsiteY4" fmla="*/ 630388 h 865702"/>
                <a:gd name="connsiteX5" fmla="*/ 579038 w 751333"/>
                <a:gd name="connsiteY5" fmla="*/ 677198 h 865702"/>
                <a:gd name="connsiteX6" fmla="*/ 401284 w 751333"/>
                <a:gd name="connsiteY6" fmla="*/ 499444 h 865702"/>
                <a:gd name="connsiteX7" fmla="*/ 401284 w 751333"/>
                <a:gd name="connsiteY7" fmla="*/ 275287 h 865702"/>
                <a:gd name="connsiteX8" fmla="*/ 389823 w 751333"/>
                <a:gd name="connsiteY8" fmla="*/ 263825 h 865702"/>
                <a:gd name="connsiteX9" fmla="*/ 378361 w 751333"/>
                <a:gd name="connsiteY9" fmla="*/ 275287 h 865702"/>
                <a:gd name="connsiteX10" fmla="*/ 378361 w 751333"/>
                <a:gd name="connsiteY10" fmla="*/ 476520 h 865702"/>
                <a:gd name="connsiteX11" fmla="*/ 170245 w 751333"/>
                <a:gd name="connsiteY11" fmla="*/ 268404 h 865702"/>
                <a:gd name="connsiteX12" fmla="*/ 171208 w 751333"/>
                <a:gd name="connsiteY12" fmla="*/ 263831 h 865702"/>
                <a:gd name="connsiteX13" fmla="*/ 171208 w 751333"/>
                <a:gd name="connsiteY13" fmla="*/ 11462 h 865702"/>
                <a:gd name="connsiteX14" fmla="*/ 159746 w 751333"/>
                <a:gd name="connsiteY14" fmla="*/ 0 h 865702"/>
                <a:gd name="connsiteX15" fmla="*/ 148284 w 751333"/>
                <a:gd name="connsiteY15" fmla="*/ 11462 h 865702"/>
                <a:gd name="connsiteX16" fmla="*/ 148284 w 751333"/>
                <a:gd name="connsiteY16" fmla="*/ 246444 h 865702"/>
                <a:gd name="connsiteX17" fmla="*/ 19564 w 751333"/>
                <a:gd name="connsiteY17" fmla="*/ 117723 h 865702"/>
                <a:gd name="connsiteX18" fmla="*/ 3357 w 751333"/>
                <a:gd name="connsiteY18" fmla="*/ 117723 h 865702"/>
                <a:gd name="connsiteX19" fmla="*/ 3357 w 751333"/>
                <a:gd name="connsiteY19" fmla="*/ 133930 h 865702"/>
                <a:gd name="connsiteX20" fmla="*/ 362154 w 751333"/>
                <a:gd name="connsiteY20" fmla="*/ 492727 h 865702"/>
                <a:gd name="connsiteX21" fmla="*/ 90976 w 751333"/>
                <a:gd name="connsiteY21" fmla="*/ 492727 h 865702"/>
                <a:gd name="connsiteX22" fmla="*/ 88729 w 751333"/>
                <a:gd name="connsiteY22" fmla="*/ 492956 h 865702"/>
                <a:gd name="connsiteX23" fmla="*/ 87738 w 751333"/>
                <a:gd name="connsiteY23" fmla="*/ 493249 h 865702"/>
                <a:gd name="connsiteX24" fmla="*/ 86592 w 751333"/>
                <a:gd name="connsiteY24" fmla="*/ 493604 h 865702"/>
                <a:gd name="connsiteX25" fmla="*/ 85468 w 751333"/>
                <a:gd name="connsiteY25" fmla="*/ 494194 h 865702"/>
                <a:gd name="connsiteX26" fmla="*/ 84620 w 751333"/>
                <a:gd name="connsiteY26" fmla="*/ 494658 h 865702"/>
                <a:gd name="connsiteX27" fmla="*/ 82861 w 751333"/>
                <a:gd name="connsiteY27" fmla="*/ 496097 h 865702"/>
                <a:gd name="connsiteX28" fmla="*/ 13936 w 751333"/>
                <a:gd name="connsiteY28" fmla="*/ 565028 h 865702"/>
                <a:gd name="connsiteX29" fmla="*/ 13936 w 751333"/>
                <a:gd name="connsiteY29" fmla="*/ 581234 h 865702"/>
                <a:gd name="connsiteX30" fmla="*/ 22039 w 751333"/>
                <a:gd name="connsiteY30" fmla="*/ 584593 h 865702"/>
                <a:gd name="connsiteX31" fmla="*/ 30143 w 751333"/>
                <a:gd name="connsiteY31" fmla="*/ 581234 h 865702"/>
                <a:gd name="connsiteX32" fmla="*/ 95715 w 751333"/>
                <a:gd name="connsiteY32" fmla="*/ 515656 h 865702"/>
                <a:gd name="connsiteX33" fmla="*/ 385072 w 751333"/>
                <a:gd name="connsiteY33" fmla="*/ 515656 h 865702"/>
                <a:gd name="connsiteX34" fmla="*/ 731760 w 751333"/>
                <a:gd name="connsiteY34" fmla="*/ 862344 h 865702"/>
                <a:gd name="connsiteX35" fmla="*/ 739863 w 751333"/>
                <a:gd name="connsiteY35" fmla="*/ 865702 h 865702"/>
                <a:gd name="connsiteX36" fmla="*/ 747966 w 751333"/>
                <a:gd name="connsiteY36" fmla="*/ 862344 h 865702"/>
                <a:gd name="connsiteX37" fmla="*/ 747978 w 751333"/>
                <a:gd name="connsiteY37" fmla="*/ 846132 h 8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1333" h="865702">
                  <a:moveTo>
                    <a:pt x="747978" y="846132"/>
                  </a:moveTo>
                  <a:lnTo>
                    <a:pt x="631762" y="729916"/>
                  </a:lnTo>
                  <a:cubicBezTo>
                    <a:pt x="651304" y="718116"/>
                    <a:pt x="665712" y="678097"/>
                    <a:pt x="665712" y="630399"/>
                  </a:cubicBezTo>
                  <a:cubicBezTo>
                    <a:pt x="665712" y="573429"/>
                    <a:pt x="645184" y="527244"/>
                    <a:pt x="619859" y="527238"/>
                  </a:cubicBezTo>
                  <a:cubicBezTo>
                    <a:pt x="594540" y="527238"/>
                    <a:pt x="574012" y="573418"/>
                    <a:pt x="574012" y="630388"/>
                  </a:cubicBezTo>
                  <a:cubicBezTo>
                    <a:pt x="574012" y="647260"/>
                    <a:pt x="575846" y="663134"/>
                    <a:pt x="579038" y="677198"/>
                  </a:cubicBezTo>
                  <a:lnTo>
                    <a:pt x="401284" y="499444"/>
                  </a:lnTo>
                  <a:lnTo>
                    <a:pt x="401284" y="275287"/>
                  </a:lnTo>
                  <a:cubicBezTo>
                    <a:pt x="401284" y="268960"/>
                    <a:pt x="396149" y="263825"/>
                    <a:pt x="389823" y="263825"/>
                  </a:cubicBezTo>
                  <a:cubicBezTo>
                    <a:pt x="383496" y="263825"/>
                    <a:pt x="378361" y="268960"/>
                    <a:pt x="378361" y="275287"/>
                  </a:cubicBezTo>
                  <a:lnTo>
                    <a:pt x="378361" y="476520"/>
                  </a:lnTo>
                  <a:lnTo>
                    <a:pt x="170245" y="268404"/>
                  </a:lnTo>
                  <a:cubicBezTo>
                    <a:pt x="170858" y="267000"/>
                    <a:pt x="171208" y="265459"/>
                    <a:pt x="171208" y="263831"/>
                  </a:cubicBezTo>
                  <a:lnTo>
                    <a:pt x="171208" y="11462"/>
                  </a:lnTo>
                  <a:cubicBezTo>
                    <a:pt x="171208" y="5135"/>
                    <a:pt x="166073" y="0"/>
                    <a:pt x="159746" y="0"/>
                  </a:cubicBezTo>
                  <a:cubicBezTo>
                    <a:pt x="153419" y="0"/>
                    <a:pt x="148284" y="5135"/>
                    <a:pt x="148284" y="11462"/>
                  </a:cubicBezTo>
                  <a:lnTo>
                    <a:pt x="148284" y="246444"/>
                  </a:lnTo>
                  <a:lnTo>
                    <a:pt x="19564" y="117723"/>
                  </a:lnTo>
                  <a:cubicBezTo>
                    <a:pt x="15088" y="113247"/>
                    <a:pt x="7833" y="113247"/>
                    <a:pt x="3357" y="117723"/>
                  </a:cubicBezTo>
                  <a:cubicBezTo>
                    <a:pt x="-1119" y="122199"/>
                    <a:pt x="-1119" y="129454"/>
                    <a:pt x="3357" y="133930"/>
                  </a:cubicBezTo>
                  <a:lnTo>
                    <a:pt x="362154" y="492727"/>
                  </a:lnTo>
                  <a:lnTo>
                    <a:pt x="90976" y="492727"/>
                  </a:lnTo>
                  <a:cubicBezTo>
                    <a:pt x="90225" y="492727"/>
                    <a:pt x="89474" y="492807"/>
                    <a:pt x="88729" y="492956"/>
                  </a:cubicBezTo>
                  <a:cubicBezTo>
                    <a:pt x="88385" y="493025"/>
                    <a:pt x="88070" y="493151"/>
                    <a:pt x="87738" y="493249"/>
                  </a:cubicBezTo>
                  <a:cubicBezTo>
                    <a:pt x="87354" y="493363"/>
                    <a:pt x="86964" y="493449"/>
                    <a:pt x="86592" y="493604"/>
                  </a:cubicBezTo>
                  <a:cubicBezTo>
                    <a:pt x="86202" y="493764"/>
                    <a:pt x="85841" y="493988"/>
                    <a:pt x="85468" y="494194"/>
                  </a:cubicBezTo>
                  <a:cubicBezTo>
                    <a:pt x="85188" y="494349"/>
                    <a:pt x="84890" y="494475"/>
                    <a:pt x="84620" y="494658"/>
                  </a:cubicBezTo>
                  <a:cubicBezTo>
                    <a:pt x="83990" y="495083"/>
                    <a:pt x="83400" y="495558"/>
                    <a:pt x="82861" y="496097"/>
                  </a:cubicBezTo>
                  <a:lnTo>
                    <a:pt x="13936" y="565028"/>
                  </a:lnTo>
                  <a:cubicBezTo>
                    <a:pt x="9460" y="569503"/>
                    <a:pt x="9460" y="576759"/>
                    <a:pt x="13936" y="581234"/>
                  </a:cubicBezTo>
                  <a:cubicBezTo>
                    <a:pt x="16177" y="583475"/>
                    <a:pt x="19105" y="584593"/>
                    <a:pt x="22039" y="584593"/>
                  </a:cubicBezTo>
                  <a:cubicBezTo>
                    <a:pt x="24974" y="584593"/>
                    <a:pt x="27902" y="583475"/>
                    <a:pt x="30143" y="581234"/>
                  </a:cubicBezTo>
                  <a:lnTo>
                    <a:pt x="95715" y="515656"/>
                  </a:lnTo>
                  <a:lnTo>
                    <a:pt x="385072" y="515656"/>
                  </a:lnTo>
                  <a:lnTo>
                    <a:pt x="731760" y="862344"/>
                  </a:lnTo>
                  <a:cubicBezTo>
                    <a:pt x="734000" y="864585"/>
                    <a:pt x="736929" y="865702"/>
                    <a:pt x="739863" y="865702"/>
                  </a:cubicBezTo>
                  <a:cubicBezTo>
                    <a:pt x="742797" y="865702"/>
                    <a:pt x="745726" y="864585"/>
                    <a:pt x="747966" y="862344"/>
                  </a:cubicBezTo>
                  <a:cubicBezTo>
                    <a:pt x="752454" y="857863"/>
                    <a:pt x="752454" y="850608"/>
                    <a:pt x="747978" y="846132"/>
                  </a:cubicBezTo>
                  <a:close/>
                </a:path>
              </a:pathLst>
            </a:custGeom>
            <a:noFill/>
            <a:ln w="11875" cap="flat">
              <a:solidFill>
                <a:srgbClr val="282828"/>
              </a:solidFill>
              <a:prstDash val="solid"/>
              <a:miter/>
            </a:ln>
          </p:spPr>
          <p:txBody>
            <a:bodyPr rtlCol="1" anchor="ctr"/>
            <a:lstStyle/>
            <a:p>
              <a:pPr algn="r" rtl="1"/>
              <a:endParaRPr lang="ar-SA"/>
            </a:p>
          </p:txBody>
        </p:sp>
        <p:grpSp>
          <p:nvGrpSpPr>
            <p:cNvPr id="75" name="رسم 1040" descr="سبريج صغيره من الزهور">
              <a:extLst>
                <a:ext uri="{FF2B5EF4-FFF2-40B4-BE49-F238E27FC236}">
                  <a16:creationId xmlns:a16="http://schemas.microsoft.com/office/drawing/2014/main" id="{41BE0FC9-3F35-36F4-9585-947BDDE6EE97}"/>
                </a:ext>
              </a:extLst>
            </p:cNvPr>
            <p:cNvGrpSpPr/>
            <p:nvPr userDrawn="1"/>
          </p:nvGrpSpPr>
          <p:grpSpPr>
            <a:xfrm rot="16200000" flipH="1" flipV="1">
              <a:off x="224357" y="4748816"/>
              <a:ext cx="802319" cy="1346750"/>
              <a:chOff x="-60627" y="4707140"/>
              <a:chExt cx="802319" cy="1346750"/>
            </a:xfrm>
            <a:noFill/>
          </p:grpSpPr>
          <p:sp>
            <p:nvSpPr>
              <p:cNvPr id="76" name="شكل حر: شكل 75">
                <a:extLst>
                  <a:ext uri="{FF2B5EF4-FFF2-40B4-BE49-F238E27FC236}">
                    <a16:creationId xmlns:a16="http://schemas.microsoft.com/office/drawing/2014/main" id="{4E9083A7-0A9A-8219-0EFF-A29B4CBF09A5}"/>
                  </a:ext>
                </a:extLst>
              </p:cNvPr>
              <p:cNvSpPr/>
              <p:nvPr/>
            </p:nvSpPr>
            <p:spPr>
              <a:xfrm>
                <a:off x="512457" y="5148209"/>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pPr algn="r" rtl="1"/>
                <a:endParaRPr lang="ar-SA"/>
              </a:p>
            </p:txBody>
          </p:sp>
          <p:sp>
            <p:nvSpPr>
              <p:cNvPr id="77" name="شكل حر: شكل 76">
                <a:extLst>
                  <a:ext uri="{FF2B5EF4-FFF2-40B4-BE49-F238E27FC236}">
                    <a16:creationId xmlns:a16="http://schemas.microsoft.com/office/drawing/2014/main" id="{BC2911B8-AF5A-CD42-820E-64ADCD78FD3F}"/>
                  </a:ext>
                </a:extLst>
              </p:cNvPr>
              <p:cNvSpPr/>
              <p:nvPr/>
            </p:nvSpPr>
            <p:spPr>
              <a:xfrm>
                <a:off x="-60627" y="5710039"/>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pPr algn="r" rtl="1"/>
                <a:endParaRPr lang="ar-SA"/>
              </a:p>
            </p:txBody>
          </p:sp>
          <p:sp>
            <p:nvSpPr>
              <p:cNvPr id="78" name="شكل حر: شكل 77">
                <a:extLst>
                  <a:ext uri="{FF2B5EF4-FFF2-40B4-BE49-F238E27FC236}">
                    <a16:creationId xmlns:a16="http://schemas.microsoft.com/office/drawing/2014/main" id="{E5606169-F0C6-C086-E0BB-F736B4FB716B}"/>
                  </a:ext>
                </a:extLst>
              </p:cNvPr>
              <p:cNvSpPr/>
              <p:nvPr/>
            </p:nvSpPr>
            <p:spPr>
              <a:xfrm>
                <a:off x="374917" y="5767347"/>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pPr algn="r" rtl="1"/>
                <a:endParaRPr lang="ar-SA"/>
              </a:p>
            </p:txBody>
          </p:sp>
          <p:sp>
            <p:nvSpPr>
              <p:cNvPr id="79" name="شكل حر: شكل 78">
                <a:extLst>
                  <a:ext uri="{FF2B5EF4-FFF2-40B4-BE49-F238E27FC236}">
                    <a16:creationId xmlns:a16="http://schemas.microsoft.com/office/drawing/2014/main" id="{19F09E2A-03F7-E89D-F1E4-AA600465D670}"/>
                  </a:ext>
                </a:extLst>
              </p:cNvPr>
              <p:cNvSpPr/>
              <p:nvPr/>
            </p:nvSpPr>
            <p:spPr>
              <a:xfrm>
                <a:off x="-60627" y="5297417"/>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solidFill>
                <a:srgbClr val="505050"/>
              </a:solidFill>
              <a:ln w="11875" cap="flat">
                <a:solidFill>
                  <a:srgbClr val="282828"/>
                </a:solidFill>
                <a:prstDash val="solid"/>
                <a:miter/>
              </a:ln>
            </p:spPr>
            <p:txBody>
              <a:bodyPr rtlCol="1" anchor="ctr"/>
              <a:lstStyle/>
              <a:p>
                <a:pPr algn="r" rtl="1"/>
                <a:endParaRPr lang="ar-SA"/>
              </a:p>
            </p:txBody>
          </p:sp>
          <p:sp>
            <p:nvSpPr>
              <p:cNvPr id="80" name="شكل حر: شكل 79">
                <a:extLst>
                  <a:ext uri="{FF2B5EF4-FFF2-40B4-BE49-F238E27FC236}">
                    <a16:creationId xmlns:a16="http://schemas.microsoft.com/office/drawing/2014/main" id="{B71298BD-E6CC-22A0-234F-0C44602136FF}"/>
                  </a:ext>
                </a:extLst>
              </p:cNvPr>
              <p:cNvSpPr/>
              <p:nvPr/>
            </p:nvSpPr>
            <p:spPr>
              <a:xfrm>
                <a:off x="-3319" y="5045260"/>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pPr algn="r" rtl="1"/>
                <a:endParaRPr lang="ar-SA"/>
              </a:p>
            </p:txBody>
          </p:sp>
          <p:sp>
            <p:nvSpPr>
              <p:cNvPr id="81" name="شكل حر: شكل 80">
                <a:extLst>
                  <a:ext uri="{FF2B5EF4-FFF2-40B4-BE49-F238E27FC236}">
                    <a16:creationId xmlns:a16="http://schemas.microsoft.com/office/drawing/2014/main" id="{87227538-9667-5E6F-DC70-C4F2940FF443}"/>
                  </a:ext>
                </a:extLst>
              </p:cNvPr>
              <p:cNvSpPr/>
              <p:nvPr/>
            </p:nvSpPr>
            <p:spPr>
              <a:xfrm>
                <a:off x="220184" y="4707140"/>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pPr algn="r" rtl="1"/>
                <a:endParaRPr lang="ar-SA"/>
              </a:p>
            </p:txBody>
          </p:sp>
        </p:grpSp>
      </p:grpSp>
      <p:pic>
        <p:nvPicPr>
          <p:cNvPr id="88" name="رسم 87" descr="شكل عضوي">
            <a:extLst>
              <a:ext uri="{FF2B5EF4-FFF2-40B4-BE49-F238E27FC236}">
                <a16:creationId xmlns:a16="http://schemas.microsoft.com/office/drawing/2014/main" id="{280631DE-C0B4-F116-AF44-385A2F5E35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589556" y="6639842"/>
            <a:ext cx="1113911" cy="782689"/>
          </a:xfrm>
          <a:prstGeom prst="rect">
            <a:avLst/>
          </a:prstGeom>
        </p:spPr>
      </p:pic>
      <p:sp>
        <p:nvSpPr>
          <p:cNvPr id="89" name="مربع نص 88">
            <a:extLst>
              <a:ext uri="{FF2B5EF4-FFF2-40B4-BE49-F238E27FC236}">
                <a16:creationId xmlns:a16="http://schemas.microsoft.com/office/drawing/2014/main" id="{623F279D-A9A5-A810-39D2-C61F558F3063}"/>
              </a:ext>
            </a:extLst>
          </p:cNvPr>
          <p:cNvSpPr txBox="1"/>
          <p:nvPr/>
        </p:nvSpPr>
        <p:spPr>
          <a:xfrm>
            <a:off x="3559493" y="346922"/>
            <a:ext cx="3572826" cy="523220"/>
          </a:xfrm>
          <a:prstGeom prst="rect">
            <a:avLst/>
          </a:prstGeom>
          <a:noFill/>
        </p:spPr>
        <p:txBody>
          <a:bodyPr wrap="square" rtlCol="1">
            <a:spAutoFit/>
          </a:bodyPr>
          <a:lstStyle/>
          <a:p>
            <a:pPr algn="ctr" rtl="1"/>
            <a:r>
              <a:rPr lang="ar-SA" sz="2800" dirty="0">
                <a:solidFill>
                  <a:srgbClr val="282828"/>
                </a:solidFill>
              </a:rPr>
              <a:t>أهمية النزاهة والشفافية </a:t>
            </a:r>
          </a:p>
        </p:txBody>
      </p:sp>
      <p:sp>
        <p:nvSpPr>
          <p:cNvPr id="225" name="مربع نص 224">
            <a:extLst>
              <a:ext uri="{FF2B5EF4-FFF2-40B4-BE49-F238E27FC236}">
                <a16:creationId xmlns:a16="http://schemas.microsoft.com/office/drawing/2014/main" id="{2DAA04F7-900A-9C87-5DEB-DEB6B9D70404}"/>
              </a:ext>
            </a:extLst>
          </p:cNvPr>
          <p:cNvSpPr txBox="1"/>
          <p:nvPr/>
        </p:nvSpPr>
        <p:spPr>
          <a:xfrm>
            <a:off x="-15894" y="346922"/>
            <a:ext cx="3572826" cy="523220"/>
          </a:xfrm>
          <a:prstGeom prst="rect">
            <a:avLst/>
          </a:prstGeom>
          <a:noFill/>
        </p:spPr>
        <p:txBody>
          <a:bodyPr wrap="square" rtlCol="1">
            <a:spAutoFit/>
          </a:bodyPr>
          <a:lstStyle/>
          <a:p>
            <a:pPr algn="ctr" rtl="1"/>
            <a:r>
              <a:rPr lang="ar-SA" sz="2800" dirty="0">
                <a:solidFill>
                  <a:srgbClr val="282828"/>
                </a:solidFill>
              </a:rPr>
              <a:t>مؤشرات قيم النزاهة </a:t>
            </a:r>
          </a:p>
        </p:txBody>
      </p:sp>
      <p:sp>
        <p:nvSpPr>
          <p:cNvPr id="6" name="مربع نص 5">
            <a:extLst>
              <a:ext uri="{FF2B5EF4-FFF2-40B4-BE49-F238E27FC236}">
                <a16:creationId xmlns:a16="http://schemas.microsoft.com/office/drawing/2014/main" id="{10202F70-51DC-835E-9C17-FD39B77BBD23}"/>
              </a:ext>
            </a:extLst>
          </p:cNvPr>
          <p:cNvSpPr txBox="1"/>
          <p:nvPr/>
        </p:nvSpPr>
        <p:spPr>
          <a:xfrm>
            <a:off x="7135652" y="927242"/>
            <a:ext cx="3572826" cy="523220"/>
          </a:xfrm>
          <a:prstGeom prst="rect">
            <a:avLst/>
          </a:prstGeom>
          <a:noFill/>
        </p:spPr>
        <p:txBody>
          <a:bodyPr wrap="square" rtlCol="1">
            <a:spAutoFit/>
          </a:bodyPr>
          <a:lstStyle/>
          <a:p>
            <a:pPr algn="ctr" rtl="1"/>
            <a:r>
              <a:rPr lang="ar-SA" sz="2800" dirty="0">
                <a:solidFill>
                  <a:srgbClr val="282828"/>
                </a:solidFill>
              </a:rPr>
              <a:t>مفهوم النزاهة والشفافية</a:t>
            </a:r>
          </a:p>
        </p:txBody>
      </p:sp>
      <p:sp>
        <p:nvSpPr>
          <p:cNvPr id="7" name="مربع نص 6">
            <a:extLst>
              <a:ext uri="{FF2B5EF4-FFF2-40B4-BE49-F238E27FC236}">
                <a16:creationId xmlns:a16="http://schemas.microsoft.com/office/drawing/2014/main" id="{E9703919-1C0C-3A7E-82A7-80AAD13586DE}"/>
              </a:ext>
            </a:extLst>
          </p:cNvPr>
          <p:cNvSpPr txBox="1"/>
          <p:nvPr/>
        </p:nvSpPr>
        <p:spPr>
          <a:xfrm>
            <a:off x="7430081" y="1515133"/>
            <a:ext cx="2948848" cy="2307298"/>
          </a:xfrm>
          <a:prstGeom prst="rect">
            <a:avLst/>
          </a:prstGeom>
          <a:noFill/>
        </p:spPr>
        <p:txBody>
          <a:bodyPr wrap="square">
            <a:spAutoFit/>
          </a:bodyPr>
          <a:lstStyle/>
          <a:p>
            <a:pPr algn="ctr" rtl="1"/>
            <a:r>
              <a:rPr lang="ar-SA" dirty="0">
                <a:effectLst/>
              </a:rPr>
              <a:t>أن يتم القضاء على الفساد الذي يحصل نتيجة سوء استخدام الإدارة والوظيفة، وذلك عن طريق وضع أسس وقواعد تعمل على ترسيخ مبادئ السلوكيات العالية، واتباع الأخلاق الحميدة في ممارسات العمل، التي تعكس الأهداف الإيجابية للمؤسسات في الدولة جراء تطبيق قواعد ومبادئ النزاهة.</a:t>
            </a:r>
          </a:p>
        </p:txBody>
      </p:sp>
      <p:sp>
        <p:nvSpPr>
          <p:cNvPr id="8" name="مربع نص 7">
            <a:extLst>
              <a:ext uri="{FF2B5EF4-FFF2-40B4-BE49-F238E27FC236}">
                <a16:creationId xmlns:a16="http://schemas.microsoft.com/office/drawing/2014/main" id="{0F3BB969-1850-2FCA-D71E-27DE444A17D9}"/>
              </a:ext>
            </a:extLst>
          </p:cNvPr>
          <p:cNvSpPr txBox="1"/>
          <p:nvPr/>
        </p:nvSpPr>
        <p:spPr>
          <a:xfrm>
            <a:off x="3605295" y="1960889"/>
            <a:ext cx="3511901" cy="646074"/>
          </a:xfrm>
          <a:prstGeom prst="rect">
            <a:avLst/>
          </a:prstGeom>
          <a:noFill/>
        </p:spPr>
        <p:txBody>
          <a:bodyPr wrap="square">
            <a:spAutoFit/>
          </a:bodyPr>
          <a:lstStyle/>
          <a:p>
            <a:pPr algn="ctr" rtl="1"/>
            <a:r>
              <a:rPr lang="ar-SA" dirty="0">
                <a:effectLst/>
              </a:rPr>
              <a:t>تهدف إلى تحقيق سلامة المجتمع وأمانه وترسّخ وتنمي شعور المواطنة عند المواطنين في الدولة</a:t>
            </a:r>
            <a:endParaRPr lang="ar-SA" dirty="0"/>
          </a:p>
        </p:txBody>
      </p:sp>
      <p:sp>
        <p:nvSpPr>
          <p:cNvPr id="9" name="يسشيسسشي">
            <a:extLst>
              <a:ext uri="{FF2B5EF4-FFF2-40B4-BE49-F238E27FC236}">
                <a16:creationId xmlns:a16="http://schemas.microsoft.com/office/drawing/2014/main" id="{9E144E04-AAB4-06C1-03F0-858DC69CF82F}"/>
              </a:ext>
            </a:extLst>
          </p:cNvPr>
          <p:cNvSpPr txBox="1">
            <a:spLocks/>
          </p:cNvSpPr>
          <p:nvPr/>
        </p:nvSpPr>
        <p:spPr>
          <a:xfrm>
            <a:off x="4933406" y="1252372"/>
            <a:ext cx="825000" cy="606300"/>
          </a:xfrm>
          <a:prstGeom prst="roundRect">
            <a:avLst/>
          </a:prstGeom>
          <a:solidFill>
            <a:srgbClr val="82B0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1"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dirty="0">
                <a:ln>
                  <a:noFill/>
                </a:ln>
                <a:solidFill>
                  <a:schemeClr val="bg1"/>
                </a:solidFill>
                <a:effectLst/>
                <a:uLnTx/>
                <a:uFillTx/>
                <a:latin typeface="Harmattan" panose="01000503000000020003" pitchFamily="2" charset="-78"/>
                <a:ea typeface="Harmattan" panose="01000503000000020003" pitchFamily="2" charset="-78"/>
                <a:cs typeface="Harmattan" panose="01000503000000020003" pitchFamily="2" charset="-78"/>
                <a:sym typeface="Handlee"/>
              </a:rPr>
              <a:t>01</a:t>
            </a:r>
          </a:p>
        </p:txBody>
      </p:sp>
      <p:sp>
        <p:nvSpPr>
          <p:cNvPr id="10" name="شيسشيس">
            <a:extLst>
              <a:ext uri="{FF2B5EF4-FFF2-40B4-BE49-F238E27FC236}">
                <a16:creationId xmlns:a16="http://schemas.microsoft.com/office/drawing/2014/main" id="{74A7D363-57BB-95F5-9F61-249667D0AF64}"/>
              </a:ext>
            </a:extLst>
          </p:cNvPr>
          <p:cNvSpPr txBox="1">
            <a:spLocks/>
          </p:cNvSpPr>
          <p:nvPr/>
        </p:nvSpPr>
        <p:spPr>
          <a:xfrm>
            <a:off x="4933406" y="2844161"/>
            <a:ext cx="825000" cy="606300"/>
          </a:xfrm>
          <a:prstGeom prst="roundRect">
            <a:avLst/>
          </a:prstGeom>
          <a:solidFill>
            <a:srgbClr val="F7AB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1"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dirty="0">
                <a:ln>
                  <a:noFill/>
                </a:ln>
                <a:solidFill>
                  <a:schemeClr val="bg1"/>
                </a:solidFill>
                <a:effectLst/>
                <a:uLnTx/>
                <a:uFillTx/>
                <a:latin typeface="Harmattan" panose="01000503000000020003" pitchFamily="2" charset="-78"/>
                <a:ea typeface="Harmattan" panose="01000503000000020003" pitchFamily="2" charset="-78"/>
                <a:cs typeface="Harmattan" panose="01000503000000020003" pitchFamily="2" charset="-78"/>
                <a:sym typeface="Handlee"/>
              </a:rPr>
              <a:t>02</a:t>
            </a:r>
          </a:p>
        </p:txBody>
      </p:sp>
      <p:sp>
        <p:nvSpPr>
          <p:cNvPr id="11" name="يشسيسش">
            <a:extLst>
              <a:ext uri="{FF2B5EF4-FFF2-40B4-BE49-F238E27FC236}">
                <a16:creationId xmlns:a16="http://schemas.microsoft.com/office/drawing/2014/main" id="{8B2BD620-4894-A72D-D811-87EFC8682174}"/>
              </a:ext>
            </a:extLst>
          </p:cNvPr>
          <p:cNvSpPr txBox="1">
            <a:spLocks/>
          </p:cNvSpPr>
          <p:nvPr/>
        </p:nvSpPr>
        <p:spPr>
          <a:xfrm>
            <a:off x="4933406" y="4582402"/>
            <a:ext cx="825000" cy="606300"/>
          </a:xfrm>
          <a:prstGeom prst="roundRect">
            <a:avLst/>
          </a:prstGeom>
          <a:solidFill>
            <a:srgbClr val="F8BD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1"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dirty="0">
                <a:ln>
                  <a:noFill/>
                </a:ln>
                <a:solidFill>
                  <a:schemeClr val="bg1"/>
                </a:solidFill>
                <a:effectLst/>
                <a:uLnTx/>
                <a:uFillTx/>
                <a:latin typeface="Harmattan" panose="01000503000000020003" pitchFamily="2" charset="-78"/>
                <a:ea typeface="Harmattan" panose="01000503000000020003" pitchFamily="2" charset="-78"/>
                <a:cs typeface="Harmattan" panose="01000503000000020003" pitchFamily="2" charset="-78"/>
                <a:sym typeface="Handlee"/>
              </a:rPr>
              <a:t>03</a:t>
            </a:r>
          </a:p>
        </p:txBody>
      </p:sp>
      <p:sp>
        <p:nvSpPr>
          <p:cNvPr id="13" name="مربع نص 12">
            <a:extLst>
              <a:ext uri="{FF2B5EF4-FFF2-40B4-BE49-F238E27FC236}">
                <a16:creationId xmlns:a16="http://schemas.microsoft.com/office/drawing/2014/main" id="{9EEA0D32-C36D-F621-7D5F-61F44614B09C}"/>
              </a:ext>
            </a:extLst>
          </p:cNvPr>
          <p:cNvSpPr txBox="1"/>
          <p:nvPr/>
        </p:nvSpPr>
        <p:spPr>
          <a:xfrm>
            <a:off x="3564968" y="3530961"/>
            <a:ext cx="3567351" cy="646074"/>
          </a:xfrm>
          <a:prstGeom prst="rect">
            <a:avLst/>
          </a:prstGeom>
          <a:noFill/>
        </p:spPr>
        <p:txBody>
          <a:bodyPr wrap="square">
            <a:spAutoFit/>
          </a:bodyPr>
          <a:lstStyle/>
          <a:p>
            <a:pPr algn="ctr" rtl="1"/>
            <a:r>
              <a:rPr lang="ar-SA" dirty="0">
                <a:effectLst/>
              </a:rPr>
              <a:t>تعمل على تحقيق المصلحة العامة، والحد من الفساد بأنواعه ومحاربته في مؤسسات الدولة.</a:t>
            </a:r>
            <a:endParaRPr lang="ar-SA" dirty="0"/>
          </a:p>
        </p:txBody>
      </p:sp>
      <p:sp>
        <p:nvSpPr>
          <p:cNvPr id="14" name="مربع نص 13">
            <a:extLst>
              <a:ext uri="{FF2B5EF4-FFF2-40B4-BE49-F238E27FC236}">
                <a16:creationId xmlns:a16="http://schemas.microsoft.com/office/drawing/2014/main" id="{3622BD80-29CE-BE00-1584-0B872AAF2D62}"/>
              </a:ext>
            </a:extLst>
          </p:cNvPr>
          <p:cNvSpPr txBox="1"/>
          <p:nvPr/>
        </p:nvSpPr>
        <p:spPr>
          <a:xfrm>
            <a:off x="3563520" y="5311756"/>
            <a:ext cx="3568799" cy="922945"/>
          </a:xfrm>
          <a:prstGeom prst="rect">
            <a:avLst/>
          </a:prstGeom>
          <a:noFill/>
        </p:spPr>
        <p:txBody>
          <a:bodyPr wrap="square">
            <a:spAutoFit/>
          </a:bodyPr>
          <a:lstStyle/>
          <a:p>
            <a:pPr algn="ctr" rtl="1"/>
            <a:r>
              <a:rPr lang="ar-SA" dirty="0">
                <a:effectLst/>
              </a:rPr>
              <a:t>تقوية وتمتين الثقة بين نظام الدولة ومؤسساته وبين المواطنين، مما يؤدي إلى سيادة الأمن والاستقرار في كافة مجالات الدولة.</a:t>
            </a:r>
            <a:endParaRPr lang="en-US" dirty="0">
              <a:effectLst/>
            </a:endParaRPr>
          </a:p>
        </p:txBody>
      </p:sp>
      <p:grpSp>
        <p:nvGrpSpPr>
          <p:cNvPr id="15" name="رسم 644">
            <a:extLst>
              <a:ext uri="{FF2B5EF4-FFF2-40B4-BE49-F238E27FC236}">
                <a16:creationId xmlns:a16="http://schemas.microsoft.com/office/drawing/2014/main" id="{7A1B737D-0992-584A-1821-EA11BBBB4537}"/>
              </a:ext>
            </a:extLst>
          </p:cNvPr>
          <p:cNvGrpSpPr/>
          <p:nvPr/>
        </p:nvGrpSpPr>
        <p:grpSpPr>
          <a:xfrm>
            <a:off x="7952601" y="4246116"/>
            <a:ext cx="2026002" cy="2015728"/>
            <a:chOff x="6462425" y="643521"/>
            <a:chExt cx="2026002" cy="2015728"/>
          </a:xfrm>
          <a:solidFill>
            <a:srgbClr val="000000"/>
          </a:solidFill>
        </p:grpSpPr>
        <p:sp>
          <p:nvSpPr>
            <p:cNvPr id="16" name="شكل حر: شكل 15">
              <a:extLst>
                <a:ext uri="{FF2B5EF4-FFF2-40B4-BE49-F238E27FC236}">
                  <a16:creationId xmlns:a16="http://schemas.microsoft.com/office/drawing/2014/main" id="{0D467DC9-4D5E-7DDC-8EFA-BD7A803E3E88}"/>
                </a:ext>
              </a:extLst>
            </p:cNvPr>
            <p:cNvSpPr/>
            <p:nvPr/>
          </p:nvSpPr>
          <p:spPr>
            <a:xfrm>
              <a:off x="7141468" y="1015027"/>
              <a:ext cx="84131" cy="340579"/>
            </a:xfrm>
            <a:custGeom>
              <a:avLst/>
              <a:gdLst>
                <a:gd name="connsiteX0" fmla="*/ 34122 w 84131"/>
                <a:gd name="connsiteY0" fmla="*/ 30582 h 340579"/>
                <a:gd name="connsiteX1" fmla="*/ 39251 w 84131"/>
                <a:gd name="connsiteY1" fmla="*/ 68969 h 340579"/>
                <a:gd name="connsiteX2" fmla="*/ 0 w 84131"/>
                <a:gd name="connsiteY2" fmla="*/ 208752 h 340579"/>
                <a:gd name="connsiteX3" fmla="*/ 16570 w 84131"/>
                <a:gd name="connsiteY3" fmla="*/ 340580 h 340579"/>
                <a:gd name="connsiteX4" fmla="*/ 60865 w 84131"/>
                <a:gd name="connsiteY4" fmla="*/ 228126 h 340579"/>
                <a:gd name="connsiteX5" fmla="*/ 52089 w 84131"/>
                <a:gd name="connsiteY5" fmla="*/ 68638 h 340579"/>
                <a:gd name="connsiteX6" fmla="*/ 84132 w 84131"/>
                <a:gd name="connsiteY6" fmla="*/ 40658 h 340579"/>
                <a:gd name="connsiteX7" fmla="*/ 66580 w 84131"/>
                <a:gd name="connsiteY7" fmla="*/ 0 h 340579"/>
                <a:gd name="connsiteX8" fmla="*/ 34122 w 84131"/>
                <a:gd name="connsiteY8" fmla="*/ 30582 h 34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31" h="340579">
                  <a:moveTo>
                    <a:pt x="34122" y="30582"/>
                  </a:moveTo>
                  <a:cubicBezTo>
                    <a:pt x="35284" y="55427"/>
                    <a:pt x="41586" y="62379"/>
                    <a:pt x="39251" y="68969"/>
                  </a:cubicBezTo>
                  <a:cubicBezTo>
                    <a:pt x="36916" y="75559"/>
                    <a:pt x="3231" y="189985"/>
                    <a:pt x="0" y="208752"/>
                  </a:cubicBezTo>
                  <a:cubicBezTo>
                    <a:pt x="3647" y="259017"/>
                    <a:pt x="9277" y="324681"/>
                    <a:pt x="16570" y="340580"/>
                  </a:cubicBezTo>
                  <a:cubicBezTo>
                    <a:pt x="24845" y="313421"/>
                    <a:pt x="46214" y="247501"/>
                    <a:pt x="60865" y="228126"/>
                  </a:cubicBezTo>
                  <a:cubicBezTo>
                    <a:pt x="52590" y="165854"/>
                    <a:pt x="48944" y="75932"/>
                    <a:pt x="52089" y="68638"/>
                  </a:cubicBezTo>
                  <a:cubicBezTo>
                    <a:pt x="60561" y="57048"/>
                    <a:pt x="71507" y="47490"/>
                    <a:pt x="84132" y="40658"/>
                  </a:cubicBezTo>
                  <a:cubicBezTo>
                    <a:pt x="78992" y="26810"/>
                    <a:pt x="73133" y="13238"/>
                    <a:pt x="66580" y="0"/>
                  </a:cubicBezTo>
                  <a:cubicBezTo>
                    <a:pt x="52334" y="11378"/>
                    <a:pt x="38014" y="22307"/>
                    <a:pt x="34122" y="30582"/>
                  </a:cubicBezTo>
                  <a:close/>
                </a:path>
              </a:pathLst>
            </a:custGeom>
            <a:solidFill>
              <a:srgbClr val="7F96BD"/>
            </a:solidFill>
            <a:ln w="5310" cap="flat">
              <a:noFill/>
              <a:prstDash val="solid"/>
              <a:miter/>
            </a:ln>
          </p:spPr>
          <p:txBody>
            <a:bodyPr rtlCol="1" anchor="ctr"/>
            <a:lstStyle/>
            <a:p>
              <a:pPr algn="r" rtl="1"/>
              <a:endParaRPr lang="ar-SA"/>
            </a:p>
          </p:txBody>
        </p:sp>
        <p:sp>
          <p:nvSpPr>
            <p:cNvPr id="17" name="شكل حر: شكل 16">
              <a:extLst>
                <a:ext uri="{FF2B5EF4-FFF2-40B4-BE49-F238E27FC236}">
                  <a16:creationId xmlns:a16="http://schemas.microsoft.com/office/drawing/2014/main" id="{FFE4A424-54C5-4319-9B64-EC1F1CF02C3A}"/>
                </a:ext>
              </a:extLst>
            </p:cNvPr>
            <p:cNvSpPr/>
            <p:nvPr/>
          </p:nvSpPr>
          <p:spPr>
            <a:xfrm>
              <a:off x="7161673" y="760328"/>
              <a:ext cx="83961" cy="121708"/>
            </a:xfrm>
            <a:custGeom>
              <a:avLst/>
              <a:gdLst>
                <a:gd name="connsiteX0" fmla="*/ 35115 w 83961"/>
                <a:gd name="connsiteY0" fmla="*/ 77851 h 121708"/>
                <a:gd name="connsiteX1" fmla="*/ 9449 w 83961"/>
                <a:gd name="connsiteY1" fmla="*/ 72306 h 121708"/>
                <a:gd name="connsiteX2" fmla="*/ 3232 w 83961"/>
                <a:gd name="connsiteY2" fmla="*/ 72306 h 121708"/>
                <a:gd name="connsiteX3" fmla="*/ 41406 w 83961"/>
                <a:gd name="connsiteY3" fmla="*/ 83481 h 121708"/>
                <a:gd name="connsiteX4" fmla="*/ 35115 w 83961"/>
                <a:gd name="connsiteY4" fmla="*/ 77851 h 121708"/>
                <a:gd name="connsiteX5" fmla="*/ 23279 w 83961"/>
                <a:gd name="connsiteY5" fmla="*/ 2250 h 121708"/>
                <a:gd name="connsiteX6" fmla="*/ 6794 w 83961"/>
                <a:gd name="connsiteY6" fmla="*/ 341 h 121708"/>
                <a:gd name="connsiteX7" fmla="*/ 7860 w 83961"/>
                <a:gd name="connsiteY7" fmla="*/ 11772 h 121708"/>
                <a:gd name="connsiteX8" fmla="*/ 19707 w 83961"/>
                <a:gd name="connsiteY8" fmla="*/ 13510 h 121708"/>
                <a:gd name="connsiteX9" fmla="*/ 23279 w 83961"/>
                <a:gd name="connsiteY9" fmla="*/ 2250 h 121708"/>
                <a:gd name="connsiteX10" fmla="*/ 80657 w 83961"/>
                <a:gd name="connsiteY10" fmla="*/ 15163 h 121708"/>
                <a:gd name="connsiteX11" fmla="*/ 57305 w 83961"/>
                <a:gd name="connsiteY11" fmla="*/ 10610 h 121708"/>
                <a:gd name="connsiteX12" fmla="*/ 58638 w 83961"/>
                <a:gd name="connsiteY12" fmla="*/ 21465 h 121708"/>
                <a:gd name="connsiteX13" fmla="*/ 76349 w 83961"/>
                <a:gd name="connsiteY13" fmla="*/ 26018 h 121708"/>
                <a:gd name="connsiteX14" fmla="*/ 80657 w 83961"/>
                <a:gd name="connsiteY14" fmla="*/ 15163 h 121708"/>
                <a:gd name="connsiteX15" fmla="*/ 59331 w 83961"/>
                <a:gd name="connsiteY15" fmla="*/ 38270 h 121708"/>
                <a:gd name="connsiteX16" fmla="*/ 56270 w 83961"/>
                <a:gd name="connsiteY16" fmla="*/ 55661 h 121708"/>
                <a:gd name="connsiteX17" fmla="*/ 59373 w 83961"/>
                <a:gd name="connsiteY17" fmla="*/ 38270 h 121708"/>
                <a:gd name="connsiteX18" fmla="*/ 9150 w 83961"/>
                <a:gd name="connsiteY18" fmla="*/ 29995 h 121708"/>
                <a:gd name="connsiteX19" fmla="*/ 6921 w 83961"/>
                <a:gd name="connsiteY19" fmla="*/ 47962 h 121708"/>
                <a:gd name="connsiteX20" fmla="*/ 9193 w 83961"/>
                <a:gd name="connsiteY20" fmla="*/ 29995 h 121708"/>
                <a:gd name="connsiteX21" fmla="*/ 68565 w 83961"/>
                <a:gd name="connsiteY21" fmla="*/ 101971 h 121708"/>
                <a:gd name="connsiteX22" fmla="*/ 76850 w 83961"/>
                <a:gd name="connsiteY22" fmla="*/ 108017 h 121708"/>
                <a:gd name="connsiteX23" fmla="*/ 36192 w 83961"/>
                <a:gd name="connsiteY23" fmla="*/ 119938 h 121708"/>
                <a:gd name="connsiteX24" fmla="*/ 36192 w 83961"/>
                <a:gd name="connsiteY24" fmla="*/ 111653 h 121708"/>
                <a:gd name="connsiteX25" fmla="*/ 68565 w 83961"/>
                <a:gd name="connsiteY25" fmla="*/ 101800 h 1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61" h="121708">
                  <a:moveTo>
                    <a:pt x="35115" y="77851"/>
                  </a:moveTo>
                  <a:cubicBezTo>
                    <a:pt x="29911" y="82266"/>
                    <a:pt x="12008" y="86211"/>
                    <a:pt x="9449" y="72306"/>
                  </a:cubicBezTo>
                  <a:cubicBezTo>
                    <a:pt x="8617" y="67913"/>
                    <a:pt x="3819" y="67828"/>
                    <a:pt x="3232" y="72306"/>
                  </a:cubicBezTo>
                  <a:cubicBezTo>
                    <a:pt x="1003" y="92843"/>
                    <a:pt x="33291" y="95904"/>
                    <a:pt x="41406" y="83481"/>
                  </a:cubicBezTo>
                  <a:cubicBezTo>
                    <a:pt x="43805" y="79834"/>
                    <a:pt x="39700" y="73980"/>
                    <a:pt x="35115" y="77851"/>
                  </a:cubicBezTo>
                  <a:close/>
                  <a:moveTo>
                    <a:pt x="23279" y="2250"/>
                  </a:moveTo>
                  <a:cubicBezTo>
                    <a:pt x="18043" y="182"/>
                    <a:pt x="12360" y="-476"/>
                    <a:pt x="6794" y="341"/>
                  </a:cubicBezTo>
                  <a:cubicBezTo>
                    <a:pt x="-2153" y="2079"/>
                    <a:pt x="-2729" y="11687"/>
                    <a:pt x="7860" y="11772"/>
                  </a:cubicBezTo>
                  <a:cubicBezTo>
                    <a:pt x="11859" y="11946"/>
                    <a:pt x="15825" y="12528"/>
                    <a:pt x="19707" y="13510"/>
                  </a:cubicBezTo>
                  <a:cubicBezTo>
                    <a:pt x="27970" y="15163"/>
                    <a:pt x="27213" y="3743"/>
                    <a:pt x="23279" y="2250"/>
                  </a:cubicBezTo>
                  <a:close/>
                  <a:moveTo>
                    <a:pt x="80657" y="15163"/>
                  </a:moveTo>
                  <a:cubicBezTo>
                    <a:pt x="73705" y="10814"/>
                    <a:pt x="65382" y="9192"/>
                    <a:pt x="57305" y="10610"/>
                  </a:cubicBezTo>
                  <a:cubicBezTo>
                    <a:pt x="50907" y="12102"/>
                    <a:pt x="51013" y="20633"/>
                    <a:pt x="58638" y="21465"/>
                  </a:cubicBezTo>
                  <a:cubicBezTo>
                    <a:pt x="64769" y="21887"/>
                    <a:pt x="70772" y="23431"/>
                    <a:pt x="76349" y="26018"/>
                  </a:cubicBezTo>
                  <a:cubicBezTo>
                    <a:pt x="83973" y="29078"/>
                    <a:pt x="86703" y="20057"/>
                    <a:pt x="80657" y="15163"/>
                  </a:cubicBezTo>
                  <a:close/>
                  <a:moveTo>
                    <a:pt x="59331" y="38270"/>
                  </a:moveTo>
                  <a:cubicBezTo>
                    <a:pt x="52709" y="37203"/>
                    <a:pt x="49979" y="54829"/>
                    <a:pt x="56270" y="55661"/>
                  </a:cubicBezTo>
                  <a:cubicBezTo>
                    <a:pt x="62562" y="56493"/>
                    <a:pt x="64588" y="39112"/>
                    <a:pt x="59373" y="38270"/>
                  </a:cubicBezTo>
                  <a:close/>
                  <a:moveTo>
                    <a:pt x="9150" y="29995"/>
                  </a:moveTo>
                  <a:cubicBezTo>
                    <a:pt x="3115" y="29537"/>
                    <a:pt x="875" y="47301"/>
                    <a:pt x="6921" y="47962"/>
                  </a:cubicBezTo>
                  <a:cubicBezTo>
                    <a:pt x="12967" y="48624"/>
                    <a:pt x="15249" y="30443"/>
                    <a:pt x="9193" y="29995"/>
                  </a:cubicBezTo>
                  <a:close/>
                  <a:moveTo>
                    <a:pt x="68565" y="101971"/>
                  </a:moveTo>
                  <a:cubicBezTo>
                    <a:pt x="75112" y="96096"/>
                    <a:pt x="79420" y="104946"/>
                    <a:pt x="76850" y="108017"/>
                  </a:cubicBezTo>
                  <a:cubicBezTo>
                    <a:pt x="66976" y="119881"/>
                    <a:pt x="50907" y="124592"/>
                    <a:pt x="36192" y="119938"/>
                  </a:cubicBezTo>
                  <a:cubicBezTo>
                    <a:pt x="28578" y="118030"/>
                    <a:pt x="27907" y="110832"/>
                    <a:pt x="36192" y="111653"/>
                  </a:cubicBezTo>
                  <a:cubicBezTo>
                    <a:pt x="47942" y="113836"/>
                    <a:pt x="60024" y="110160"/>
                    <a:pt x="68565" y="101800"/>
                  </a:cubicBezTo>
                  <a:close/>
                </a:path>
              </a:pathLst>
            </a:custGeom>
            <a:solidFill>
              <a:srgbClr val="000000"/>
            </a:solidFill>
            <a:ln w="5310" cap="flat">
              <a:noFill/>
              <a:prstDash val="solid"/>
              <a:miter/>
            </a:ln>
          </p:spPr>
          <p:txBody>
            <a:bodyPr rtlCol="1" anchor="ctr"/>
            <a:lstStyle/>
            <a:p>
              <a:pPr algn="r" rtl="1"/>
              <a:endParaRPr lang="ar-SA"/>
            </a:p>
          </p:txBody>
        </p:sp>
        <p:sp>
          <p:nvSpPr>
            <p:cNvPr id="18" name="شكل حر: شكل 17">
              <a:extLst>
                <a:ext uri="{FF2B5EF4-FFF2-40B4-BE49-F238E27FC236}">
                  <a16:creationId xmlns:a16="http://schemas.microsoft.com/office/drawing/2014/main" id="{2E81D0AF-CE48-0D8E-C321-31BAAA9F4CD0}"/>
                </a:ext>
              </a:extLst>
            </p:cNvPr>
            <p:cNvSpPr/>
            <p:nvPr/>
          </p:nvSpPr>
          <p:spPr>
            <a:xfrm>
              <a:off x="7157628" y="966307"/>
              <a:ext cx="171812" cy="100826"/>
            </a:xfrm>
            <a:custGeom>
              <a:avLst/>
              <a:gdLst>
                <a:gd name="connsiteX0" fmla="*/ 154641 w 171812"/>
                <a:gd name="connsiteY0" fmla="*/ 3210 h 100826"/>
                <a:gd name="connsiteX1" fmla="*/ 143050 w 171812"/>
                <a:gd name="connsiteY1" fmla="*/ 2293 h 100826"/>
                <a:gd name="connsiteX2" fmla="*/ 51966 w 171812"/>
                <a:gd name="connsiteY2" fmla="*/ 43698 h 100826"/>
                <a:gd name="connsiteX3" fmla="*/ 24807 w 171812"/>
                <a:gd name="connsiteY3" fmla="*/ 13223 h 100826"/>
                <a:gd name="connsiteX4" fmla="*/ 16522 w 171812"/>
                <a:gd name="connsiteY4" fmla="*/ 18277 h 100826"/>
                <a:gd name="connsiteX5" fmla="*/ 41367 w 171812"/>
                <a:gd name="connsiteY5" fmla="*/ 48752 h 100826"/>
                <a:gd name="connsiteX6" fmla="*/ 13878 w 171812"/>
                <a:gd name="connsiteY6" fmla="*/ 74664 h 100826"/>
                <a:gd name="connsiteX7" fmla="*/ 9399 w 171812"/>
                <a:gd name="connsiteY7" fmla="*/ 30113 h 100826"/>
                <a:gd name="connsiteX8" fmla="*/ 463 w 171812"/>
                <a:gd name="connsiteY8" fmla="*/ 43869 h 100826"/>
                <a:gd name="connsiteX9" fmla="*/ 5923 w 171812"/>
                <a:gd name="connsiteY9" fmla="*/ 86521 h 100826"/>
                <a:gd name="connsiteX10" fmla="*/ 47328 w 171812"/>
                <a:gd name="connsiteY10" fmla="*/ 58285 h 100826"/>
                <a:gd name="connsiteX11" fmla="*/ 73911 w 171812"/>
                <a:gd name="connsiteY11" fmla="*/ 100767 h 100826"/>
                <a:gd name="connsiteX12" fmla="*/ 141398 w 171812"/>
                <a:gd name="connsiteY12" fmla="*/ 62263 h 100826"/>
                <a:gd name="connsiteX13" fmla="*/ 139649 w 171812"/>
                <a:gd name="connsiteY13" fmla="*/ 56300 h 100826"/>
                <a:gd name="connsiteX14" fmla="*/ 135597 w 171812"/>
                <a:gd name="connsiteY14" fmla="*/ 56217 h 100826"/>
                <a:gd name="connsiteX15" fmla="*/ 74657 w 171812"/>
                <a:gd name="connsiteY15" fmla="*/ 89912 h 100826"/>
                <a:gd name="connsiteX16" fmla="*/ 56530 w 171812"/>
                <a:gd name="connsiteY16" fmla="*/ 53071 h 100826"/>
                <a:gd name="connsiteX17" fmla="*/ 149299 w 171812"/>
                <a:gd name="connsiteY17" fmla="*/ 11666 h 100826"/>
                <a:gd name="connsiteX18" fmla="*/ 170327 w 171812"/>
                <a:gd name="connsiteY18" fmla="*/ 32992 h 100826"/>
                <a:gd name="connsiteX19" fmla="*/ 154641 w 171812"/>
                <a:gd name="connsiteY19" fmla="*/ 3210 h 1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812" h="100826">
                  <a:moveTo>
                    <a:pt x="154641" y="3210"/>
                  </a:moveTo>
                  <a:cubicBezTo>
                    <a:pt x="151442" y="-863"/>
                    <a:pt x="148020" y="-938"/>
                    <a:pt x="143050" y="2293"/>
                  </a:cubicBezTo>
                  <a:cubicBezTo>
                    <a:pt x="114964" y="20636"/>
                    <a:pt x="84254" y="34598"/>
                    <a:pt x="51966" y="43698"/>
                  </a:cubicBezTo>
                  <a:cubicBezTo>
                    <a:pt x="41378" y="35021"/>
                    <a:pt x="32213" y="24739"/>
                    <a:pt x="24807" y="13223"/>
                  </a:cubicBezTo>
                  <a:cubicBezTo>
                    <a:pt x="21075" y="6601"/>
                    <a:pt x="13547" y="13223"/>
                    <a:pt x="16522" y="18277"/>
                  </a:cubicBezTo>
                  <a:cubicBezTo>
                    <a:pt x="23309" y="29569"/>
                    <a:pt x="31674" y="39832"/>
                    <a:pt x="41367" y="48752"/>
                  </a:cubicBezTo>
                  <a:cubicBezTo>
                    <a:pt x="33498" y="58667"/>
                    <a:pt x="24242" y="67395"/>
                    <a:pt x="13878" y="74664"/>
                  </a:cubicBezTo>
                  <a:cubicBezTo>
                    <a:pt x="9852" y="60178"/>
                    <a:pt x="8338" y="45110"/>
                    <a:pt x="9399" y="30113"/>
                  </a:cubicBezTo>
                  <a:cubicBezTo>
                    <a:pt x="8653" y="25848"/>
                    <a:pt x="2116" y="20015"/>
                    <a:pt x="463" y="43869"/>
                  </a:cubicBezTo>
                  <a:cubicBezTo>
                    <a:pt x="-960" y="58316"/>
                    <a:pt x="906" y="72898"/>
                    <a:pt x="5923" y="86521"/>
                  </a:cubicBezTo>
                  <a:cubicBezTo>
                    <a:pt x="11063" y="97867"/>
                    <a:pt x="34329" y="69961"/>
                    <a:pt x="47328" y="58285"/>
                  </a:cubicBezTo>
                  <a:cubicBezTo>
                    <a:pt x="50527" y="65568"/>
                    <a:pt x="63888" y="102505"/>
                    <a:pt x="73911" y="100767"/>
                  </a:cubicBezTo>
                  <a:cubicBezTo>
                    <a:pt x="94032" y="97365"/>
                    <a:pt x="131876" y="78566"/>
                    <a:pt x="141398" y="62263"/>
                  </a:cubicBezTo>
                  <a:cubicBezTo>
                    <a:pt x="142560" y="60134"/>
                    <a:pt x="141782" y="57464"/>
                    <a:pt x="139649" y="56300"/>
                  </a:cubicBezTo>
                  <a:cubicBezTo>
                    <a:pt x="138396" y="55614"/>
                    <a:pt x="136882" y="55582"/>
                    <a:pt x="135597" y="56217"/>
                  </a:cubicBezTo>
                  <a:cubicBezTo>
                    <a:pt x="122098" y="63499"/>
                    <a:pt x="119037" y="74845"/>
                    <a:pt x="74657" y="89912"/>
                  </a:cubicBezTo>
                  <a:cubicBezTo>
                    <a:pt x="67545" y="78188"/>
                    <a:pt x="61478" y="65860"/>
                    <a:pt x="56530" y="53071"/>
                  </a:cubicBezTo>
                  <a:cubicBezTo>
                    <a:pt x="88898" y="42759"/>
                    <a:pt x="120013" y="28872"/>
                    <a:pt x="149299" y="11666"/>
                  </a:cubicBezTo>
                  <a:cubicBezTo>
                    <a:pt x="154343" y="18533"/>
                    <a:pt x="163950" y="34762"/>
                    <a:pt x="170327" y="32992"/>
                  </a:cubicBezTo>
                  <a:cubicBezTo>
                    <a:pt x="177364" y="31276"/>
                    <a:pt x="157254" y="6590"/>
                    <a:pt x="154641" y="3210"/>
                  </a:cubicBezTo>
                  <a:close/>
                </a:path>
              </a:pathLst>
            </a:custGeom>
            <a:solidFill>
              <a:srgbClr val="000000"/>
            </a:solidFill>
            <a:ln w="5310" cap="flat">
              <a:noFill/>
              <a:prstDash val="solid"/>
              <a:miter/>
            </a:ln>
          </p:spPr>
          <p:txBody>
            <a:bodyPr rtlCol="1" anchor="ctr"/>
            <a:lstStyle/>
            <a:p>
              <a:pPr algn="r" rtl="1"/>
              <a:endParaRPr lang="ar-SA"/>
            </a:p>
          </p:txBody>
        </p:sp>
        <p:sp>
          <p:nvSpPr>
            <p:cNvPr id="19" name="شكل حر: شكل 18">
              <a:extLst>
                <a:ext uri="{FF2B5EF4-FFF2-40B4-BE49-F238E27FC236}">
                  <a16:creationId xmlns:a16="http://schemas.microsoft.com/office/drawing/2014/main" id="{DCD7C4CC-A907-84E8-A78B-78CA6C72C2EE}"/>
                </a:ext>
              </a:extLst>
            </p:cNvPr>
            <p:cNvSpPr/>
            <p:nvPr/>
          </p:nvSpPr>
          <p:spPr>
            <a:xfrm>
              <a:off x="7136883" y="643521"/>
              <a:ext cx="226050" cy="333691"/>
            </a:xfrm>
            <a:custGeom>
              <a:avLst/>
              <a:gdLst>
                <a:gd name="connsiteX0" fmla="*/ 108209 w 226050"/>
                <a:gd name="connsiteY0" fmla="*/ 266698 h 333691"/>
                <a:gd name="connsiteX1" fmla="*/ 27393 w 226050"/>
                <a:gd name="connsiteY1" fmla="*/ 275890 h 333691"/>
                <a:gd name="connsiteX2" fmla="*/ 12902 w 226050"/>
                <a:gd name="connsiteY2" fmla="*/ 249723 h 333691"/>
                <a:gd name="connsiteX3" fmla="*/ 26530 w 226050"/>
                <a:gd name="connsiteY3" fmla="*/ 99927 h 333691"/>
                <a:gd name="connsiteX4" fmla="*/ 16346 w 226050"/>
                <a:gd name="connsiteY4" fmla="*/ 97443 h 333691"/>
                <a:gd name="connsiteX5" fmla="*/ 3924 w 226050"/>
                <a:gd name="connsiteY5" fmla="*/ 267946 h 333691"/>
                <a:gd name="connsiteX6" fmla="*/ 60438 w 226050"/>
                <a:gd name="connsiteY6" fmla="*/ 295766 h 333691"/>
                <a:gd name="connsiteX7" fmla="*/ 53571 w 226050"/>
                <a:gd name="connsiteY7" fmla="*/ 328139 h 333691"/>
                <a:gd name="connsiteX8" fmla="*/ 65738 w 226050"/>
                <a:gd name="connsiteY8" fmla="*/ 321603 h 333691"/>
                <a:gd name="connsiteX9" fmla="*/ 71784 w 226050"/>
                <a:gd name="connsiteY9" fmla="*/ 295019 h 333691"/>
                <a:gd name="connsiteX10" fmla="*/ 114436 w 226050"/>
                <a:gd name="connsiteY10" fmla="*/ 274653 h 333691"/>
                <a:gd name="connsiteX11" fmla="*/ 108220 w 226050"/>
                <a:gd name="connsiteY11" fmla="*/ 266368 h 333691"/>
                <a:gd name="connsiteX12" fmla="*/ 212878 w 226050"/>
                <a:gd name="connsiteY12" fmla="*/ 113011 h 333691"/>
                <a:gd name="connsiteX13" fmla="*/ 206256 w 226050"/>
                <a:gd name="connsiteY13" fmla="*/ 158862 h 333691"/>
                <a:gd name="connsiteX14" fmla="*/ 167666 w 226050"/>
                <a:gd name="connsiteY14" fmla="*/ 222126 h 333691"/>
                <a:gd name="connsiteX15" fmla="*/ 161791 w 226050"/>
                <a:gd name="connsiteY15" fmla="*/ 319342 h 333691"/>
                <a:gd name="connsiteX16" fmla="*/ 152674 w 226050"/>
                <a:gd name="connsiteY16" fmla="*/ 318681 h 333691"/>
                <a:gd name="connsiteX17" fmla="*/ 158475 w 226050"/>
                <a:gd name="connsiteY17" fmla="*/ 212860 h 333691"/>
                <a:gd name="connsiteX18" fmla="*/ 179503 w 226050"/>
                <a:gd name="connsiteY18" fmla="*/ 194221 h 333691"/>
                <a:gd name="connsiteX19" fmla="*/ 157643 w 226050"/>
                <a:gd name="connsiteY19" fmla="*/ 169963 h 333691"/>
                <a:gd name="connsiteX20" fmla="*/ 124524 w 226050"/>
                <a:gd name="connsiteY20" fmla="*/ 105984 h 333691"/>
                <a:gd name="connsiteX21" fmla="*/ 10332 w 226050"/>
                <a:gd name="connsiteY21" fmla="*/ 81139 h 333691"/>
                <a:gd name="connsiteX22" fmla="*/ 5171 w 226050"/>
                <a:gd name="connsiteY22" fmla="*/ 44966 h 333691"/>
                <a:gd name="connsiteX23" fmla="*/ 31115 w 226050"/>
                <a:gd name="connsiteY23" fmla="*/ 35181 h 333691"/>
                <a:gd name="connsiteX24" fmla="*/ 87395 w 226050"/>
                <a:gd name="connsiteY24" fmla="*/ 19272 h 333691"/>
                <a:gd name="connsiteX25" fmla="*/ 163572 w 226050"/>
                <a:gd name="connsiteY25" fmla="*/ 32611 h 333691"/>
                <a:gd name="connsiteX26" fmla="*/ 203654 w 226050"/>
                <a:gd name="connsiteY26" fmla="*/ 74592 h 333691"/>
                <a:gd name="connsiteX27" fmla="*/ 212846 w 226050"/>
                <a:gd name="connsiteY27" fmla="*/ 113011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6050" h="333691">
                  <a:moveTo>
                    <a:pt x="108209" y="266698"/>
                  </a:moveTo>
                  <a:cubicBezTo>
                    <a:pt x="82543" y="283258"/>
                    <a:pt x="55544" y="290221"/>
                    <a:pt x="27393" y="275890"/>
                  </a:cubicBezTo>
                  <a:cubicBezTo>
                    <a:pt x="13723" y="269023"/>
                    <a:pt x="12902" y="264960"/>
                    <a:pt x="12902" y="249723"/>
                  </a:cubicBezTo>
                  <a:cubicBezTo>
                    <a:pt x="13553" y="199513"/>
                    <a:pt x="18106" y="149430"/>
                    <a:pt x="26530" y="99927"/>
                  </a:cubicBezTo>
                  <a:cubicBezTo>
                    <a:pt x="27596" y="93306"/>
                    <a:pt x="17423" y="90821"/>
                    <a:pt x="16346" y="97443"/>
                  </a:cubicBezTo>
                  <a:cubicBezTo>
                    <a:pt x="12870" y="120049"/>
                    <a:pt x="-3690" y="245585"/>
                    <a:pt x="3924" y="267946"/>
                  </a:cubicBezTo>
                  <a:cubicBezTo>
                    <a:pt x="11217" y="288973"/>
                    <a:pt x="40605" y="295766"/>
                    <a:pt x="60438" y="295766"/>
                  </a:cubicBezTo>
                  <a:cubicBezTo>
                    <a:pt x="58124" y="306536"/>
                    <a:pt x="55800" y="317295"/>
                    <a:pt x="53571" y="328139"/>
                  </a:cubicBezTo>
                  <a:cubicBezTo>
                    <a:pt x="52985" y="330794"/>
                    <a:pt x="60278" y="342225"/>
                    <a:pt x="65738" y="321603"/>
                  </a:cubicBezTo>
                  <a:cubicBezTo>
                    <a:pt x="68062" y="312827"/>
                    <a:pt x="69715" y="303881"/>
                    <a:pt x="71784" y="295019"/>
                  </a:cubicBezTo>
                  <a:cubicBezTo>
                    <a:pt x="87944" y="293430"/>
                    <a:pt x="103037" y="286223"/>
                    <a:pt x="114436" y="274653"/>
                  </a:cubicBezTo>
                  <a:cubicBezTo>
                    <a:pt x="118072" y="270505"/>
                    <a:pt x="113189" y="263553"/>
                    <a:pt x="108220" y="266368"/>
                  </a:cubicBezTo>
                  <a:close/>
                  <a:moveTo>
                    <a:pt x="212878" y="113011"/>
                  </a:moveTo>
                  <a:cubicBezTo>
                    <a:pt x="230184" y="124932"/>
                    <a:pt x="219169" y="155407"/>
                    <a:pt x="206256" y="158862"/>
                  </a:cubicBezTo>
                  <a:cubicBezTo>
                    <a:pt x="216600" y="173023"/>
                    <a:pt x="195241" y="223374"/>
                    <a:pt x="167666" y="222126"/>
                  </a:cubicBezTo>
                  <a:cubicBezTo>
                    <a:pt x="167091" y="234059"/>
                    <a:pt x="163199" y="276946"/>
                    <a:pt x="161791" y="319342"/>
                  </a:cubicBezTo>
                  <a:cubicBezTo>
                    <a:pt x="161791" y="324151"/>
                    <a:pt x="153506" y="323074"/>
                    <a:pt x="152674" y="318681"/>
                  </a:cubicBezTo>
                  <a:cubicBezTo>
                    <a:pt x="149859" y="306589"/>
                    <a:pt x="156566" y="220474"/>
                    <a:pt x="158475" y="212860"/>
                  </a:cubicBezTo>
                  <a:cubicBezTo>
                    <a:pt x="161375" y="201515"/>
                    <a:pt x="170396" y="206462"/>
                    <a:pt x="179503" y="194221"/>
                  </a:cubicBezTo>
                  <a:cubicBezTo>
                    <a:pt x="201533" y="164364"/>
                    <a:pt x="170311" y="146237"/>
                    <a:pt x="157643" y="169963"/>
                  </a:cubicBezTo>
                  <a:cubicBezTo>
                    <a:pt x="151853" y="180807"/>
                    <a:pt x="128245" y="151164"/>
                    <a:pt x="124524" y="105984"/>
                  </a:cubicBezTo>
                  <a:cubicBezTo>
                    <a:pt x="89996" y="102422"/>
                    <a:pt x="29046" y="94809"/>
                    <a:pt x="10332" y="81139"/>
                  </a:cubicBezTo>
                  <a:cubicBezTo>
                    <a:pt x="-1082" y="72575"/>
                    <a:pt x="-3391" y="56380"/>
                    <a:pt x="5171" y="44966"/>
                  </a:cubicBezTo>
                  <a:cubicBezTo>
                    <a:pt x="11191" y="36948"/>
                    <a:pt x="21299" y="33134"/>
                    <a:pt x="31115" y="35181"/>
                  </a:cubicBezTo>
                  <a:cubicBezTo>
                    <a:pt x="28236" y="-2257"/>
                    <a:pt x="77286" y="2797"/>
                    <a:pt x="87395" y="19272"/>
                  </a:cubicBezTo>
                  <a:cubicBezTo>
                    <a:pt x="88717" y="-8133"/>
                    <a:pt x="165566" y="-8548"/>
                    <a:pt x="163572" y="32611"/>
                  </a:cubicBezTo>
                  <a:cubicBezTo>
                    <a:pt x="193429" y="14558"/>
                    <a:pt x="226346" y="58522"/>
                    <a:pt x="203654" y="74592"/>
                  </a:cubicBezTo>
                  <a:cubicBezTo>
                    <a:pt x="226570" y="73429"/>
                    <a:pt x="235622" y="105973"/>
                    <a:pt x="212846" y="113011"/>
                  </a:cubicBezTo>
                  <a:close/>
                </a:path>
              </a:pathLst>
            </a:custGeom>
            <a:solidFill>
              <a:srgbClr val="000000"/>
            </a:solidFill>
            <a:ln w="5310" cap="flat">
              <a:noFill/>
              <a:prstDash val="solid"/>
              <a:miter/>
            </a:ln>
          </p:spPr>
          <p:txBody>
            <a:bodyPr rtlCol="1" anchor="ctr"/>
            <a:lstStyle/>
            <a:p>
              <a:pPr algn="r" rtl="1"/>
              <a:endParaRPr lang="ar-SA"/>
            </a:p>
          </p:txBody>
        </p:sp>
        <p:sp>
          <p:nvSpPr>
            <p:cNvPr id="20" name="شكل حر: شكل 19">
              <a:extLst>
                <a:ext uri="{FF2B5EF4-FFF2-40B4-BE49-F238E27FC236}">
                  <a16:creationId xmlns:a16="http://schemas.microsoft.com/office/drawing/2014/main" id="{3986883B-68F9-E85E-F2C3-F4717885F763}"/>
                </a:ext>
              </a:extLst>
            </p:cNvPr>
            <p:cNvSpPr/>
            <p:nvPr/>
          </p:nvSpPr>
          <p:spPr>
            <a:xfrm>
              <a:off x="6491690" y="2640905"/>
              <a:ext cx="1984137" cy="18344"/>
            </a:xfrm>
            <a:custGeom>
              <a:avLst/>
              <a:gdLst>
                <a:gd name="connsiteX0" fmla="*/ 1976833 w 1984137"/>
                <a:gd name="connsiteY0" fmla="*/ 0 h 18344"/>
                <a:gd name="connsiteX1" fmla="*/ 6046 w 1984137"/>
                <a:gd name="connsiteY1" fmla="*/ 2900 h 18344"/>
                <a:gd name="connsiteX2" fmla="*/ 0 w 1984137"/>
                <a:gd name="connsiteY2" fmla="*/ 8946 h 18344"/>
                <a:gd name="connsiteX3" fmla="*/ 6046 w 1984137"/>
                <a:gd name="connsiteY3" fmla="*/ 14992 h 18344"/>
                <a:gd name="connsiteX4" fmla="*/ 1976833 w 1984137"/>
                <a:gd name="connsiteY4" fmla="*/ 15739 h 18344"/>
                <a:gd name="connsiteX5" fmla="*/ 1976833 w 1984137"/>
                <a:gd name="connsiteY5" fmla="*/ 0 h 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137" h="18344">
                  <a:moveTo>
                    <a:pt x="1976833" y="0"/>
                  </a:moveTo>
                  <a:cubicBezTo>
                    <a:pt x="1323185" y="288"/>
                    <a:pt x="657231" y="3199"/>
                    <a:pt x="6046" y="2900"/>
                  </a:cubicBezTo>
                  <a:cubicBezTo>
                    <a:pt x="2707" y="2900"/>
                    <a:pt x="0" y="5609"/>
                    <a:pt x="0" y="8946"/>
                  </a:cubicBezTo>
                  <a:cubicBezTo>
                    <a:pt x="0" y="12284"/>
                    <a:pt x="2707" y="14992"/>
                    <a:pt x="6046" y="14992"/>
                  </a:cubicBezTo>
                  <a:cubicBezTo>
                    <a:pt x="657316" y="22030"/>
                    <a:pt x="1323505" y="15813"/>
                    <a:pt x="1976833" y="15739"/>
                  </a:cubicBezTo>
                  <a:cubicBezTo>
                    <a:pt x="1986195" y="15707"/>
                    <a:pt x="1986942" y="0"/>
                    <a:pt x="1976833" y="0"/>
                  </a:cubicBezTo>
                  <a:close/>
                </a:path>
              </a:pathLst>
            </a:custGeom>
            <a:solidFill>
              <a:srgbClr val="000000"/>
            </a:solidFill>
            <a:ln w="5310" cap="flat">
              <a:noFill/>
              <a:prstDash val="solid"/>
              <a:miter/>
            </a:ln>
          </p:spPr>
          <p:txBody>
            <a:bodyPr rtlCol="1" anchor="ctr"/>
            <a:lstStyle/>
            <a:p>
              <a:pPr algn="r" rtl="1"/>
              <a:endParaRPr lang="ar-SA"/>
            </a:p>
          </p:txBody>
        </p:sp>
        <p:sp>
          <p:nvSpPr>
            <p:cNvPr id="21" name="شكل حر: شكل 20">
              <a:extLst>
                <a:ext uri="{FF2B5EF4-FFF2-40B4-BE49-F238E27FC236}">
                  <a16:creationId xmlns:a16="http://schemas.microsoft.com/office/drawing/2014/main" id="{252961E8-9061-A02D-EF28-1E0C253BDE48}"/>
                </a:ext>
              </a:extLst>
            </p:cNvPr>
            <p:cNvSpPr/>
            <p:nvPr/>
          </p:nvSpPr>
          <p:spPr>
            <a:xfrm>
              <a:off x="6730510" y="2441462"/>
              <a:ext cx="1019311" cy="191554"/>
            </a:xfrm>
            <a:custGeom>
              <a:avLst/>
              <a:gdLst>
                <a:gd name="connsiteX0" fmla="*/ 169993 w 1019311"/>
                <a:gd name="connsiteY0" fmla="*/ 91436 h 191554"/>
                <a:gd name="connsiteX1" fmla="*/ 2 w 1019311"/>
                <a:gd name="connsiteY1" fmla="*/ 182520 h 191554"/>
                <a:gd name="connsiteX2" fmla="*/ 279546 w 1019311"/>
                <a:gd name="connsiteY2" fmla="*/ 180207 h 191554"/>
                <a:gd name="connsiteX3" fmla="*/ 273009 w 1019311"/>
                <a:gd name="connsiteY3" fmla="*/ 97397 h 191554"/>
                <a:gd name="connsiteX4" fmla="*/ 169993 w 1019311"/>
                <a:gd name="connsiteY4" fmla="*/ 91191 h 191554"/>
                <a:gd name="connsiteX5" fmla="*/ 883867 w 1019311"/>
                <a:gd name="connsiteY5" fmla="*/ 53753 h 191554"/>
                <a:gd name="connsiteX6" fmla="*/ 854010 w 1019311"/>
                <a:gd name="connsiteY6" fmla="*/ 129461 h 191554"/>
                <a:gd name="connsiteX7" fmla="*/ 777172 w 1019311"/>
                <a:gd name="connsiteY7" fmla="*/ 189249 h 191554"/>
                <a:gd name="connsiteX8" fmla="*/ 907923 w 1019311"/>
                <a:gd name="connsiteY8" fmla="*/ 170375 h 191554"/>
                <a:gd name="connsiteX9" fmla="*/ 1019288 w 1019311"/>
                <a:gd name="connsiteY9" fmla="*/ 62678 h 191554"/>
                <a:gd name="connsiteX10" fmla="*/ 969609 w 1019311"/>
                <a:gd name="connsiteY10" fmla="*/ 0 h 191554"/>
                <a:gd name="connsiteX11" fmla="*/ 883867 w 1019311"/>
                <a:gd name="connsiteY11" fmla="*/ 53753 h 1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311" h="191554">
                  <a:moveTo>
                    <a:pt x="169993" y="91436"/>
                  </a:moveTo>
                  <a:cubicBezTo>
                    <a:pt x="110130" y="140486"/>
                    <a:pt x="4384" y="151555"/>
                    <a:pt x="2" y="182520"/>
                  </a:cubicBezTo>
                  <a:cubicBezTo>
                    <a:pt x="-830" y="188812"/>
                    <a:pt x="277563" y="183928"/>
                    <a:pt x="279546" y="180207"/>
                  </a:cubicBezTo>
                  <a:cubicBezTo>
                    <a:pt x="290561" y="159584"/>
                    <a:pt x="273511" y="104104"/>
                    <a:pt x="273009" y="97397"/>
                  </a:cubicBezTo>
                  <a:cubicBezTo>
                    <a:pt x="238552" y="100340"/>
                    <a:pt x="203848" y="98250"/>
                    <a:pt x="169993" y="91191"/>
                  </a:cubicBezTo>
                  <a:close/>
                  <a:moveTo>
                    <a:pt x="883867" y="53753"/>
                  </a:moveTo>
                  <a:cubicBezTo>
                    <a:pt x="877085" y="79920"/>
                    <a:pt x="860344" y="125196"/>
                    <a:pt x="854010" y="129461"/>
                  </a:cubicBezTo>
                  <a:cubicBezTo>
                    <a:pt x="847676" y="133726"/>
                    <a:pt x="787099" y="153645"/>
                    <a:pt x="777172" y="189249"/>
                  </a:cubicBezTo>
                  <a:cubicBezTo>
                    <a:pt x="775753" y="194303"/>
                    <a:pt x="880188" y="192309"/>
                    <a:pt x="907923" y="170375"/>
                  </a:cubicBezTo>
                  <a:cubicBezTo>
                    <a:pt x="935657" y="148441"/>
                    <a:pt x="1018211" y="71571"/>
                    <a:pt x="1019288" y="62678"/>
                  </a:cubicBezTo>
                  <a:cubicBezTo>
                    <a:pt x="1020365" y="53785"/>
                    <a:pt x="984196" y="7773"/>
                    <a:pt x="969609" y="0"/>
                  </a:cubicBezTo>
                  <a:cubicBezTo>
                    <a:pt x="961547" y="15504"/>
                    <a:pt x="918404" y="53753"/>
                    <a:pt x="883867" y="53753"/>
                  </a:cubicBezTo>
                  <a:close/>
                </a:path>
              </a:pathLst>
            </a:custGeom>
            <a:solidFill>
              <a:srgbClr val="7F96BD"/>
            </a:solidFill>
            <a:ln w="5310" cap="flat">
              <a:noFill/>
              <a:prstDash val="solid"/>
              <a:miter/>
            </a:ln>
          </p:spPr>
          <p:txBody>
            <a:bodyPr rtlCol="1" anchor="ctr"/>
            <a:lstStyle/>
            <a:p>
              <a:pPr algn="r" rtl="1"/>
              <a:endParaRPr lang="ar-SA"/>
            </a:p>
          </p:txBody>
        </p:sp>
        <p:sp>
          <p:nvSpPr>
            <p:cNvPr id="22" name="شكل حر: شكل 21">
              <a:extLst>
                <a:ext uri="{FF2B5EF4-FFF2-40B4-BE49-F238E27FC236}">
                  <a16:creationId xmlns:a16="http://schemas.microsoft.com/office/drawing/2014/main" id="{F9BE0932-CBA7-752F-CE73-65D9AEB922F9}"/>
                </a:ext>
              </a:extLst>
            </p:cNvPr>
            <p:cNvSpPr/>
            <p:nvPr/>
          </p:nvSpPr>
          <p:spPr>
            <a:xfrm>
              <a:off x="7728151" y="1581364"/>
              <a:ext cx="168617" cy="166893"/>
            </a:xfrm>
            <a:custGeom>
              <a:avLst/>
              <a:gdLst>
                <a:gd name="connsiteX0" fmla="*/ 9576 w 168617"/>
                <a:gd name="connsiteY0" fmla="*/ 44723 h 166893"/>
                <a:gd name="connsiteX1" fmla="*/ 1291 w 168617"/>
                <a:gd name="connsiteY1" fmla="*/ 51121 h 166893"/>
                <a:gd name="connsiteX2" fmla="*/ 29015 w 168617"/>
                <a:gd name="connsiteY2" fmla="*/ 78845 h 166893"/>
                <a:gd name="connsiteX3" fmla="*/ 102590 w 168617"/>
                <a:gd name="connsiteY3" fmla="*/ 40458 h 166893"/>
                <a:gd name="connsiteX4" fmla="*/ 94881 w 168617"/>
                <a:gd name="connsiteY4" fmla="*/ 8991 h 166893"/>
                <a:gd name="connsiteX5" fmla="*/ 81477 w 168617"/>
                <a:gd name="connsiteY5" fmla="*/ 4193 h 166893"/>
                <a:gd name="connsiteX6" fmla="*/ 94646 w 168617"/>
                <a:gd name="connsiteY6" fmla="*/ 33260 h 166893"/>
                <a:gd name="connsiteX7" fmla="*/ 28812 w 168617"/>
                <a:gd name="connsiteY7" fmla="*/ 68363 h 166893"/>
                <a:gd name="connsiteX8" fmla="*/ 9576 w 168617"/>
                <a:gd name="connsiteY8" fmla="*/ 44723 h 166893"/>
                <a:gd name="connsiteX9" fmla="*/ 164575 w 168617"/>
                <a:gd name="connsiteY9" fmla="*/ 84880 h 166893"/>
                <a:gd name="connsiteX10" fmla="*/ 152334 w 168617"/>
                <a:gd name="connsiteY10" fmla="*/ 146823 h 166893"/>
                <a:gd name="connsiteX11" fmla="*/ 142737 w 168617"/>
                <a:gd name="connsiteY11" fmla="*/ 140777 h 166893"/>
                <a:gd name="connsiteX12" fmla="*/ 155533 w 168617"/>
                <a:gd name="connsiteY12" fmla="*/ 114353 h 166893"/>
                <a:gd name="connsiteX13" fmla="*/ 109575 w 168617"/>
                <a:gd name="connsiteY13" fmla="*/ 54075 h 166893"/>
                <a:gd name="connsiteX14" fmla="*/ 109009 w 168617"/>
                <a:gd name="connsiteY14" fmla="*/ 47416 h 166893"/>
                <a:gd name="connsiteX15" fmla="*/ 113296 w 168617"/>
                <a:gd name="connsiteY15" fmla="*/ 45790 h 166893"/>
                <a:gd name="connsiteX16" fmla="*/ 164532 w 168617"/>
                <a:gd name="connsiteY16" fmla="*/ 84934 h 166893"/>
                <a:gd name="connsiteX17" fmla="*/ 96331 w 168617"/>
                <a:gd name="connsiteY17" fmla="*/ 155929 h 166893"/>
                <a:gd name="connsiteX18" fmla="*/ 49285 w 168617"/>
                <a:gd name="connsiteY18" fmla="*/ 137961 h 166893"/>
                <a:gd name="connsiteX19" fmla="*/ 44487 w 168617"/>
                <a:gd name="connsiteY19" fmla="*/ 90671 h 166893"/>
                <a:gd name="connsiteX20" fmla="*/ 34645 w 168617"/>
                <a:gd name="connsiteY20" fmla="*/ 92334 h 166893"/>
                <a:gd name="connsiteX21" fmla="*/ 87801 w 168617"/>
                <a:gd name="connsiteY21" fmla="*/ 166858 h 166893"/>
                <a:gd name="connsiteX22" fmla="*/ 96310 w 168617"/>
                <a:gd name="connsiteY22" fmla="*/ 155929 h 16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617" h="166893">
                  <a:moveTo>
                    <a:pt x="9576" y="44723"/>
                  </a:moveTo>
                  <a:cubicBezTo>
                    <a:pt x="4095" y="38677"/>
                    <a:pt x="-2932" y="43657"/>
                    <a:pt x="1291" y="51121"/>
                  </a:cubicBezTo>
                  <a:cubicBezTo>
                    <a:pt x="8243" y="63714"/>
                    <a:pt x="21071" y="80765"/>
                    <a:pt x="29015" y="78845"/>
                  </a:cubicBezTo>
                  <a:cubicBezTo>
                    <a:pt x="55641" y="70565"/>
                    <a:pt x="80566" y="57562"/>
                    <a:pt x="102590" y="40458"/>
                  </a:cubicBezTo>
                  <a:cubicBezTo>
                    <a:pt x="110876" y="34999"/>
                    <a:pt x="100937" y="21083"/>
                    <a:pt x="94881" y="8991"/>
                  </a:cubicBezTo>
                  <a:cubicBezTo>
                    <a:pt x="87353" y="-6406"/>
                    <a:pt x="81893" y="2209"/>
                    <a:pt x="81477" y="4193"/>
                  </a:cubicBezTo>
                  <a:cubicBezTo>
                    <a:pt x="80315" y="9162"/>
                    <a:pt x="91831" y="29038"/>
                    <a:pt x="94646" y="33260"/>
                  </a:cubicBezTo>
                  <a:cubicBezTo>
                    <a:pt x="73651" y="46659"/>
                    <a:pt x="51637" y="58393"/>
                    <a:pt x="28812" y="68363"/>
                  </a:cubicBezTo>
                  <a:cubicBezTo>
                    <a:pt x="21764" y="61022"/>
                    <a:pt x="15334" y="53115"/>
                    <a:pt x="9576" y="44723"/>
                  </a:cubicBezTo>
                  <a:close/>
                  <a:moveTo>
                    <a:pt x="164575" y="84880"/>
                  </a:moveTo>
                  <a:cubicBezTo>
                    <a:pt x="172908" y="106148"/>
                    <a:pt x="168131" y="130321"/>
                    <a:pt x="152334" y="146823"/>
                  </a:cubicBezTo>
                  <a:cubicBezTo>
                    <a:pt x="148068" y="151376"/>
                    <a:pt x="139410" y="146823"/>
                    <a:pt x="142737" y="140777"/>
                  </a:cubicBezTo>
                  <a:cubicBezTo>
                    <a:pt x="148196" y="132598"/>
                    <a:pt x="152499" y="123705"/>
                    <a:pt x="155533" y="114353"/>
                  </a:cubicBezTo>
                  <a:cubicBezTo>
                    <a:pt x="164724" y="76179"/>
                    <a:pt x="123970" y="64674"/>
                    <a:pt x="109575" y="54075"/>
                  </a:cubicBezTo>
                  <a:cubicBezTo>
                    <a:pt x="107581" y="52390"/>
                    <a:pt x="107330" y="49410"/>
                    <a:pt x="109009" y="47416"/>
                  </a:cubicBezTo>
                  <a:cubicBezTo>
                    <a:pt x="110065" y="46173"/>
                    <a:pt x="111681" y="45555"/>
                    <a:pt x="113296" y="45790"/>
                  </a:cubicBezTo>
                  <a:cubicBezTo>
                    <a:pt x="134835" y="51633"/>
                    <a:pt x="153235" y="65687"/>
                    <a:pt x="164532" y="84934"/>
                  </a:cubicBezTo>
                  <a:close/>
                  <a:moveTo>
                    <a:pt x="96331" y="155929"/>
                  </a:moveTo>
                  <a:cubicBezTo>
                    <a:pt x="86734" y="151951"/>
                    <a:pt x="59895" y="155513"/>
                    <a:pt x="49285" y="137961"/>
                  </a:cubicBezTo>
                  <a:cubicBezTo>
                    <a:pt x="41011" y="124377"/>
                    <a:pt x="47547" y="106324"/>
                    <a:pt x="44487" y="90671"/>
                  </a:cubicBezTo>
                  <a:cubicBezTo>
                    <a:pt x="43421" y="85126"/>
                    <a:pt x="34720" y="86619"/>
                    <a:pt x="34645" y="92334"/>
                  </a:cubicBezTo>
                  <a:cubicBezTo>
                    <a:pt x="34059" y="126701"/>
                    <a:pt x="21849" y="162135"/>
                    <a:pt x="87801" y="166858"/>
                  </a:cubicBezTo>
                  <a:cubicBezTo>
                    <a:pt x="99615" y="167520"/>
                    <a:pt x="102686" y="158573"/>
                    <a:pt x="96310" y="155929"/>
                  </a:cubicBezTo>
                  <a:close/>
                </a:path>
              </a:pathLst>
            </a:custGeom>
            <a:solidFill>
              <a:srgbClr val="000000"/>
            </a:solidFill>
            <a:ln w="5310" cap="flat">
              <a:noFill/>
              <a:prstDash val="solid"/>
              <a:miter/>
            </a:ln>
          </p:spPr>
          <p:txBody>
            <a:bodyPr rtlCol="1" anchor="ctr"/>
            <a:lstStyle/>
            <a:p>
              <a:pPr algn="r" rtl="1"/>
              <a:endParaRPr lang="ar-SA"/>
            </a:p>
          </p:txBody>
        </p:sp>
        <p:sp>
          <p:nvSpPr>
            <p:cNvPr id="23" name="شكل حر: شكل 22">
              <a:extLst>
                <a:ext uri="{FF2B5EF4-FFF2-40B4-BE49-F238E27FC236}">
                  <a16:creationId xmlns:a16="http://schemas.microsoft.com/office/drawing/2014/main" id="{24B5EC83-AC82-8855-45BD-D0E5ED1A6D73}"/>
                </a:ext>
              </a:extLst>
            </p:cNvPr>
            <p:cNvSpPr/>
            <p:nvPr/>
          </p:nvSpPr>
          <p:spPr>
            <a:xfrm>
              <a:off x="7810622" y="1682287"/>
              <a:ext cx="677805" cy="945926"/>
            </a:xfrm>
            <a:custGeom>
              <a:avLst/>
              <a:gdLst>
                <a:gd name="connsiteX0" fmla="*/ 391100 w 677805"/>
                <a:gd name="connsiteY0" fmla="*/ 207861 h 945926"/>
                <a:gd name="connsiteX1" fmla="*/ 180280 w 677805"/>
                <a:gd name="connsiteY1" fmla="*/ 280828 h 945926"/>
                <a:gd name="connsiteX2" fmla="*/ 39527 w 677805"/>
                <a:gd name="connsiteY2" fmla="*/ 30490 h 945926"/>
                <a:gd name="connsiteX3" fmla="*/ 2600 w 677805"/>
                <a:gd name="connsiteY3" fmla="*/ 10785 h 945926"/>
                <a:gd name="connsiteX4" fmla="*/ 10507 w 677805"/>
                <a:gd name="connsiteY4" fmla="*/ 38653 h 945926"/>
                <a:gd name="connsiteX5" fmla="*/ 29258 w 677805"/>
                <a:gd name="connsiteY5" fmla="*/ 39277 h 945926"/>
                <a:gd name="connsiteX6" fmla="*/ 424241 w 677805"/>
                <a:gd name="connsiteY6" fmla="*/ 791399 h 945926"/>
                <a:gd name="connsiteX7" fmla="*/ 435245 w 677805"/>
                <a:gd name="connsiteY7" fmla="*/ 795462 h 945926"/>
                <a:gd name="connsiteX8" fmla="*/ 436173 w 677805"/>
                <a:gd name="connsiteY8" fmla="*/ 794960 h 945926"/>
                <a:gd name="connsiteX9" fmla="*/ 541578 w 677805"/>
                <a:gd name="connsiteY9" fmla="*/ 826758 h 945926"/>
                <a:gd name="connsiteX10" fmla="*/ 674568 w 677805"/>
                <a:gd name="connsiteY10" fmla="*/ 740472 h 945926"/>
                <a:gd name="connsiteX11" fmla="*/ 560046 w 677805"/>
                <a:gd name="connsiteY11" fmla="*/ 465140 h 945926"/>
                <a:gd name="connsiteX12" fmla="*/ 391100 w 677805"/>
                <a:gd name="connsiteY12" fmla="*/ 207861 h 945926"/>
                <a:gd name="connsiteX13" fmla="*/ 502977 w 677805"/>
                <a:gd name="connsiteY13" fmla="*/ 816660 h 945926"/>
                <a:gd name="connsiteX14" fmla="*/ 466541 w 677805"/>
                <a:gd name="connsiteY14" fmla="*/ 945747 h 945926"/>
                <a:gd name="connsiteX15" fmla="*/ 415358 w 677805"/>
                <a:gd name="connsiteY15" fmla="*/ 830415 h 945926"/>
                <a:gd name="connsiteX16" fmla="*/ 502977 w 677805"/>
                <a:gd name="connsiteY16" fmla="*/ 816660 h 945926"/>
                <a:gd name="connsiteX17" fmla="*/ 525370 w 677805"/>
                <a:gd name="connsiteY17" fmla="*/ 884147 h 945926"/>
                <a:gd name="connsiteX18" fmla="*/ 476842 w 677805"/>
                <a:gd name="connsiteY18" fmla="*/ 929689 h 945926"/>
                <a:gd name="connsiteX19" fmla="*/ 421202 w 677805"/>
                <a:gd name="connsiteY19" fmla="*/ 845802 h 945926"/>
                <a:gd name="connsiteX20" fmla="*/ 525412 w 677805"/>
                <a:gd name="connsiteY20" fmla="*/ 884147 h 945926"/>
                <a:gd name="connsiteX21" fmla="*/ 597815 w 677805"/>
                <a:gd name="connsiteY21" fmla="*/ 760924 h 945926"/>
                <a:gd name="connsiteX22" fmla="*/ 334084 w 677805"/>
                <a:gd name="connsiteY22" fmla="*/ 240415 h 945926"/>
                <a:gd name="connsiteX23" fmla="*/ 344097 w 677805"/>
                <a:gd name="connsiteY23" fmla="*/ 234945 h 945926"/>
                <a:gd name="connsiteX24" fmla="*/ 613052 w 677805"/>
                <a:gd name="connsiteY24" fmla="*/ 755134 h 945926"/>
                <a:gd name="connsiteX25" fmla="*/ 597815 w 677805"/>
                <a:gd name="connsiteY25" fmla="*/ 760924 h 94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7805" h="945926">
                  <a:moveTo>
                    <a:pt x="391100" y="207861"/>
                  </a:moveTo>
                  <a:cubicBezTo>
                    <a:pt x="344982" y="189808"/>
                    <a:pt x="221013" y="254778"/>
                    <a:pt x="180280" y="280828"/>
                  </a:cubicBezTo>
                  <a:cubicBezTo>
                    <a:pt x="144750" y="212510"/>
                    <a:pt x="78586" y="92774"/>
                    <a:pt x="39527" y="30490"/>
                  </a:cubicBezTo>
                  <a:cubicBezTo>
                    <a:pt x="54849" y="6392"/>
                    <a:pt x="15759" y="-12898"/>
                    <a:pt x="2600" y="10785"/>
                  </a:cubicBezTo>
                  <a:cubicBezTo>
                    <a:pt x="-2913" y="20664"/>
                    <a:pt x="628" y="33140"/>
                    <a:pt x="10507" y="38653"/>
                  </a:cubicBezTo>
                  <a:cubicBezTo>
                    <a:pt x="16292" y="41879"/>
                    <a:pt x="23276" y="42113"/>
                    <a:pt x="29258" y="39277"/>
                  </a:cubicBezTo>
                  <a:cubicBezTo>
                    <a:pt x="162995" y="288271"/>
                    <a:pt x="299035" y="538182"/>
                    <a:pt x="424241" y="791399"/>
                  </a:cubicBezTo>
                  <a:cubicBezTo>
                    <a:pt x="426160" y="795558"/>
                    <a:pt x="431086" y="797376"/>
                    <a:pt x="435245" y="795462"/>
                  </a:cubicBezTo>
                  <a:cubicBezTo>
                    <a:pt x="435565" y="795312"/>
                    <a:pt x="435874" y="795147"/>
                    <a:pt x="436173" y="794960"/>
                  </a:cubicBezTo>
                  <a:cubicBezTo>
                    <a:pt x="479476" y="771502"/>
                    <a:pt x="526265" y="798522"/>
                    <a:pt x="541578" y="826758"/>
                  </a:cubicBezTo>
                  <a:cubicBezTo>
                    <a:pt x="559556" y="821426"/>
                    <a:pt x="651802" y="786761"/>
                    <a:pt x="674568" y="740472"/>
                  </a:cubicBezTo>
                  <a:cubicBezTo>
                    <a:pt x="697333" y="694184"/>
                    <a:pt x="593752" y="536519"/>
                    <a:pt x="560046" y="465140"/>
                  </a:cubicBezTo>
                  <a:cubicBezTo>
                    <a:pt x="558958" y="465140"/>
                    <a:pt x="452231" y="231767"/>
                    <a:pt x="391100" y="207861"/>
                  </a:cubicBezTo>
                  <a:close/>
                  <a:moveTo>
                    <a:pt x="502977" y="816660"/>
                  </a:moveTo>
                  <a:cubicBezTo>
                    <a:pt x="557700" y="844256"/>
                    <a:pt x="561848" y="936972"/>
                    <a:pt x="466541" y="945747"/>
                  </a:cubicBezTo>
                  <a:cubicBezTo>
                    <a:pt x="420498" y="950013"/>
                    <a:pt x="368334" y="877269"/>
                    <a:pt x="415358" y="830415"/>
                  </a:cubicBezTo>
                  <a:cubicBezTo>
                    <a:pt x="438631" y="807591"/>
                    <a:pt x="473829" y="802062"/>
                    <a:pt x="502977" y="816660"/>
                  </a:cubicBezTo>
                  <a:close/>
                  <a:moveTo>
                    <a:pt x="525370" y="884147"/>
                  </a:moveTo>
                  <a:cubicBezTo>
                    <a:pt x="522395" y="908981"/>
                    <a:pt x="501527" y="925136"/>
                    <a:pt x="476842" y="929689"/>
                  </a:cubicBezTo>
                  <a:cubicBezTo>
                    <a:pt x="431054" y="937963"/>
                    <a:pt x="396111" y="879338"/>
                    <a:pt x="421202" y="845802"/>
                  </a:cubicBezTo>
                  <a:cubicBezTo>
                    <a:pt x="453948" y="801998"/>
                    <a:pt x="532226" y="827259"/>
                    <a:pt x="525412" y="884147"/>
                  </a:cubicBezTo>
                  <a:close/>
                  <a:moveTo>
                    <a:pt x="597815" y="760924"/>
                  </a:moveTo>
                  <a:cubicBezTo>
                    <a:pt x="513011" y="587115"/>
                    <a:pt x="423921" y="412315"/>
                    <a:pt x="334084" y="240415"/>
                  </a:cubicBezTo>
                  <a:cubicBezTo>
                    <a:pt x="331013" y="234689"/>
                    <a:pt x="340951" y="229400"/>
                    <a:pt x="344097" y="234945"/>
                  </a:cubicBezTo>
                  <a:cubicBezTo>
                    <a:pt x="441899" y="407836"/>
                    <a:pt x="526276" y="575780"/>
                    <a:pt x="613052" y="755134"/>
                  </a:cubicBezTo>
                  <a:cubicBezTo>
                    <a:pt x="617573" y="764549"/>
                    <a:pt x="602368" y="770318"/>
                    <a:pt x="597815" y="760924"/>
                  </a:cubicBezTo>
                  <a:close/>
                </a:path>
              </a:pathLst>
            </a:custGeom>
            <a:solidFill>
              <a:srgbClr val="EE8030"/>
            </a:solidFill>
            <a:ln w="5310" cap="flat">
              <a:noFill/>
              <a:prstDash val="solid"/>
              <a:miter/>
            </a:ln>
          </p:spPr>
          <p:txBody>
            <a:bodyPr rtlCol="1" anchor="ctr"/>
            <a:lstStyle/>
            <a:p>
              <a:pPr algn="r" rtl="1"/>
              <a:endParaRPr lang="ar-SA"/>
            </a:p>
          </p:txBody>
        </p:sp>
        <p:sp>
          <p:nvSpPr>
            <p:cNvPr id="24" name="شكل حر: شكل 23">
              <a:extLst>
                <a:ext uri="{FF2B5EF4-FFF2-40B4-BE49-F238E27FC236}">
                  <a16:creationId xmlns:a16="http://schemas.microsoft.com/office/drawing/2014/main" id="{56D805D8-AFED-BA87-9F1E-D5354C49A85C}"/>
                </a:ext>
              </a:extLst>
            </p:cNvPr>
            <p:cNvSpPr/>
            <p:nvPr/>
          </p:nvSpPr>
          <p:spPr>
            <a:xfrm>
              <a:off x="6796661" y="1582050"/>
              <a:ext cx="156085" cy="171135"/>
            </a:xfrm>
            <a:custGeom>
              <a:avLst/>
              <a:gdLst>
                <a:gd name="connsiteX0" fmla="*/ 70392 w 156085"/>
                <a:gd name="connsiteY0" fmla="*/ 99101 h 171135"/>
                <a:gd name="connsiteX1" fmla="*/ 21619 w 156085"/>
                <a:gd name="connsiteY1" fmla="*/ 84940 h 171135"/>
                <a:gd name="connsiteX2" fmla="*/ 54738 w 156085"/>
                <a:gd name="connsiteY2" fmla="*/ 51160 h 171135"/>
                <a:gd name="connsiteX3" fmla="*/ 52952 w 156085"/>
                <a:gd name="connsiteY3" fmla="*/ 44474 h 171135"/>
                <a:gd name="connsiteX4" fmla="*/ 49354 w 156085"/>
                <a:gd name="connsiteY4" fmla="*/ 43952 h 171135"/>
                <a:gd name="connsiteX5" fmla="*/ 25340 w 156085"/>
                <a:gd name="connsiteY5" fmla="*/ 59018 h 171135"/>
                <a:gd name="connsiteX6" fmla="*/ 38925 w 156085"/>
                <a:gd name="connsiteY6" fmla="*/ 108709 h 171135"/>
                <a:gd name="connsiteX7" fmla="*/ 70722 w 156085"/>
                <a:gd name="connsiteY7" fmla="*/ 107301 h 171135"/>
                <a:gd name="connsiteX8" fmla="*/ 70850 w 156085"/>
                <a:gd name="connsiteY8" fmla="*/ 99144 h 171135"/>
                <a:gd name="connsiteX9" fmla="*/ 70722 w 156085"/>
                <a:gd name="connsiteY9" fmla="*/ 99016 h 171135"/>
                <a:gd name="connsiteX10" fmla="*/ 155931 w 156085"/>
                <a:gd name="connsiteY10" fmla="*/ 57696 h 171135"/>
                <a:gd name="connsiteX11" fmla="*/ 136802 w 156085"/>
                <a:gd name="connsiteY11" fmla="*/ 81379 h 171135"/>
                <a:gd name="connsiteX12" fmla="*/ 49439 w 156085"/>
                <a:gd name="connsiteY12" fmla="*/ 26069 h 171135"/>
                <a:gd name="connsiteX13" fmla="*/ 65999 w 156085"/>
                <a:gd name="connsiteY13" fmla="*/ 1224 h 171135"/>
                <a:gd name="connsiteX14" fmla="*/ 72962 w 156085"/>
                <a:gd name="connsiteY14" fmla="*/ 5778 h 171135"/>
                <a:gd name="connsiteX15" fmla="*/ 60038 w 156085"/>
                <a:gd name="connsiteY15" fmla="*/ 26645 h 171135"/>
                <a:gd name="connsiteX16" fmla="*/ 137793 w 156085"/>
                <a:gd name="connsiteY16" fmla="*/ 71281 h 171135"/>
                <a:gd name="connsiteX17" fmla="*/ 146079 w 156085"/>
                <a:gd name="connsiteY17" fmla="*/ 56353 h 171135"/>
                <a:gd name="connsiteX18" fmla="*/ 154252 w 156085"/>
                <a:gd name="connsiteY18" fmla="*/ 55846 h 171135"/>
                <a:gd name="connsiteX19" fmla="*/ 154257 w 156085"/>
                <a:gd name="connsiteY19" fmla="*/ 55852 h 171135"/>
                <a:gd name="connsiteX20" fmla="*/ 155931 w 156085"/>
                <a:gd name="connsiteY20" fmla="*/ 57696 h 171135"/>
                <a:gd name="connsiteX21" fmla="*/ 125339 w 156085"/>
                <a:gd name="connsiteY21" fmla="*/ 88833 h 171135"/>
                <a:gd name="connsiteX22" fmla="*/ 114825 w 156085"/>
                <a:gd name="connsiteY22" fmla="*/ 113091 h 171135"/>
                <a:gd name="connsiteX23" fmla="*/ 108704 w 156085"/>
                <a:gd name="connsiteY23" fmla="*/ 131730 h 171135"/>
                <a:gd name="connsiteX24" fmla="*/ 127002 w 156085"/>
                <a:gd name="connsiteY24" fmla="*/ 116237 h 171135"/>
                <a:gd name="connsiteX25" fmla="*/ 125339 w 156085"/>
                <a:gd name="connsiteY25" fmla="*/ 88833 h 171135"/>
                <a:gd name="connsiteX26" fmla="*/ 78315 w 156085"/>
                <a:gd name="connsiteY26" fmla="*/ 160862 h 171135"/>
                <a:gd name="connsiteX27" fmla="*/ 95450 w 156085"/>
                <a:gd name="connsiteY27" fmla="*/ 147874 h 171135"/>
                <a:gd name="connsiteX28" fmla="*/ 101667 w 156085"/>
                <a:gd name="connsiteY28" fmla="*/ 159550 h 171135"/>
                <a:gd name="connsiteX29" fmla="*/ 78261 w 156085"/>
                <a:gd name="connsiteY29" fmla="*/ 160862 h 171135"/>
                <a:gd name="connsiteX30" fmla="*/ 60422 w 156085"/>
                <a:gd name="connsiteY30" fmla="*/ 148119 h 171135"/>
                <a:gd name="connsiteX31" fmla="*/ 55208 w 156085"/>
                <a:gd name="connsiteY31" fmla="*/ 154656 h 171135"/>
                <a:gd name="connsiteX32" fmla="*/ 85064 w 156085"/>
                <a:gd name="connsiteY32" fmla="*/ 135622 h 171135"/>
                <a:gd name="connsiteX33" fmla="*/ 60230 w 156085"/>
                <a:gd name="connsiteY33" fmla="*/ 148119 h 171135"/>
                <a:gd name="connsiteX34" fmla="*/ 61669 w 156085"/>
                <a:gd name="connsiteY34" fmla="*/ 125428 h 171135"/>
                <a:gd name="connsiteX35" fmla="*/ 38317 w 156085"/>
                <a:gd name="connsiteY35" fmla="*/ 136614 h 171135"/>
                <a:gd name="connsiteX36" fmla="*/ 28624 w 156085"/>
                <a:gd name="connsiteY36" fmla="*/ 144888 h 171135"/>
                <a:gd name="connsiteX37" fmla="*/ 61744 w 156085"/>
                <a:gd name="connsiteY37" fmla="*/ 125268 h 171135"/>
                <a:gd name="connsiteX38" fmla="*/ 25564 w 156085"/>
                <a:gd name="connsiteY38" fmla="*/ 121707 h 171135"/>
                <a:gd name="connsiteX39" fmla="*/ 36995 w 156085"/>
                <a:gd name="connsiteY39" fmla="*/ 120214 h 171135"/>
                <a:gd name="connsiteX40" fmla="*/ 5773 w 156085"/>
                <a:gd name="connsiteY40" fmla="*/ 131144 h 171135"/>
                <a:gd name="connsiteX41" fmla="*/ 8258 w 156085"/>
                <a:gd name="connsiteY41" fmla="*/ 106299 h 171135"/>
                <a:gd name="connsiteX42" fmla="*/ 12640 w 156085"/>
                <a:gd name="connsiteY42" fmla="*/ 119723 h 171135"/>
                <a:gd name="connsiteX43" fmla="*/ 23869 w 156085"/>
                <a:gd name="connsiteY43" fmla="*/ 123072 h 171135"/>
                <a:gd name="connsiteX44" fmla="*/ 25564 w 156085"/>
                <a:gd name="connsiteY44" fmla="*/ 121856 h 1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6085" h="171135">
                  <a:moveTo>
                    <a:pt x="70392" y="99101"/>
                  </a:moveTo>
                  <a:cubicBezTo>
                    <a:pt x="61115" y="90069"/>
                    <a:pt x="28987" y="103825"/>
                    <a:pt x="21619" y="84940"/>
                  </a:cubicBezTo>
                  <a:cubicBezTo>
                    <a:pt x="16735" y="72518"/>
                    <a:pt x="49343" y="60682"/>
                    <a:pt x="54738" y="51160"/>
                  </a:cubicBezTo>
                  <a:cubicBezTo>
                    <a:pt x="56092" y="48819"/>
                    <a:pt x="55292" y="45828"/>
                    <a:pt x="52952" y="44474"/>
                  </a:cubicBezTo>
                  <a:cubicBezTo>
                    <a:pt x="51864" y="43845"/>
                    <a:pt x="50576" y="43658"/>
                    <a:pt x="49354" y="43952"/>
                  </a:cubicBezTo>
                  <a:cubicBezTo>
                    <a:pt x="40606" y="47678"/>
                    <a:pt x="32502" y="52765"/>
                    <a:pt x="25340" y="59018"/>
                  </a:cubicBezTo>
                  <a:cubicBezTo>
                    <a:pt x="-6372" y="81134"/>
                    <a:pt x="12257" y="105307"/>
                    <a:pt x="38925" y="108709"/>
                  </a:cubicBezTo>
                  <a:cubicBezTo>
                    <a:pt x="45877" y="109530"/>
                    <a:pt x="65839" y="111524"/>
                    <a:pt x="70722" y="107301"/>
                  </a:cubicBezTo>
                  <a:cubicBezTo>
                    <a:pt x="73010" y="105083"/>
                    <a:pt x="73068" y="101431"/>
                    <a:pt x="70850" y="99144"/>
                  </a:cubicBezTo>
                  <a:cubicBezTo>
                    <a:pt x="70808" y="99101"/>
                    <a:pt x="70766" y="99058"/>
                    <a:pt x="70722" y="99016"/>
                  </a:cubicBezTo>
                  <a:close/>
                  <a:moveTo>
                    <a:pt x="155931" y="57696"/>
                  </a:moveTo>
                  <a:cubicBezTo>
                    <a:pt x="157755" y="62164"/>
                    <a:pt x="142933" y="84034"/>
                    <a:pt x="136802" y="81379"/>
                  </a:cubicBezTo>
                  <a:cubicBezTo>
                    <a:pt x="121234" y="74917"/>
                    <a:pt x="46709" y="38567"/>
                    <a:pt x="49439" y="26069"/>
                  </a:cubicBezTo>
                  <a:cubicBezTo>
                    <a:pt x="53271" y="16782"/>
                    <a:pt x="58899" y="8337"/>
                    <a:pt x="65999" y="1224"/>
                  </a:cubicBezTo>
                  <a:cubicBezTo>
                    <a:pt x="68984" y="-2092"/>
                    <a:pt x="74284" y="1971"/>
                    <a:pt x="72962" y="5778"/>
                  </a:cubicBezTo>
                  <a:cubicBezTo>
                    <a:pt x="71298" y="11322"/>
                    <a:pt x="59547" y="24907"/>
                    <a:pt x="60038" y="26645"/>
                  </a:cubicBezTo>
                  <a:cubicBezTo>
                    <a:pt x="61200" y="30697"/>
                    <a:pt x="132739" y="69042"/>
                    <a:pt x="137793" y="71281"/>
                  </a:cubicBezTo>
                  <a:cubicBezTo>
                    <a:pt x="140523" y="67016"/>
                    <a:pt x="143008" y="60426"/>
                    <a:pt x="146079" y="56353"/>
                  </a:cubicBezTo>
                  <a:cubicBezTo>
                    <a:pt x="148195" y="53953"/>
                    <a:pt x="151853" y="53730"/>
                    <a:pt x="154252" y="55846"/>
                  </a:cubicBezTo>
                  <a:cubicBezTo>
                    <a:pt x="154252" y="55846"/>
                    <a:pt x="154257" y="55852"/>
                    <a:pt x="154257" y="55852"/>
                  </a:cubicBezTo>
                  <a:cubicBezTo>
                    <a:pt x="156145" y="57590"/>
                    <a:pt x="155718" y="58997"/>
                    <a:pt x="155931" y="57696"/>
                  </a:cubicBezTo>
                  <a:close/>
                  <a:moveTo>
                    <a:pt x="125339" y="88833"/>
                  </a:moveTo>
                  <a:cubicBezTo>
                    <a:pt x="117064" y="88001"/>
                    <a:pt x="117064" y="104315"/>
                    <a:pt x="114825" y="113091"/>
                  </a:cubicBezTo>
                  <a:cubicBezTo>
                    <a:pt x="113002" y="119308"/>
                    <a:pt x="110858" y="125514"/>
                    <a:pt x="108704" y="131730"/>
                  </a:cubicBezTo>
                  <a:cubicBezTo>
                    <a:pt x="106550" y="137947"/>
                    <a:pt x="117395" y="147298"/>
                    <a:pt x="127002" y="116237"/>
                  </a:cubicBezTo>
                  <a:cubicBezTo>
                    <a:pt x="128687" y="110607"/>
                    <a:pt x="135895" y="89899"/>
                    <a:pt x="125339" y="88833"/>
                  </a:cubicBezTo>
                  <a:close/>
                  <a:moveTo>
                    <a:pt x="78315" y="160862"/>
                  </a:moveTo>
                  <a:cubicBezTo>
                    <a:pt x="84967" y="157940"/>
                    <a:pt x="90837" y="153488"/>
                    <a:pt x="95450" y="147874"/>
                  </a:cubicBezTo>
                  <a:cubicBezTo>
                    <a:pt x="102328" y="138928"/>
                    <a:pt x="114249" y="146371"/>
                    <a:pt x="101667" y="159550"/>
                  </a:cubicBezTo>
                  <a:cubicBezTo>
                    <a:pt x="80746" y="181282"/>
                    <a:pt x="64954" y="166886"/>
                    <a:pt x="78261" y="160862"/>
                  </a:cubicBezTo>
                  <a:close/>
                  <a:moveTo>
                    <a:pt x="60422" y="148119"/>
                  </a:moveTo>
                  <a:cubicBezTo>
                    <a:pt x="57852" y="149186"/>
                    <a:pt x="54632" y="151318"/>
                    <a:pt x="55208" y="154656"/>
                  </a:cubicBezTo>
                  <a:cubicBezTo>
                    <a:pt x="57522" y="168827"/>
                    <a:pt x="97359" y="144643"/>
                    <a:pt x="85064" y="135622"/>
                  </a:cubicBezTo>
                  <a:cubicBezTo>
                    <a:pt x="79530" y="131506"/>
                    <a:pt x="75894" y="140666"/>
                    <a:pt x="60230" y="148119"/>
                  </a:cubicBezTo>
                  <a:close/>
                  <a:moveTo>
                    <a:pt x="61669" y="125428"/>
                  </a:moveTo>
                  <a:cubicBezTo>
                    <a:pt x="55869" y="120214"/>
                    <a:pt x="49002" y="131975"/>
                    <a:pt x="38317" y="136614"/>
                  </a:cubicBezTo>
                  <a:cubicBezTo>
                    <a:pt x="34756" y="138096"/>
                    <a:pt x="27462" y="139760"/>
                    <a:pt x="28624" y="144888"/>
                  </a:cubicBezTo>
                  <a:cubicBezTo>
                    <a:pt x="31823" y="159305"/>
                    <a:pt x="72098" y="134620"/>
                    <a:pt x="61744" y="125268"/>
                  </a:cubicBezTo>
                  <a:close/>
                  <a:moveTo>
                    <a:pt x="25564" y="121707"/>
                  </a:moveTo>
                  <a:cubicBezTo>
                    <a:pt x="30949" y="117154"/>
                    <a:pt x="35246" y="116077"/>
                    <a:pt x="36995" y="120214"/>
                  </a:cubicBezTo>
                  <a:cubicBezTo>
                    <a:pt x="41953" y="131474"/>
                    <a:pt x="17119" y="141540"/>
                    <a:pt x="5773" y="131144"/>
                  </a:cubicBezTo>
                  <a:cubicBezTo>
                    <a:pt x="-3088" y="122869"/>
                    <a:pt x="-1349" y="102663"/>
                    <a:pt x="8258" y="106299"/>
                  </a:cubicBezTo>
                  <a:cubicBezTo>
                    <a:pt x="12395" y="107877"/>
                    <a:pt x="10742" y="115661"/>
                    <a:pt x="12640" y="119723"/>
                  </a:cubicBezTo>
                  <a:cubicBezTo>
                    <a:pt x="14817" y="123749"/>
                    <a:pt x="19844" y="125247"/>
                    <a:pt x="23869" y="123072"/>
                  </a:cubicBezTo>
                  <a:cubicBezTo>
                    <a:pt x="24483" y="122741"/>
                    <a:pt x="25052" y="122331"/>
                    <a:pt x="25564" y="121856"/>
                  </a:cubicBezTo>
                  <a:close/>
                </a:path>
              </a:pathLst>
            </a:custGeom>
            <a:solidFill>
              <a:srgbClr val="000000"/>
            </a:solidFill>
            <a:ln w="5310" cap="flat">
              <a:noFill/>
              <a:prstDash val="solid"/>
              <a:miter/>
            </a:ln>
          </p:spPr>
          <p:txBody>
            <a:bodyPr rtlCol="1" anchor="ctr"/>
            <a:lstStyle/>
            <a:p>
              <a:pPr algn="r" rtl="1"/>
              <a:endParaRPr lang="ar-SA"/>
            </a:p>
          </p:txBody>
        </p:sp>
        <p:sp>
          <p:nvSpPr>
            <p:cNvPr id="25" name="شكل حر: شكل 24">
              <a:extLst>
                <a:ext uri="{FF2B5EF4-FFF2-40B4-BE49-F238E27FC236}">
                  <a16:creationId xmlns:a16="http://schemas.microsoft.com/office/drawing/2014/main" id="{CE33F5F6-BD86-E6D5-7383-3667D3D0861B}"/>
                </a:ext>
              </a:extLst>
            </p:cNvPr>
            <p:cNvSpPr/>
            <p:nvPr/>
          </p:nvSpPr>
          <p:spPr>
            <a:xfrm>
              <a:off x="6865412" y="1007016"/>
              <a:ext cx="946358" cy="725016"/>
            </a:xfrm>
            <a:custGeom>
              <a:avLst/>
              <a:gdLst>
                <a:gd name="connsiteX0" fmla="*/ 286580 w 946358"/>
                <a:gd name="connsiteY0" fmla="*/ 368829 h 725016"/>
                <a:gd name="connsiteX1" fmla="*/ 278209 w 946358"/>
                <a:gd name="connsiteY1" fmla="*/ 2658 h 725016"/>
                <a:gd name="connsiteX2" fmla="*/ 178840 w 946358"/>
                <a:gd name="connsiteY2" fmla="*/ 78260 h 725016"/>
                <a:gd name="connsiteX3" fmla="*/ 113262 w 946358"/>
                <a:gd name="connsiteY3" fmla="*/ 344976 h 725016"/>
                <a:gd name="connsiteX4" fmla="*/ 73 w 946358"/>
                <a:gd name="connsiteY4" fmla="*/ 558867 h 725016"/>
                <a:gd name="connsiteX5" fmla="*/ 102588 w 946358"/>
                <a:gd name="connsiteY5" fmla="*/ 630491 h 725016"/>
                <a:gd name="connsiteX6" fmla="*/ 154347 w 946358"/>
                <a:gd name="connsiteY6" fmla="*/ 566513 h 725016"/>
                <a:gd name="connsiteX7" fmla="*/ 184982 w 946358"/>
                <a:gd name="connsiteY7" fmla="*/ 192813 h 725016"/>
                <a:gd name="connsiteX8" fmla="*/ 188437 w 946358"/>
                <a:gd name="connsiteY8" fmla="*/ 189145 h 725016"/>
                <a:gd name="connsiteX9" fmla="*/ 192100 w 946358"/>
                <a:gd name="connsiteY9" fmla="*/ 192600 h 725016"/>
                <a:gd name="connsiteX10" fmla="*/ 192020 w 946358"/>
                <a:gd name="connsiteY10" fmla="*/ 193474 h 725016"/>
                <a:gd name="connsiteX11" fmla="*/ 173061 w 946358"/>
                <a:gd name="connsiteY11" fmla="*/ 541508 h 725016"/>
                <a:gd name="connsiteX12" fmla="*/ 156501 w 946358"/>
                <a:gd name="connsiteY12" fmla="*/ 716724 h 725016"/>
                <a:gd name="connsiteX13" fmla="*/ 227880 w 946358"/>
                <a:gd name="connsiteY13" fmla="*/ 716724 h 725016"/>
                <a:gd name="connsiteX14" fmla="*/ 284778 w 946358"/>
                <a:gd name="connsiteY14" fmla="*/ 597542 h 725016"/>
                <a:gd name="connsiteX15" fmla="*/ 286580 w 946358"/>
                <a:gd name="connsiteY15" fmla="*/ 368829 h 725016"/>
                <a:gd name="connsiteX16" fmla="*/ 836796 w 946358"/>
                <a:gd name="connsiteY16" fmla="*/ 326678 h 725016"/>
                <a:gd name="connsiteX17" fmla="*/ 946349 w 946358"/>
                <a:gd name="connsiteY17" fmla="*/ 556468 h 725016"/>
                <a:gd name="connsiteX18" fmla="*/ 849048 w 946358"/>
                <a:gd name="connsiteY18" fmla="*/ 612982 h 725016"/>
                <a:gd name="connsiteX19" fmla="*/ 699008 w 946358"/>
                <a:gd name="connsiteY19" fmla="*/ 394954 h 725016"/>
                <a:gd name="connsiteX20" fmla="*/ 490576 w 946358"/>
                <a:gd name="connsiteY20" fmla="*/ 250885 h 725016"/>
                <a:gd name="connsiteX21" fmla="*/ 485937 w 946358"/>
                <a:gd name="connsiteY21" fmla="*/ 258413 h 725016"/>
                <a:gd name="connsiteX22" fmla="*/ 565591 w 946358"/>
                <a:gd name="connsiteY22" fmla="*/ 310833 h 725016"/>
                <a:gd name="connsiteX23" fmla="*/ 629186 w 946358"/>
                <a:gd name="connsiteY23" fmla="*/ 715263 h 725016"/>
                <a:gd name="connsiteX24" fmla="*/ 366873 w 946358"/>
                <a:gd name="connsiteY24" fmla="*/ 722631 h 725016"/>
                <a:gd name="connsiteX25" fmla="*/ 292338 w 946358"/>
                <a:gd name="connsiteY25" fmla="*/ 580364 h 725016"/>
                <a:gd name="connsiteX26" fmla="*/ 299461 w 946358"/>
                <a:gd name="connsiteY26" fmla="*/ 365065 h 725016"/>
                <a:gd name="connsiteX27" fmla="*/ 470625 w 946358"/>
                <a:gd name="connsiteY27" fmla="*/ 142 h 725016"/>
                <a:gd name="connsiteX28" fmla="*/ 606590 w 946358"/>
                <a:gd name="connsiteY28" fmla="*/ 66967 h 725016"/>
                <a:gd name="connsiteX29" fmla="*/ 836828 w 946358"/>
                <a:gd name="connsiteY29" fmla="*/ 326678 h 725016"/>
                <a:gd name="connsiteX30" fmla="*/ 318537 w 946358"/>
                <a:gd name="connsiteY30" fmla="*/ 456267 h 725016"/>
                <a:gd name="connsiteX31" fmla="*/ 331098 w 946358"/>
                <a:gd name="connsiteY31" fmla="*/ 467356 h 725016"/>
                <a:gd name="connsiteX32" fmla="*/ 341996 w 946358"/>
                <a:gd name="connsiteY32" fmla="*/ 457760 h 725016"/>
                <a:gd name="connsiteX33" fmla="*/ 318537 w 946358"/>
                <a:gd name="connsiteY33" fmla="*/ 456267 h 725016"/>
                <a:gd name="connsiteX34" fmla="*/ 345120 w 946358"/>
                <a:gd name="connsiteY34" fmla="*/ 547852 h 725016"/>
                <a:gd name="connsiteX35" fmla="*/ 323346 w 946358"/>
                <a:gd name="connsiteY35" fmla="*/ 536507 h 725016"/>
                <a:gd name="connsiteX36" fmla="*/ 345120 w 946358"/>
                <a:gd name="connsiteY36" fmla="*/ 547852 h 725016"/>
                <a:gd name="connsiteX37" fmla="*/ 505430 w 946358"/>
                <a:gd name="connsiteY37" fmla="*/ 96973 h 725016"/>
                <a:gd name="connsiteX38" fmla="*/ 491109 w 946358"/>
                <a:gd name="connsiteY38" fmla="*/ 26170 h 725016"/>
                <a:gd name="connsiteX39" fmla="*/ 484818 w 946358"/>
                <a:gd name="connsiteY39" fmla="*/ 28495 h 725016"/>
                <a:gd name="connsiteX40" fmla="*/ 497976 w 946358"/>
                <a:gd name="connsiteY40" fmla="*/ 88027 h 725016"/>
                <a:gd name="connsiteX41" fmla="*/ 468663 w 946358"/>
                <a:gd name="connsiteY41" fmla="*/ 101889 h 725016"/>
                <a:gd name="connsiteX42" fmla="*/ 455334 w 946358"/>
                <a:gd name="connsiteY42" fmla="*/ 168139 h 725016"/>
                <a:gd name="connsiteX43" fmla="*/ 456081 w 946358"/>
                <a:gd name="connsiteY43" fmla="*/ 189252 h 725016"/>
                <a:gd name="connsiteX44" fmla="*/ 324423 w 946358"/>
                <a:gd name="connsiteY44" fmla="*/ 375728 h 725016"/>
                <a:gd name="connsiteX45" fmla="*/ 330459 w 946358"/>
                <a:gd name="connsiteY45" fmla="*/ 378213 h 725016"/>
                <a:gd name="connsiteX46" fmla="*/ 462958 w 946358"/>
                <a:gd name="connsiteY46" fmla="*/ 198273 h 725016"/>
                <a:gd name="connsiteX47" fmla="*/ 459397 w 946358"/>
                <a:gd name="connsiteY47" fmla="*/ 149916 h 725016"/>
                <a:gd name="connsiteX48" fmla="*/ 505600 w 946358"/>
                <a:gd name="connsiteY48" fmla="*/ 97005 h 725016"/>
                <a:gd name="connsiteX49" fmla="*/ 253450 w 946358"/>
                <a:gd name="connsiteY49" fmla="*/ 333300 h 725016"/>
                <a:gd name="connsiteX50" fmla="*/ 214871 w 946358"/>
                <a:gd name="connsiteY50" fmla="*/ 170090 h 725016"/>
                <a:gd name="connsiteX51" fmla="*/ 224393 w 946358"/>
                <a:gd name="connsiteY51" fmla="*/ 148647 h 725016"/>
                <a:gd name="connsiteX52" fmla="*/ 207822 w 946358"/>
                <a:gd name="connsiteY52" fmla="*/ 97880 h 725016"/>
                <a:gd name="connsiteX53" fmla="*/ 242936 w 946358"/>
                <a:gd name="connsiteY53" fmla="*/ 42240 h 725016"/>
                <a:gd name="connsiteX54" fmla="*/ 248406 w 946358"/>
                <a:gd name="connsiteY54" fmla="*/ 45716 h 725016"/>
                <a:gd name="connsiteX55" fmla="*/ 212717 w 946358"/>
                <a:gd name="connsiteY55" fmla="*/ 106666 h 725016"/>
                <a:gd name="connsiteX56" fmla="*/ 235109 w 946358"/>
                <a:gd name="connsiteY56" fmla="*/ 152038 h 725016"/>
                <a:gd name="connsiteX57" fmla="*/ 230225 w 946358"/>
                <a:gd name="connsiteY57" fmla="*/ 241224 h 725016"/>
                <a:gd name="connsiteX58" fmla="*/ 259794 w 946358"/>
                <a:gd name="connsiteY58" fmla="*/ 332308 h 725016"/>
                <a:gd name="connsiteX59" fmla="*/ 253450 w 946358"/>
                <a:gd name="connsiteY59" fmla="*/ 333300 h 72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358" h="725016">
                  <a:moveTo>
                    <a:pt x="286580" y="368829"/>
                  </a:moveTo>
                  <a:cubicBezTo>
                    <a:pt x="248321" y="261132"/>
                    <a:pt x="260242" y="64099"/>
                    <a:pt x="278209" y="2658"/>
                  </a:cubicBezTo>
                  <a:cubicBezTo>
                    <a:pt x="280203" y="-4379"/>
                    <a:pt x="196562" y="38262"/>
                    <a:pt x="178840" y="78260"/>
                  </a:cubicBezTo>
                  <a:cubicBezTo>
                    <a:pt x="161118" y="118257"/>
                    <a:pt x="125898" y="315503"/>
                    <a:pt x="113262" y="344976"/>
                  </a:cubicBezTo>
                  <a:cubicBezTo>
                    <a:pt x="100626" y="374449"/>
                    <a:pt x="3208" y="555636"/>
                    <a:pt x="73" y="558867"/>
                  </a:cubicBezTo>
                  <a:cubicBezTo>
                    <a:pt x="-3062" y="562098"/>
                    <a:pt x="95806" y="635215"/>
                    <a:pt x="102588" y="630491"/>
                  </a:cubicBezTo>
                  <a:cubicBezTo>
                    <a:pt x="107141" y="627292"/>
                    <a:pt x="135047" y="591987"/>
                    <a:pt x="154347" y="566513"/>
                  </a:cubicBezTo>
                  <a:cubicBezTo>
                    <a:pt x="177656" y="319843"/>
                    <a:pt x="167015" y="314511"/>
                    <a:pt x="184982" y="192813"/>
                  </a:cubicBezTo>
                  <a:cubicBezTo>
                    <a:pt x="184923" y="190846"/>
                    <a:pt x="186469" y="189204"/>
                    <a:pt x="188437" y="189145"/>
                  </a:cubicBezTo>
                  <a:cubicBezTo>
                    <a:pt x="190399" y="189087"/>
                    <a:pt x="192041" y="190633"/>
                    <a:pt x="192100" y="192600"/>
                  </a:cubicBezTo>
                  <a:cubicBezTo>
                    <a:pt x="192110" y="192893"/>
                    <a:pt x="192084" y="193187"/>
                    <a:pt x="192020" y="193474"/>
                  </a:cubicBezTo>
                  <a:cubicBezTo>
                    <a:pt x="187754" y="240819"/>
                    <a:pt x="174202" y="522836"/>
                    <a:pt x="173061" y="541508"/>
                  </a:cubicBezTo>
                  <a:cubicBezTo>
                    <a:pt x="171322" y="569829"/>
                    <a:pt x="151446" y="709185"/>
                    <a:pt x="156501" y="716724"/>
                  </a:cubicBezTo>
                  <a:cubicBezTo>
                    <a:pt x="160478" y="722269"/>
                    <a:pt x="214465" y="726918"/>
                    <a:pt x="227880" y="716724"/>
                  </a:cubicBezTo>
                  <a:cubicBezTo>
                    <a:pt x="241294" y="706530"/>
                    <a:pt x="280033" y="604654"/>
                    <a:pt x="284778" y="597542"/>
                  </a:cubicBezTo>
                  <a:cubicBezTo>
                    <a:pt x="271833" y="563836"/>
                    <a:pt x="274979" y="427370"/>
                    <a:pt x="286580" y="368829"/>
                  </a:cubicBezTo>
                  <a:close/>
                  <a:moveTo>
                    <a:pt x="836796" y="326678"/>
                  </a:moveTo>
                  <a:cubicBezTo>
                    <a:pt x="857739" y="359798"/>
                    <a:pt x="945272" y="545954"/>
                    <a:pt x="946349" y="556468"/>
                  </a:cubicBezTo>
                  <a:cubicBezTo>
                    <a:pt x="947426" y="566982"/>
                    <a:pt x="856331" y="617077"/>
                    <a:pt x="849048" y="612982"/>
                  </a:cubicBezTo>
                  <a:cubicBezTo>
                    <a:pt x="841765" y="608888"/>
                    <a:pt x="715759" y="415907"/>
                    <a:pt x="699008" y="394954"/>
                  </a:cubicBezTo>
                  <a:cubicBezTo>
                    <a:pt x="673032" y="362453"/>
                    <a:pt x="536982" y="272765"/>
                    <a:pt x="490576" y="250885"/>
                  </a:cubicBezTo>
                  <a:cubicBezTo>
                    <a:pt x="486097" y="248752"/>
                    <a:pt x="481715" y="255438"/>
                    <a:pt x="485937" y="258413"/>
                  </a:cubicBezTo>
                  <a:cubicBezTo>
                    <a:pt x="511774" y="276636"/>
                    <a:pt x="538347" y="291543"/>
                    <a:pt x="565591" y="310833"/>
                  </a:cubicBezTo>
                  <a:cubicBezTo>
                    <a:pt x="582822" y="530493"/>
                    <a:pt x="638303" y="707148"/>
                    <a:pt x="629186" y="715263"/>
                  </a:cubicBezTo>
                  <a:cubicBezTo>
                    <a:pt x="622233" y="721469"/>
                    <a:pt x="387975" y="728922"/>
                    <a:pt x="366873" y="722631"/>
                  </a:cubicBezTo>
                  <a:cubicBezTo>
                    <a:pt x="345771" y="716340"/>
                    <a:pt x="297894" y="626407"/>
                    <a:pt x="292338" y="580364"/>
                  </a:cubicBezTo>
                  <a:cubicBezTo>
                    <a:pt x="286783" y="534321"/>
                    <a:pt x="284725" y="413838"/>
                    <a:pt x="299461" y="365065"/>
                  </a:cubicBezTo>
                  <a:cubicBezTo>
                    <a:pt x="340375" y="229100"/>
                    <a:pt x="448521" y="3373"/>
                    <a:pt x="470625" y="142"/>
                  </a:cubicBezTo>
                  <a:cubicBezTo>
                    <a:pt x="492730" y="-3089"/>
                    <a:pt x="583985" y="49832"/>
                    <a:pt x="606590" y="66967"/>
                  </a:cubicBezTo>
                  <a:cubicBezTo>
                    <a:pt x="668074" y="112904"/>
                    <a:pt x="846788" y="331658"/>
                    <a:pt x="836828" y="326678"/>
                  </a:cubicBezTo>
                  <a:close/>
                  <a:moveTo>
                    <a:pt x="318537" y="456267"/>
                  </a:moveTo>
                  <a:cubicBezTo>
                    <a:pt x="318943" y="462798"/>
                    <a:pt x="324567" y="467762"/>
                    <a:pt x="331098" y="467356"/>
                  </a:cubicBezTo>
                  <a:cubicBezTo>
                    <a:pt x="336494" y="467015"/>
                    <a:pt x="340978" y="463070"/>
                    <a:pt x="341996" y="457760"/>
                  </a:cubicBezTo>
                  <a:cubicBezTo>
                    <a:pt x="345451" y="425632"/>
                    <a:pt x="313078" y="429769"/>
                    <a:pt x="318537" y="456267"/>
                  </a:cubicBezTo>
                  <a:close/>
                  <a:moveTo>
                    <a:pt x="345120" y="547852"/>
                  </a:moveTo>
                  <a:cubicBezTo>
                    <a:pt x="350857" y="529725"/>
                    <a:pt x="327644" y="510755"/>
                    <a:pt x="323346" y="536507"/>
                  </a:cubicBezTo>
                  <a:cubicBezTo>
                    <a:pt x="319700" y="557982"/>
                    <a:pt x="339778" y="564710"/>
                    <a:pt x="345120" y="547852"/>
                  </a:cubicBezTo>
                  <a:close/>
                  <a:moveTo>
                    <a:pt x="505430" y="96973"/>
                  </a:moveTo>
                  <a:cubicBezTo>
                    <a:pt x="517362" y="91173"/>
                    <a:pt x="495577" y="35692"/>
                    <a:pt x="491109" y="26170"/>
                  </a:cubicBezTo>
                  <a:cubicBezTo>
                    <a:pt x="488784" y="21287"/>
                    <a:pt x="482824" y="23110"/>
                    <a:pt x="484818" y="28495"/>
                  </a:cubicBezTo>
                  <a:cubicBezTo>
                    <a:pt x="492277" y="47533"/>
                    <a:pt x="496712" y="67619"/>
                    <a:pt x="497976" y="88027"/>
                  </a:cubicBezTo>
                  <a:cubicBezTo>
                    <a:pt x="487841" y="91840"/>
                    <a:pt x="478041" y="96475"/>
                    <a:pt x="468663" y="101889"/>
                  </a:cubicBezTo>
                  <a:cubicBezTo>
                    <a:pt x="426352" y="125081"/>
                    <a:pt x="436375" y="122149"/>
                    <a:pt x="455334" y="168139"/>
                  </a:cubicBezTo>
                  <a:cubicBezTo>
                    <a:pt x="458896" y="176414"/>
                    <a:pt x="462543" y="182001"/>
                    <a:pt x="456081" y="189252"/>
                  </a:cubicBezTo>
                  <a:cubicBezTo>
                    <a:pt x="408555" y="242823"/>
                    <a:pt x="352329" y="310897"/>
                    <a:pt x="324423" y="375728"/>
                  </a:cubicBezTo>
                  <a:cubicBezTo>
                    <a:pt x="322291" y="380612"/>
                    <a:pt x="327985" y="382691"/>
                    <a:pt x="330459" y="378213"/>
                  </a:cubicBezTo>
                  <a:cubicBezTo>
                    <a:pt x="375009" y="297973"/>
                    <a:pt x="406977" y="262283"/>
                    <a:pt x="462958" y="198273"/>
                  </a:cubicBezTo>
                  <a:cubicBezTo>
                    <a:pt x="475754" y="183536"/>
                    <a:pt x="471809" y="181713"/>
                    <a:pt x="459397" y="149916"/>
                  </a:cubicBezTo>
                  <a:cubicBezTo>
                    <a:pt x="447668" y="120187"/>
                    <a:pt x="439350" y="128888"/>
                    <a:pt x="505600" y="97005"/>
                  </a:cubicBezTo>
                  <a:close/>
                  <a:moveTo>
                    <a:pt x="253450" y="333300"/>
                  </a:moveTo>
                  <a:cubicBezTo>
                    <a:pt x="199238" y="180274"/>
                    <a:pt x="200134" y="200587"/>
                    <a:pt x="214871" y="170090"/>
                  </a:cubicBezTo>
                  <a:cubicBezTo>
                    <a:pt x="218016" y="163468"/>
                    <a:pt x="227037" y="152784"/>
                    <a:pt x="224393" y="148647"/>
                  </a:cubicBezTo>
                  <a:cubicBezTo>
                    <a:pt x="207822" y="122224"/>
                    <a:pt x="197149" y="119409"/>
                    <a:pt x="207822" y="97880"/>
                  </a:cubicBezTo>
                  <a:cubicBezTo>
                    <a:pt x="217440" y="78096"/>
                    <a:pt x="229218" y="59435"/>
                    <a:pt x="242936" y="42240"/>
                  </a:cubicBezTo>
                  <a:cubicBezTo>
                    <a:pt x="246252" y="37974"/>
                    <a:pt x="251221" y="41408"/>
                    <a:pt x="248406" y="45716"/>
                  </a:cubicBezTo>
                  <a:cubicBezTo>
                    <a:pt x="234949" y="65078"/>
                    <a:pt x="223017" y="85456"/>
                    <a:pt x="212717" y="106666"/>
                  </a:cubicBezTo>
                  <a:cubicBezTo>
                    <a:pt x="207993" y="122479"/>
                    <a:pt x="239129" y="143507"/>
                    <a:pt x="235109" y="152038"/>
                  </a:cubicBezTo>
                  <a:cubicBezTo>
                    <a:pt x="210275" y="203380"/>
                    <a:pt x="211650" y="184422"/>
                    <a:pt x="230225" y="241224"/>
                  </a:cubicBezTo>
                  <a:cubicBezTo>
                    <a:pt x="240249" y="271528"/>
                    <a:pt x="250848" y="301673"/>
                    <a:pt x="259794" y="332308"/>
                  </a:cubicBezTo>
                  <a:cubicBezTo>
                    <a:pt x="261490" y="336776"/>
                    <a:pt x="255252" y="338322"/>
                    <a:pt x="253450" y="333300"/>
                  </a:cubicBezTo>
                  <a:close/>
                </a:path>
              </a:pathLst>
            </a:custGeom>
            <a:solidFill>
              <a:srgbClr val="000000"/>
            </a:solidFill>
            <a:ln w="5310" cap="flat">
              <a:noFill/>
              <a:prstDash val="solid"/>
              <a:miter/>
            </a:ln>
          </p:spPr>
          <p:txBody>
            <a:bodyPr rtlCol="1" anchor="ctr"/>
            <a:lstStyle/>
            <a:p>
              <a:pPr algn="r" rtl="1"/>
              <a:endParaRPr lang="ar-SA"/>
            </a:p>
          </p:txBody>
        </p:sp>
        <p:sp>
          <p:nvSpPr>
            <p:cNvPr id="28" name="شكل حر: شكل 27">
              <a:extLst>
                <a:ext uri="{FF2B5EF4-FFF2-40B4-BE49-F238E27FC236}">
                  <a16:creationId xmlns:a16="http://schemas.microsoft.com/office/drawing/2014/main" id="{9B3ED685-BC6F-7FCE-73E4-31672C6D7F27}"/>
                </a:ext>
              </a:extLst>
            </p:cNvPr>
            <p:cNvSpPr/>
            <p:nvPr/>
          </p:nvSpPr>
          <p:spPr>
            <a:xfrm>
              <a:off x="6885098" y="1628987"/>
              <a:ext cx="821940" cy="893153"/>
            </a:xfrm>
            <a:custGeom>
              <a:avLst/>
              <a:gdLst>
                <a:gd name="connsiteX0" fmla="*/ 821611 w 821940"/>
                <a:gd name="connsiteY0" fmla="*/ 785167 h 893153"/>
                <a:gd name="connsiteX1" fmla="*/ 667849 w 821940"/>
                <a:gd name="connsiteY1" fmla="*/ 423464 h 893153"/>
                <a:gd name="connsiteX2" fmla="*/ 571038 w 821940"/>
                <a:gd name="connsiteY2" fmla="*/ 114436 h 893153"/>
                <a:gd name="connsiteX3" fmla="*/ 341910 w 821940"/>
                <a:gd name="connsiteY3" fmla="*/ 114436 h 893153"/>
                <a:gd name="connsiteX4" fmla="*/ 271107 w 821940"/>
                <a:gd name="connsiteY4" fmla="*/ 0 h 893153"/>
                <a:gd name="connsiteX5" fmla="*/ 217205 w 821940"/>
                <a:gd name="connsiteY5" fmla="*/ 104989 h 893153"/>
                <a:gd name="connsiteX6" fmla="*/ 148140 w 821940"/>
                <a:gd name="connsiteY6" fmla="*/ 112453 h 893153"/>
                <a:gd name="connsiteX7" fmla="*/ 57972 w 821940"/>
                <a:gd name="connsiteY7" fmla="*/ 488232 h 893153"/>
                <a:gd name="connsiteX8" fmla="*/ 8 w 821940"/>
                <a:gd name="connsiteY8" fmla="*/ 877435 h 893153"/>
                <a:gd name="connsiteX9" fmla="*/ 128935 w 821940"/>
                <a:gd name="connsiteY9" fmla="*/ 889164 h 893153"/>
                <a:gd name="connsiteX10" fmla="*/ 222504 w 821940"/>
                <a:gd name="connsiteY10" fmla="*/ 521735 h 893153"/>
                <a:gd name="connsiteX11" fmla="*/ 361700 w 821940"/>
                <a:gd name="connsiteY11" fmla="*/ 241039 h 893153"/>
                <a:gd name="connsiteX12" fmla="*/ 300089 w 821940"/>
                <a:gd name="connsiteY12" fmla="*/ 167016 h 893153"/>
                <a:gd name="connsiteX13" fmla="*/ 303288 w 821940"/>
                <a:gd name="connsiteY13" fmla="*/ 160309 h 893153"/>
                <a:gd name="connsiteX14" fmla="*/ 360506 w 821940"/>
                <a:gd name="connsiteY14" fmla="*/ 206352 h 893153"/>
                <a:gd name="connsiteX15" fmla="*/ 485126 w 821940"/>
                <a:gd name="connsiteY15" fmla="*/ 491452 h 893153"/>
                <a:gd name="connsiteX16" fmla="*/ 711034 w 821940"/>
                <a:gd name="connsiteY16" fmla="*/ 854637 h 893153"/>
                <a:gd name="connsiteX17" fmla="*/ 821611 w 821940"/>
                <a:gd name="connsiteY17" fmla="*/ 785167 h 89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940" h="893153">
                  <a:moveTo>
                    <a:pt x="821611" y="785167"/>
                  </a:moveTo>
                  <a:cubicBezTo>
                    <a:pt x="814466" y="776978"/>
                    <a:pt x="675132" y="443340"/>
                    <a:pt x="667849" y="423464"/>
                  </a:cubicBezTo>
                  <a:cubicBezTo>
                    <a:pt x="660566" y="403588"/>
                    <a:pt x="577212" y="148132"/>
                    <a:pt x="571038" y="114436"/>
                  </a:cubicBezTo>
                  <a:cubicBezTo>
                    <a:pt x="544701" y="117635"/>
                    <a:pt x="366669" y="125451"/>
                    <a:pt x="341910" y="114436"/>
                  </a:cubicBezTo>
                  <a:cubicBezTo>
                    <a:pt x="322620" y="106151"/>
                    <a:pt x="277984" y="34943"/>
                    <a:pt x="271107" y="0"/>
                  </a:cubicBezTo>
                  <a:cubicBezTo>
                    <a:pt x="256024" y="36404"/>
                    <a:pt x="237998" y="71517"/>
                    <a:pt x="217205" y="104989"/>
                  </a:cubicBezTo>
                  <a:cubicBezTo>
                    <a:pt x="209740" y="114852"/>
                    <a:pt x="165446" y="117582"/>
                    <a:pt x="148140" y="112453"/>
                  </a:cubicBezTo>
                  <a:cubicBezTo>
                    <a:pt x="146156" y="118915"/>
                    <a:pt x="63187" y="452713"/>
                    <a:pt x="57972" y="488232"/>
                  </a:cubicBezTo>
                  <a:cubicBezTo>
                    <a:pt x="52758" y="523750"/>
                    <a:pt x="3313" y="849178"/>
                    <a:pt x="8" y="877435"/>
                  </a:cubicBezTo>
                  <a:cubicBezTo>
                    <a:pt x="-1154" y="885710"/>
                    <a:pt x="128104" y="900201"/>
                    <a:pt x="128935" y="889164"/>
                  </a:cubicBezTo>
                  <a:cubicBezTo>
                    <a:pt x="129767" y="878128"/>
                    <a:pt x="217290" y="535330"/>
                    <a:pt x="222504" y="521735"/>
                  </a:cubicBezTo>
                  <a:cubicBezTo>
                    <a:pt x="227718" y="508140"/>
                    <a:pt x="320541" y="310286"/>
                    <a:pt x="361700" y="241039"/>
                  </a:cubicBezTo>
                  <a:cubicBezTo>
                    <a:pt x="342741" y="197577"/>
                    <a:pt x="344064" y="183992"/>
                    <a:pt x="300089" y="167016"/>
                  </a:cubicBezTo>
                  <a:cubicBezTo>
                    <a:pt x="293968" y="164617"/>
                    <a:pt x="297114" y="158731"/>
                    <a:pt x="303288" y="160309"/>
                  </a:cubicBezTo>
                  <a:cubicBezTo>
                    <a:pt x="336898" y="168594"/>
                    <a:pt x="348169" y="180100"/>
                    <a:pt x="360506" y="206352"/>
                  </a:cubicBezTo>
                  <a:cubicBezTo>
                    <a:pt x="400088" y="290228"/>
                    <a:pt x="440479" y="424626"/>
                    <a:pt x="485126" y="491452"/>
                  </a:cubicBezTo>
                  <a:cubicBezTo>
                    <a:pt x="499201" y="512650"/>
                    <a:pt x="698388" y="842886"/>
                    <a:pt x="711034" y="854637"/>
                  </a:cubicBezTo>
                  <a:cubicBezTo>
                    <a:pt x="723681" y="866388"/>
                    <a:pt x="828552" y="793122"/>
                    <a:pt x="821611" y="785167"/>
                  </a:cubicBezTo>
                  <a:close/>
                </a:path>
              </a:pathLst>
            </a:custGeom>
            <a:solidFill>
              <a:srgbClr val="000000"/>
            </a:solidFill>
            <a:ln w="5310" cap="flat">
              <a:noFill/>
              <a:prstDash val="solid"/>
              <a:miter/>
            </a:ln>
          </p:spPr>
          <p:txBody>
            <a:bodyPr rtlCol="1" anchor="ctr"/>
            <a:lstStyle/>
            <a:p>
              <a:pPr algn="r" rtl="1"/>
              <a:endParaRPr lang="ar-SA"/>
            </a:p>
          </p:txBody>
        </p:sp>
        <p:sp>
          <p:nvSpPr>
            <p:cNvPr id="29" name="شكل حر: شكل 28">
              <a:extLst>
                <a:ext uri="{FF2B5EF4-FFF2-40B4-BE49-F238E27FC236}">
                  <a16:creationId xmlns:a16="http://schemas.microsoft.com/office/drawing/2014/main" id="{9F32B70D-A196-E643-9A5F-7672CEF62B7B}"/>
                </a:ext>
              </a:extLst>
            </p:cNvPr>
            <p:cNvSpPr/>
            <p:nvPr/>
          </p:nvSpPr>
          <p:spPr>
            <a:xfrm>
              <a:off x="6462425" y="1667279"/>
              <a:ext cx="491317" cy="480167"/>
            </a:xfrm>
            <a:custGeom>
              <a:avLst/>
              <a:gdLst>
                <a:gd name="connsiteX0" fmla="*/ 491159 w 491317"/>
                <a:gd name="connsiteY0" fmla="*/ 179726 h 480167"/>
                <a:gd name="connsiteX1" fmla="*/ 202498 w 491317"/>
                <a:gd name="connsiteY1" fmla="*/ 7911 h 480167"/>
                <a:gd name="connsiteX2" fmla="*/ 38 w 491317"/>
                <a:gd name="connsiteY2" fmla="*/ 254997 h 480167"/>
                <a:gd name="connsiteX3" fmla="*/ 382929 w 491317"/>
                <a:gd name="connsiteY3" fmla="*/ 480148 h 480167"/>
                <a:gd name="connsiteX4" fmla="*/ 491159 w 491317"/>
                <a:gd name="connsiteY4" fmla="*/ 179726 h 480167"/>
                <a:gd name="connsiteX5" fmla="*/ 444039 w 491317"/>
                <a:gd name="connsiteY5" fmla="*/ 107526 h 480167"/>
                <a:gd name="connsiteX6" fmla="*/ 426818 w 491317"/>
                <a:gd name="connsiteY6" fmla="*/ 122017 h 480167"/>
                <a:gd name="connsiteX7" fmla="*/ 435103 w 491317"/>
                <a:gd name="connsiteY7" fmla="*/ 86072 h 480167"/>
                <a:gd name="connsiteX8" fmla="*/ 447024 w 491317"/>
                <a:gd name="connsiteY8" fmla="*/ 81359 h 480167"/>
                <a:gd name="connsiteX9" fmla="*/ 443708 w 491317"/>
                <a:gd name="connsiteY9" fmla="*/ 107526 h 480167"/>
                <a:gd name="connsiteX10" fmla="*/ 332172 w 491317"/>
                <a:gd name="connsiteY10" fmla="*/ 6419 h 480167"/>
                <a:gd name="connsiteX11" fmla="*/ 321573 w 491317"/>
                <a:gd name="connsiteY11" fmla="*/ 13456 h 480167"/>
                <a:gd name="connsiteX12" fmla="*/ 289115 w 491317"/>
                <a:gd name="connsiteY12" fmla="*/ 43601 h 480167"/>
                <a:gd name="connsiteX13" fmla="*/ 316273 w 491317"/>
                <a:gd name="connsiteY13" fmla="*/ 1279 h 480167"/>
                <a:gd name="connsiteX14" fmla="*/ 332172 w 491317"/>
                <a:gd name="connsiteY14" fmla="*/ 6419 h 480167"/>
                <a:gd name="connsiteX15" fmla="*/ 412903 w 491317"/>
                <a:gd name="connsiteY15" fmla="*/ 314956 h 480167"/>
                <a:gd name="connsiteX16" fmla="*/ 373321 w 491317"/>
                <a:gd name="connsiteY16" fmla="*/ 293320 h 480167"/>
                <a:gd name="connsiteX17" fmla="*/ 362722 w 491317"/>
                <a:gd name="connsiteY17" fmla="*/ 311874 h 480167"/>
                <a:gd name="connsiteX18" fmla="*/ 335808 w 491317"/>
                <a:gd name="connsiteY18" fmla="*/ 298950 h 480167"/>
                <a:gd name="connsiteX19" fmla="*/ 344094 w 491317"/>
                <a:gd name="connsiteY19" fmla="*/ 277176 h 480167"/>
                <a:gd name="connsiteX20" fmla="*/ 200920 w 491317"/>
                <a:gd name="connsiteY20" fmla="*/ 199272 h 480167"/>
                <a:gd name="connsiteX21" fmla="*/ 185192 w 491317"/>
                <a:gd name="connsiteY21" fmla="*/ 221302 h 480167"/>
                <a:gd name="connsiteX22" fmla="*/ 154631 w 491317"/>
                <a:gd name="connsiteY22" fmla="*/ 203675 h 480167"/>
                <a:gd name="connsiteX23" fmla="*/ 168131 w 491317"/>
                <a:gd name="connsiteY23" fmla="*/ 181059 h 480167"/>
                <a:gd name="connsiteX24" fmla="*/ 117289 w 491317"/>
                <a:gd name="connsiteY24" fmla="*/ 151746 h 480167"/>
                <a:gd name="connsiteX25" fmla="*/ 123079 w 491317"/>
                <a:gd name="connsiteY25" fmla="*/ 142554 h 480167"/>
                <a:gd name="connsiteX26" fmla="*/ 175584 w 491317"/>
                <a:gd name="connsiteY26" fmla="*/ 169543 h 480167"/>
                <a:gd name="connsiteX27" fmla="*/ 189905 w 491317"/>
                <a:gd name="connsiteY27" fmla="*/ 149923 h 480167"/>
                <a:gd name="connsiteX28" fmla="*/ 218973 w 491317"/>
                <a:gd name="connsiteY28" fmla="*/ 166483 h 480167"/>
                <a:gd name="connsiteX29" fmla="*/ 208373 w 491317"/>
                <a:gd name="connsiteY29" fmla="*/ 186742 h 480167"/>
                <a:gd name="connsiteX30" fmla="*/ 349126 w 491317"/>
                <a:gd name="connsiteY30" fmla="*/ 263346 h 480167"/>
                <a:gd name="connsiteX31" fmla="*/ 359726 w 491317"/>
                <a:gd name="connsiteY31" fmla="*/ 242223 h 480167"/>
                <a:gd name="connsiteX32" fmla="*/ 389284 w 491317"/>
                <a:gd name="connsiteY32" fmla="*/ 257865 h 480167"/>
                <a:gd name="connsiteX33" fmla="*/ 379687 w 491317"/>
                <a:gd name="connsiteY33" fmla="*/ 279906 h 480167"/>
                <a:gd name="connsiteX34" fmla="*/ 421092 w 491317"/>
                <a:gd name="connsiteY34" fmla="*/ 302298 h 480167"/>
                <a:gd name="connsiteX35" fmla="*/ 412903 w 491317"/>
                <a:gd name="connsiteY35" fmla="*/ 314956 h 48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317" h="480167">
                  <a:moveTo>
                    <a:pt x="491159" y="179726"/>
                  </a:moveTo>
                  <a:cubicBezTo>
                    <a:pt x="486425" y="170300"/>
                    <a:pt x="217896" y="5843"/>
                    <a:pt x="202498" y="7911"/>
                  </a:cubicBezTo>
                  <a:cubicBezTo>
                    <a:pt x="182238" y="10225"/>
                    <a:pt x="-3033" y="240932"/>
                    <a:pt x="38" y="254997"/>
                  </a:cubicBezTo>
                  <a:cubicBezTo>
                    <a:pt x="3109" y="269062"/>
                    <a:pt x="370346" y="482473"/>
                    <a:pt x="382929" y="480148"/>
                  </a:cubicBezTo>
                  <a:cubicBezTo>
                    <a:pt x="395511" y="477824"/>
                    <a:pt x="495829" y="189099"/>
                    <a:pt x="491159" y="179726"/>
                  </a:cubicBezTo>
                  <a:close/>
                  <a:moveTo>
                    <a:pt x="444039" y="107526"/>
                  </a:moveTo>
                  <a:cubicBezTo>
                    <a:pt x="436511" y="139409"/>
                    <a:pt x="425496" y="129055"/>
                    <a:pt x="426818" y="122017"/>
                  </a:cubicBezTo>
                  <a:cubicBezTo>
                    <a:pt x="428951" y="109925"/>
                    <a:pt x="432203" y="97919"/>
                    <a:pt x="435103" y="86072"/>
                  </a:cubicBezTo>
                  <a:cubicBezTo>
                    <a:pt x="437332" y="77797"/>
                    <a:pt x="443953" y="76305"/>
                    <a:pt x="447024" y="81359"/>
                  </a:cubicBezTo>
                  <a:cubicBezTo>
                    <a:pt x="450095" y="86413"/>
                    <a:pt x="445116" y="101310"/>
                    <a:pt x="443708" y="107526"/>
                  </a:cubicBezTo>
                  <a:close/>
                  <a:moveTo>
                    <a:pt x="332172" y="6419"/>
                  </a:moveTo>
                  <a:cubicBezTo>
                    <a:pt x="334955" y="11750"/>
                    <a:pt x="329442" y="10684"/>
                    <a:pt x="321573" y="13456"/>
                  </a:cubicBezTo>
                  <a:cubicBezTo>
                    <a:pt x="302273" y="20494"/>
                    <a:pt x="299543" y="49562"/>
                    <a:pt x="289115" y="43601"/>
                  </a:cubicBezTo>
                  <a:cubicBezTo>
                    <a:pt x="279998" y="38269"/>
                    <a:pt x="308649" y="5096"/>
                    <a:pt x="316273" y="1279"/>
                  </a:cubicBezTo>
                  <a:cubicBezTo>
                    <a:pt x="322085" y="-1659"/>
                    <a:pt x="329181" y="634"/>
                    <a:pt x="332172" y="6419"/>
                  </a:cubicBezTo>
                  <a:close/>
                  <a:moveTo>
                    <a:pt x="412903" y="314956"/>
                  </a:moveTo>
                  <a:lnTo>
                    <a:pt x="373321" y="293320"/>
                  </a:lnTo>
                  <a:cubicBezTo>
                    <a:pt x="370607" y="299937"/>
                    <a:pt x="367044" y="306175"/>
                    <a:pt x="362722" y="311874"/>
                  </a:cubicBezTo>
                  <a:cubicBezTo>
                    <a:pt x="352986" y="309384"/>
                    <a:pt x="343839" y="304991"/>
                    <a:pt x="335808" y="298950"/>
                  </a:cubicBezTo>
                  <a:cubicBezTo>
                    <a:pt x="335808" y="298289"/>
                    <a:pt x="339370" y="288436"/>
                    <a:pt x="344094" y="277176"/>
                  </a:cubicBezTo>
                  <a:lnTo>
                    <a:pt x="200920" y="199272"/>
                  </a:lnTo>
                  <a:cubicBezTo>
                    <a:pt x="196576" y="207216"/>
                    <a:pt x="191296" y="214610"/>
                    <a:pt x="185192" y="221302"/>
                  </a:cubicBezTo>
                  <a:cubicBezTo>
                    <a:pt x="173998" y="217377"/>
                    <a:pt x="163634" y="211401"/>
                    <a:pt x="154631" y="203675"/>
                  </a:cubicBezTo>
                  <a:cubicBezTo>
                    <a:pt x="158614" y="195838"/>
                    <a:pt x="163125" y="188283"/>
                    <a:pt x="168131" y="181059"/>
                  </a:cubicBezTo>
                  <a:cubicBezTo>
                    <a:pt x="151070" y="171462"/>
                    <a:pt x="134009" y="161759"/>
                    <a:pt x="117289" y="151746"/>
                  </a:cubicBezTo>
                  <a:cubicBezTo>
                    <a:pt x="111073" y="148099"/>
                    <a:pt x="117289" y="139569"/>
                    <a:pt x="123079" y="142554"/>
                  </a:cubicBezTo>
                  <a:cubicBezTo>
                    <a:pt x="140717" y="151282"/>
                    <a:pt x="158220" y="160282"/>
                    <a:pt x="175584" y="169543"/>
                  </a:cubicBezTo>
                  <a:cubicBezTo>
                    <a:pt x="179699" y="162548"/>
                    <a:pt x="184496" y="155974"/>
                    <a:pt x="189905" y="149923"/>
                  </a:cubicBezTo>
                  <a:cubicBezTo>
                    <a:pt x="200504" y="153665"/>
                    <a:pt x="210348" y="159274"/>
                    <a:pt x="218973" y="166483"/>
                  </a:cubicBezTo>
                  <a:cubicBezTo>
                    <a:pt x="216155" y="173584"/>
                    <a:pt x="212603" y="180376"/>
                    <a:pt x="208373" y="186742"/>
                  </a:cubicBezTo>
                  <a:lnTo>
                    <a:pt x="349126" y="263346"/>
                  </a:lnTo>
                  <a:cubicBezTo>
                    <a:pt x="351569" y="255807"/>
                    <a:pt x="355143" y="248684"/>
                    <a:pt x="359726" y="242223"/>
                  </a:cubicBezTo>
                  <a:cubicBezTo>
                    <a:pt x="370323" y="245891"/>
                    <a:pt x="380292" y="251164"/>
                    <a:pt x="389284" y="257865"/>
                  </a:cubicBezTo>
                  <a:cubicBezTo>
                    <a:pt x="386621" y="265436"/>
                    <a:pt x="383413" y="272799"/>
                    <a:pt x="379687" y="279906"/>
                  </a:cubicBezTo>
                  <a:lnTo>
                    <a:pt x="421092" y="302298"/>
                  </a:lnTo>
                  <a:cubicBezTo>
                    <a:pt x="429057" y="307086"/>
                    <a:pt x="421188" y="319423"/>
                    <a:pt x="412903" y="314956"/>
                  </a:cubicBezTo>
                  <a:close/>
                </a:path>
              </a:pathLst>
            </a:custGeom>
            <a:solidFill>
              <a:srgbClr val="F8BD38"/>
            </a:solidFill>
            <a:ln w="5310" cap="flat">
              <a:noFill/>
              <a:prstDash val="solid"/>
              <a:miter/>
            </a:ln>
          </p:spPr>
          <p:txBody>
            <a:bodyPr rtlCol="1" anchor="ctr"/>
            <a:lstStyle/>
            <a:p>
              <a:pPr algn="r" rtl="1"/>
              <a:endParaRPr lang="ar-SA"/>
            </a:p>
          </p:txBody>
        </p:sp>
      </p:grpSp>
      <p:sp>
        <p:nvSpPr>
          <p:cNvPr id="30" name="مربع نص 29">
            <a:extLst>
              <a:ext uri="{FF2B5EF4-FFF2-40B4-BE49-F238E27FC236}">
                <a16:creationId xmlns:a16="http://schemas.microsoft.com/office/drawing/2014/main" id="{29A71016-75B0-2159-0670-45256AB96DC4}"/>
              </a:ext>
            </a:extLst>
          </p:cNvPr>
          <p:cNvSpPr txBox="1"/>
          <p:nvPr/>
        </p:nvSpPr>
        <p:spPr>
          <a:xfrm>
            <a:off x="119964" y="6116035"/>
            <a:ext cx="2418795" cy="1476686"/>
          </a:xfrm>
          <a:prstGeom prst="rect">
            <a:avLst/>
          </a:prstGeom>
          <a:noFill/>
        </p:spPr>
        <p:txBody>
          <a:bodyPr wrap="square">
            <a:spAutoFit/>
          </a:bodyPr>
          <a:lstStyle/>
          <a:p>
            <a:pPr algn="r" rtl="1"/>
            <a:r>
              <a:rPr lang="ar-SA" dirty="0">
                <a:effectLst/>
              </a:rPr>
              <a:t>الاجتهاد والمثابرة في العمل بهدف الحفاظ على المال العام وعدم إلحاق الأضرار بالمصلحة العامة.</a:t>
            </a:r>
            <a:br>
              <a:rPr lang="ar-SA" dirty="0">
                <a:effectLst/>
              </a:rPr>
            </a:br>
            <a:endParaRPr lang="en-US" dirty="0">
              <a:effectLst/>
            </a:endParaRPr>
          </a:p>
        </p:txBody>
      </p:sp>
      <p:sp>
        <p:nvSpPr>
          <p:cNvPr id="31" name="مربع نص 30">
            <a:extLst>
              <a:ext uri="{FF2B5EF4-FFF2-40B4-BE49-F238E27FC236}">
                <a16:creationId xmlns:a16="http://schemas.microsoft.com/office/drawing/2014/main" id="{4BE25C7A-3290-90E6-308F-DDB1338E8439}"/>
              </a:ext>
            </a:extLst>
          </p:cNvPr>
          <p:cNvSpPr txBox="1"/>
          <p:nvPr/>
        </p:nvSpPr>
        <p:spPr>
          <a:xfrm>
            <a:off x="-105148" y="2767939"/>
            <a:ext cx="2643907" cy="1199816"/>
          </a:xfrm>
          <a:prstGeom prst="rect">
            <a:avLst/>
          </a:prstGeom>
          <a:noFill/>
        </p:spPr>
        <p:txBody>
          <a:bodyPr wrap="square">
            <a:spAutoFit/>
          </a:bodyPr>
          <a:lstStyle/>
          <a:p>
            <a:pPr algn="r" rtl="1"/>
            <a:r>
              <a:rPr lang="ar-SA" dirty="0">
                <a:effectLst/>
              </a:rPr>
              <a:t>الالتزام بمنشورات مدونة السلوك ومقاييس الأخلاق المذكورة في قوانين المؤسسات لترسيخ مبدأ النزاهة. </a:t>
            </a:r>
            <a:endParaRPr lang="ar-SA" dirty="0"/>
          </a:p>
        </p:txBody>
      </p:sp>
      <p:sp>
        <p:nvSpPr>
          <p:cNvPr id="32" name="مربع نص 31">
            <a:extLst>
              <a:ext uri="{FF2B5EF4-FFF2-40B4-BE49-F238E27FC236}">
                <a16:creationId xmlns:a16="http://schemas.microsoft.com/office/drawing/2014/main" id="{8F6488B4-BDAB-9D9E-EE4F-3ADC2F81F8A5}"/>
              </a:ext>
            </a:extLst>
          </p:cNvPr>
          <p:cNvSpPr txBox="1"/>
          <p:nvPr/>
        </p:nvSpPr>
        <p:spPr>
          <a:xfrm>
            <a:off x="185687" y="4155807"/>
            <a:ext cx="2385200" cy="1753557"/>
          </a:xfrm>
          <a:prstGeom prst="rect">
            <a:avLst/>
          </a:prstGeom>
          <a:noFill/>
        </p:spPr>
        <p:txBody>
          <a:bodyPr wrap="square">
            <a:spAutoFit/>
          </a:bodyPr>
          <a:lstStyle/>
          <a:p>
            <a:pPr algn="r" rtl="1"/>
            <a:r>
              <a:rPr lang="ar-SA" dirty="0">
                <a:effectLst/>
              </a:rPr>
              <a:t>توفر ضمانات وقواعد مكتوبة كدليل للعاملين في المؤسسات عن طبيعة عملهم، وتعاملهم مع بعضهم ومع المواطنين المراجعين، رافضة للمزاجية والواسطة</a:t>
            </a:r>
            <a:endParaRPr lang="ar-SA" dirty="0"/>
          </a:p>
        </p:txBody>
      </p:sp>
      <p:sp>
        <p:nvSpPr>
          <p:cNvPr id="33" name="يسشيسسشي">
            <a:extLst>
              <a:ext uri="{FF2B5EF4-FFF2-40B4-BE49-F238E27FC236}">
                <a16:creationId xmlns:a16="http://schemas.microsoft.com/office/drawing/2014/main" id="{DBEF0EF9-8363-E1F2-53DD-1336D4BEF1DD}"/>
              </a:ext>
            </a:extLst>
          </p:cNvPr>
          <p:cNvSpPr txBox="1">
            <a:spLocks/>
          </p:cNvSpPr>
          <p:nvPr/>
        </p:nvSpPr>
        <p:spPr>
          <a:xfrm>
            <a:off x="2646715" y="2861930"/>
            <a:ext cx="456498" cy="335484"/>
          </a:xfrm>
          <a:prstGeom prst="roundRect">
            <a:avLst/>
          </a:prstGeom>
          <a:solidFill>
            <a:srgbClr val="82B0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1" eaLnBrk="1" fontAlgn="auto" latinLnBrk="0" hangingPunct="1">
              <a:lnSpc>
                <a:spcPct val="100000"/>
              </a:lnSpc>
              <a:spcBef>
                <a:spcPts val="0"/>
              </a:spcBef>
              <a:spcAft>
                <a:spcPts val="0"/>
              </a:spcAft>
              <a:buClr>
                <a:srgbClr val="282828"/>
              </a:buClr>
              <a:buSzPts val="3000"/>
              <a:buFont typeface="Handlee"/>
              <a:buNone/>
              <a:tabLst/>
              <a:defRPr/>
            </a:pPr>
            <a:r>
              <a:rPr kumimoji="0" lang="en" sz="1800" b="1" i="0" u="none" strike="noStrike" kern="0" cap="none" spc="0" normalizeH="0" baseline="0" noProof="0" dirty="0">
                <a:ln>
                  <a:noFill/>
                </a:ln>
                <a:solidFill>
                  <a:schemeClr val="bg1"/>
                </a:solidFill>
                <a:effectLst/>
                <a:uLnTx/>
                <a:uFillTx/>
                <a:latin typeface="Harmattan" panose="01000503000000020003" pitchFamily="2" charset="-78"/>
                <a:ea typeface="Harmattan" panose="01000503000000020003" pitchFamily="2" charset="-78"/>
                <a:cs typeface="Harmattan" panose="01000503000000020003" pitchFamily="2" charset="-78"/>
                <a:sym typeface="Handlee"/>
              </a:rPr>
              <a:t>01</a:t>
            </a:r>
          </a:p>
        </p:txBody>
      </p:sp>
      <p:sp>
        <p:nvSpPr>
          <p:cNvPr id="34" name="شيسشيس">
            <a:extLst>
              <a:ext uri="{FF2B5EF4-FFF2-40B4-BE49-F238E27FC236}">
                <a16:creationId xmlns:a16="http://schemas.microsoft.com/office/drawing/2014/main" id="{BB7C0070-0225-D39E-36DA-DE471FD8B678}"/>
              </a:ext>
            </a:extLst>
          </p:cNvPr>
          <p:cNvSpPr txBox="1">
            <a:spLocks/>
          </p:cNvSpPr>
          <p:nvPr/>
        </p:nvSpPr>
        <p:spPr>
          <a:xfrm>
            <a:off x="2646715" y="4268244"/>
            <a:ext cx="456498" cy="335484"/>
          </a:xfrm>
          <a:prstGeom prst="roundRect">
            <a:avLst/>
          </a:prstGeom>
          <a:solidFill>
            <a:srgbClr val="F7AB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1" eaLnBrk="1" fontAlgn="auto" latinLnBrk="0" hangingPunct="1">
              <a:lnSpc>
                <a:spcPct val="100000"/>
              </a:lnSpc>
              <a:spcBef>
                <a:spcPts val="0"/>
              </a:spcBef>
              <a:spcAft>
                <a:spcPts val="0"/>
              </a:spcAft>
              <a:buClr>
                <a:srgbClr val="282828"/>
              </a:buClr>
              <a:buSzPts val="3000"/>
              <a:buFont typeface="Handlee"/>
              <a:buNone/>
              <a:tabLst/>
              <a:defRPr/>
            </a:pPr>
            <a:r>
              <a:rPr kumimoji="0" lang="en" sz="1800" b="1" i="0" u="none" strike="noStrike" kern="0" cap="none" spc="0" normalizeH="0" baseline="0" noProof="0" dirty="0">
                <a:ln>
                  <a:noFill/>
                </a:ln>
                <a:solidFill>
                  <a:schemeClr val="bg1"/>
                </a:solidFill>
                <a:effectLst/>
                <a:uLnTx/>
                <a:uFillTx/>
                <a:latin typeface="Harmattan" panose="01000503000000020003" pitchFamily="2" charset="-78"/>
                <a:ea typeface="Harmattan" panose="01000503000000020003" pitchFamily="2" charset="-78"/>
                <a:cs typeface="Harmattan" panose="01000503000000020003" pitchFamily="2" charset="-78"/>
                <a:sym typeface="Handlee"/>
              </a:rPr>
              <a:t>02</a:t>
            </a:r>
          </a:p>
        </p:txBody>
      </p:sp>
      <p:sp>
        <p:nvSpPr>
          <p:cNvPr id="35" name="يشسيسش">
            <a:extLst>
              <a:ext uri="{FF2B5EF4-FFF2-40B4-BE49-F238E27FC236}">
                <a16:creationId xmlns:a16="http://schemas.microsoft.com/office/drawing/2014/main" id="{83B1D002-EC18-1F2B-7BC8-D8ED12B83F1A}"/>
              </a:ext>
            </a:extLst>
          </p:cNvPr>
          <p:cNvSpPr txBox="1">
            <a:spLocks/>
          </p:cNvSpPr>
          <p:nvPr/>
        </p:nvSpPr>
        <p:spPr>
          <a:xfrm>
            <a:off x="2646715" y="6220754"/>
            <a:ext cx="456498" cy="335484"/>
          </a:xfrm>
          <a:prstGeom prst="roundRect">
            <a:avLst/>
          </a:prstGeom>
          <a:solidFill>
            <a:srgbClr val="F8BD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1" eaLnBrk="1" fontAlgn="auto" latinLnBrk="0" hangingPunct="1">
              <a:lnSpc>
                <a:spcPct val="100000"/>
              </a:lnSpc>
              <a:spcBef>
                <a:spcPts val="0"/>
              </a:spcBef>
              <a:spcAft>
                <a:spcPts val="0"/>
              </a:spcAft>
              <a:buClr>
                <a:srgbClr val="282828"/>
              </a:buClr>
              <a:buSzPts val="3000"/>
              <a:buFont typeface="Handlee"/>
              <a:buNone/>
              <a:tabLst/>
              <a:defRPr/>
            </a:pPr>
            <a:r>
              <a:rPr kumimoji="0" lang="en" sz="1800" b="1" i="0" u="none" strike="noStrike" kern="0" cap="none" spc="0" normalizeH="0" baseline="0" noProof="0" dirty="0">
                <a:ln>
                  <a:noFill/>
                </a:ln>
                <a:solidFill>
                  <a:schemeClr val="bg1"/>
                </a:solidFill>
                <a:effectLst/>
                <a:uLnTx/>
                <a:uFillTx/>
                <a:latin typeface="Harmattan" panose="01000503000000020003" pitchFamily="2" charset="-78"/>
                <a:ea typeface="Harmattan" panose="01000503000000020003" pitchFamily="2" charset="-78"/>
                <a:cs typeface="Harmattan" panose="01000503000000020003" pitchFamily="2" charset="-78"/>
                <a:sym typeface="Handlee"/>
              </a:rPr>
              <a:t>03</a:t>
            </a:r>
          </a:p>
        </p:txBody>
      </p:sp>
      <p:grpSp>
        <p:nvGrpSpPr>
          <p:cNvPr id="36" name="مجموعة 35">
            <a:extLst>
              <a:ext uri="{FF2B5EF4-FFF2-40B4-BE49-F238E27FC236}">
                <a16:creationId xmlns:a16="http://schemas.microsoft.com/office/drawing/2014/main" id="{7B1E0CDA-DB17-E35A-8365-011C382F4EE7}"/>
              </a:ext>
            </a:extLst>
          </p:cNvPr>
          <p:cNvGrpSpPr/>
          <p:nvPr/>
        </p:nvGrpSpPr>
        <p:grpSpPr>
          <a:xfrm>
            <a:off x="927935" y="955836"/>
            <a:ext cx="1668912" cy="1672058"/>
            <a:chOff x="1932603" y="2764835"/>
            <a:chExt cx="2877968" cy="2883395"/>
          </a:xfrm>
        </p:grpSpPr>
        <p:sp>
          <p:nvSpPr>
            <p:cNvPr id="37" name="شكل بيضاوي 36">
              <a:extLst>
                <a:ext uri="{FF2B5EF4-FFF2-40B4-BE49-F238E27FC236}">
                  <a16:creationId xmlns:a16="http://schemas.microsoft.com/office/drawing/2014/main" id="{BD6CA91C-29DB-3B9F-219D-18E86052864C}"/>
                </a:ext>
              </a:extLst>
            </p:cNvPr>
            <p:cNvSpPr/>
            <p:nvPr/>
          </p:nvSpPr>
          <p:spPr>
            <a:xfrm>
              <a:off x="1995966" y="5455562"/>
              <a:ext cx="2286000" cy="192668"/>
            </a:xfrm>
            <a:prstGeom prst="ellipse">
              <a:avLst/>
            </a:prstGeom>
            <a:solidFill>
              <a:srgbClr val="F8BD38"/>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grpSp>
          <p:nvGrpSpPr>
            <p:cNvPr id="38" name="مجموعة 37">
              <a:extLst>
                <a:ext uri="{FF2B5EF4-FFF2-40B4-BE49-F238E27FC236}">
                  <a16:creationId xmlns:a16="http://schemas.microsoft.com/office/drawing/2014/main" id="{36052887-5304-8C33-D95E-83335ACD2148}"/>
                </a:ext>
              </a:extLst>
            </p:cNvPr>
            <p:cNvGrpSpPr/>
            <p:nvPr/>
          </p:nvGrpSpPr>
          <p:grpSpPr>
            <a:xfrm>
              <a:off x="1932603" y="2764835"/>
              <a:ext cx="2877968" cy="2835362"/>
              <a:chOff x="1509831" y="2547286"/>
              <a:chExt cx="3619944" cy="3566356"/>
            </a:xfrm>
            <a:solidFill>
              <a:schemeClr val="tx1">
                <a:lumMod val="85000"/>
                <a:lumOff val="15000"/>
              </a:schemeClr>
            </a:solidFill>
          </p:grpSpPr>
          <p:sp>
            <p:nvSpPr>
              <p:cNvPr id="39" name="شكل حر: شكل 38">
                <a:extLst>
                  <a:ext uri="{FF2B5EF4-FFF2-40B4-BE49-F238E27FC236}">
                    <a16:creationId xmlns:a16="http://schemas.microsoft.com/office/drawing/2014/main" id="{8DD7CB8C-E573-7E2C-8599-9977E2D18254}"/>
                  </a:ext>
                </a:extLst>
              </p:cNvPr>
              <p:cNvSpPr/>
              <p:nvPr/>
            </p:nvSpPr>
            <p:spPr>
              <a:xfrm>
                <a:off x="1843569" y="2892592"/>
                <a:ext cx="574843" cy="330860"/>
              </a:xfrm>
              <a:custGeom>
                <a:avLst/>
                <a:gdLst>
                  <a:gd name="connsiteX0" fmla="*/ 487137 w 574843"/>
                  <a:gd name="connsiteY0" fmla="*/ 99851 h 330860"/>
                  <a:gd name="connsiteX1" fmla="*/ 459324 w 574843"/>
                  <a:gd name="connsiteY1" fmla="*/ 143856 h 330860"/>
                  <a:gd name="connsiteX2" fmla="*/ 454943 w 574843"/>
                  <a:gd name="connsiteY2" fmla="*/ 218532 h 330860"/>
                  <a:gd name="connsiteX3" fmla="*/ 386363 w 574843"/>
                  <a:gd name="connsiteY3" fmla="*/ 246155 h 330860"/>
                  <a:gd name="connsiteX4" fmla="*/ 365408 w 574843"/>
                  <a:gd name="connsiteY4" fmla="*/ 274730 h 330860"/>
                  <a:gd name="connsiteX5" fmla="*/ 356073 w 574843"/>
                  <a:gd name="connsiteY5" fmla="*/ 274730 h 330860"/>
                  <a:gd name="connsiteX6" fmla="*/ 409223 w 574843"/>
                  <a:gd name="connsiteY6" fmla="*/ 328832 h 330860"/>
                  <a:gd name="connsiteX7" fmla="*/ 493614 w 574843"/>
                  <a:gd name="connsiteY7" fmla="*/ 277968 h 330860"/>
                  <a:gd name="connsiteX8" fmla="*/ 553622 w 574843"/>
                  <a:gd name="connsiteY8" fmla="*/ 263681 h 330860"/>
                  <a:gd name="connsiteX9" fmla="*/ 574767 w 574843"/>
                  <a:gd name="connsiteY9" fmla="*/ 224057 h 330860"/>
                  <a:gd name="connsiteX10" fmla="*/ 521427 w 574843"/>
                  <a:gd name="connsiteY10" fmla="*/ 142332 h 330860"/>
                  <a:gd name="connsiteX11" fmla="*/ 502377 w 574843"/>
                  <a:gd name="connsiteY11" fmla="*/ 73562 h 330860"/>
                  <a:gd name="connsiteX12" fmla="*/ 481803 w 574843"/>
                  <a:gd name="connsiteY12" fmla="*/ 66132 h 330860"/>
                  <a:gd name="connsiteX13" fmla="*/ 487137 w 574843"/>
                  <a:gd name="connsiteY13" fmla="*/ 99851 h 330860"/>
                  <a:gd name="connsiteX14" fmla="*/ 106328 w 574843"/>
                  <a:gd name="connsiteY14" fmla="*/ 113948 h 330860"/>
                  <a:gd name="connsiteX15" fmla="*/ 109566 w 574843"/>
                  <a:gd name="connsiteY15" fmla="*/ 110709 h 330860"/>
                  <a:gd name="connsiteX16" fmla="*/ 106328 w 574843"/>
                  <a:gd name="connsiteY16" fmla="*/ 107471 h 330860"/>
                  <a:gd name="connsiteX17" fmla="*/ 94707 w 574843"/>
                  <a:gd name="connsiteY17" fmla="*/ 106137 h 330860"/>
                  <a:gd name="connsiteX18" fmla="*/ 81753 w 574843"/>
                  <a:gd name="connsiteY18" fmla="*/ 104994 h 330860"/>
                  <a:gd name="connsiteX19" fmla="*/ 81753 w 574843"/>
                  <a:gd name="connsiteY19" fmla="*/ 20984 h 330860"/>
                  <a:gd name="connsiteX20" fmla="*/ 78165 w 574843"/>
                  <a:gd name="connsiteY20" fmla="*/ 17722 h 330860"/>
                  <a:gd name="connsiteX21" fmla="*/ 75086 w 574843"/>
                  <a:gd name="connsiteY21" fmla="*/ 20031 h 330860"/>
                  <a:gd name="connsiteX22" fmla="*/ 64227 w 574843"/>
                  <a:gd name="connsiteY22" fmla="*/ 86706 h 330860"/>
                  <a:gd name="connsiteX23" fmla="*/ 66323 w 574843"/>
                  <a:gd name="connsiteY23" fmla="*/ 110138 h 330860"/>
                  <a:gd name="connsiteX24" fmla="*/ 106328 w 574843"/>
                  <a:gd name="connsiteY24" fmla="*/ 113948 h 330860"/>
                  <a:gd name="connsiteX25" fmla="*/ 17936 w 574843"/>
                  <a:gd name="connsiteY25" fmla="*/ 2886 h 330860"/>
                  <a:gd name="connsiteX26" fmla="*/ 981 w 574843"/>
                  <a:gd name="connsiteY26" fmla="*/ 17745 h 330860"/>
                  <a:gd name="connsiteX27" fmla="*/ 22317 w 574843"/>
                  <a:gd name="connsiteY27" fmla="*/ 18698 h 330860"/>
                  <a:gd name="connsiteX28" fmla="*/ 39843 w 574843"/>
                  <a:gd name="connsiteY28" fmla="*/ 6887 h 330860"/>
                  <a:gd name="connsiteX29" fmla="*/ 17936 w 574843"/>
                  <a:gd name="connsiteY29" fmla="*/ 2886 h 330860"/>
                  <a:gd name="connsiteX30" fmla="*/ 141380 w 574843"/>
                  <a:gd name="connsiteY30" fmla="*/ 16221 h 330860"/>
                  <a:gd name="connsiteX31" fmla="*/ 144428 w 574843"/>
                  <a:gd name="connsiteY31" fmla="*/ 410 h 330860"/>
                  <a:gd name="connsiteX32" fmla="*/ 116234 w 574843"/>
                  <a:gd name="connsiteY32" fmla="*/ 5172 h 330860"/>
                  <a:gd name="connsiteX33" fmla="*/ 141380 w 574843"/>
                  <a:gd name="connsiteY33" fmla="*/ 16221 h 330860"/>
                  <a:gd name="connsiteX34" fmla="*/ 156429 w 574843"/>
                  <a:gd name="connsiteY34" fmla="*/ 48225 h 330860"/>
                  <a:gd name="connsiteX35" fmla="*/ 145265 w 574843"/>
                  <a:gd name="connsiteY35" fmla="*/ 45134 h 330860"/>
                  <a:gd name="connsiteX36" fmla="*/ 145190 w 574843"/>
                  <a:gd name="connsiteY36" fmla="*/ 45177 h 330860"/>
                  <a:gd name="connsiteX37" fmla="*/ 141761 w 574843"/>
                  <a:gd name="connsiteY37" fmla="*/ 66132 h 330860"/>
                  <a:gd name="connsiteX38" fmla="*/ 150524 w 574843"/>
                  <a:gd name="connsiteY38" fmla="*/ 73752 h 330860"/>
                  <a:gd name="connsiteX39" fmla="*/ 158144 w 574843"/>
                  <a:gd name="connsiteY39" fmla="*/ 64989 h 330860"/>
                  <a:gd name="connsiteX40" fmla="*/ 156429 w 574843"/>
                  <a:gd name="connsiteY40" fmla="*/ 48225 h 330860"/>
                  <a:gd name="connsiteX41" fmla="*/ 21555 w 574843"/>
                  <a:gd name="connsiteY41" fmla="*/ 58703 h 330860"/>
                  <a:gd name="connsiteX42" fmla="*/ 13862 w 574843"/>
                  <a:gd name="connsiteY42" fmla="*/ 49987 h 330860"/>
                  <a:gd name="connsiteX43" fmla="*/ 5172 w 574843"/>
                  <a:gd name="connsiteY43" fmla="*/ 57369 h 330860"/>
                  <a:gd name="connsiteX44" fmla="*/ 5172 w 574843"/>
                  <a:gd name="connsiteY44" fmla="*/ 71276 h 330860"/>
                  <a:gd name="connsiteX45" fmla="*/ 13935 w 574843"/>
                  <a:gd name="connsiteY45" fmla="*/ 78896 h 330860"/>
                  <a:gd name="connsiteX46" fmla="*/ 21555 w 574843"/>
                  <a:gd name="connsiteY46" fmla="*/ 70133 h 330860"/>
                  <a:gd name="connsiteX47" fmla="*/ 21555 w 574843"/>
                  <a:gd name="connsiteY47" fmla="*/ 58703 h 330860"/>
                  <a:gd name="connsiteX48" fmla="*/ 87659 w 574843"/>
                  <a:gd name="connsiteY48" fmla="*/ 182718 h 330860"/>
                  <a:gd name="connsiteX49" fmla="*/ 124425 w 574843"/>
                  <a:gd name="connsiteY49" fmla="*/ 177765 h 330860"/>
                  <a:gd name="connsiteX50" fmla="*/ 129378 w 574843"/>
                  <a:gd name="connsiteY50" fmla="*/ 153191 h 330860"/>
                  <a:gd name="connsiteX51" fmla="*/ 114329 w 574843"/>
                  <a:gd name="connsiteY51" fmla="*/ 165002 h 330860"/>
                  <a:gd name="connsiteX52" fmla="*/ 87659 w 574843"/>
                  <a:gd name="connsiteY52" fmla="*/ 182718 h 3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4843" h="330860">
                    <a:moveTo>
                      <a:pt x="487137" y="99851"/>
                    </a:moveTo>
                    <a:cubicBezTo>
                      <a:pt x="486032" y="118320"/>
                      <a:pt x="475532" y="134932"/>
                      <a:pt x="459324" y="143856"/>
                    </a:cubicBezTo>
                    <a:cubicBezTo>
                      <a:pt x="473174" y="167326"/>
                      <a:pt x="471442" y="196843"/>
                      <a:pt x="454943" y="218532"/>
                    </a:cubicBezTo>
                    <a:cubicBezTo>
                      <a:pt x="438863" y="239600"/>
                      <a:pt x="412556" y="250195"/>
                      <a:pt x="386363" y="246155"/>
                    </a:cubicBezTo>
                    <a:cubicBezTo>
                      <a:pt x="382934" y="255489"/>
                      <a:pt x="374742" y="271682"/>
                      <a:pt x="365408" y="274730"/>
                    </a:cubicBezTo>
                    <a:cubicBezTo>
                      <a:pt x="362483" y="276255"/>
                      <a:pt x="358998" y="276255"/>
                      <a:pt x="356073" y="274730"/>
                    </a:cubicBezTo>
                    <a:cubicBezTo>
                      <a:pt x="360706" y="302118"/>
                      <a:pt x="381921" y="323713"/>
                      <a:pt x="409223" y="328832"/>
                    </a:cubicBezTo>
                    <a:cubicBezTo>
                      <a:pt x="452847" y="336642"/>
                      <a:pt x="493614" y="322355"/>
                      <a:pt x="493614" y="277968"/>
                    </a:cubicBezTo>
                    <a:cubicBezTo>
                      <a:pt x="514744" y="282232"/>
                      <a:pt x="536677" y="277008"/>
                      <a:pt x="553622" y="263681"/>
                    </a:cubicBezTo>
                    <a:cubicBezTo>
                      <a:pt x="565661" y="253814"/>
                      <a:pt x="573272" y="239553"/>
                      <a:pt x="574767" y="224057"/>
                    </a:cubicBezTo>
                    <a:cubicBezTo>
                      <a:pt x="576672" y="174908"/>
                      <a:pt x="542573" y="142332"/>
                      <a:pt x="521427" y="142332"/>
                    </a:cubicBezTo>
                    <a:cubicBezTo>
                      <a:pt x="536858" y="115091"/>
                      <a:pt x="526952" y="91469"/>
                      <a:pt x="502377" y="73562"/>
                    </a:cubicBezTo>
                    <a:cubicBezTo>
                      <a:pt x="496114" y="69676"/>
                      <a:pt x="489105" y="67145"/>
                      <a:pt x="481803" y="66132"/>
                    </a:cubicBezTo>
                    <a:cubicBezTo>
                      <a:pt x="485741" y="76922"/>
                      <a:pt x="487553" y="88372"/>
                      <a:pt x="487137" y="99851"/>
                    </a:cubicBezTo>
                    <a:close/>
                    <a:moveTo>
                      <a:pt x="106328" y="113948"/>
                    </a:moveTo>
                    <a:cubicBezTo>
                      <a:pt x="108117" y="113948"/>
                      <a:pt x="109566" y="112498"/>
                      <a:pt x="109566" y="110709"/>
                    </a:cubicBezTo>
                    <a:cubicBezTo>
                      <a:pt x="109566" y="108920"/>
                      <a:pt x="108117" y="107471"/>
                      <a:pt x="106328" y="107471"/>
                    </a:cubicBezTo>
                    <a:lnTo>
                      <a:pt x="94707" y="106137"/>
                    </a:lnTo>
                    <a:cubicBezTo>
                      <a:pt x="91088" y="106137"/>
                      <a:pt x="85182" y="106137"/>
                      <a:pt x="81753" y="104994"/>
                    </a:cubicBezTo>
                    <a:cubicBezTo>
                      <a:pt x="79536" y="77035"/>
                      <a:pt x="79536" y="48943"/>
                      <a:pt x="81753" y="20984"/>
                    </a:cubicBezTo>
                    <a:cubicBezTo>
                      <a:pt x="81663" y="19092"/>
                      <a:pt x="80057" y="17632"/>
                      <a:pt x="78165" y="17722"/>
                    </a:cubicBezTo>
                    <a:cubicBezTo>
                      <a:pt x="76762" y="17789"/>
                      <a:pt x="75543" y="18704"/>
                      <a:pt x="75086" y="20031"/>
                    </a:cubicBezTo>
                    <a:cubicBezTo>
                      <a:pt x="66802" y="41242"/>
                      <a:pt x="63101" y="63964"/>
                      <a:pt x="64227" y="86706"/>
                    </a:cubicBezTo>
                    <a:cubicBezTo>
                      <a:pt x="63929" y="94574"/>
                      <a:pt x="64633" y="102448"/>
                      <a:pt x="66323" y="110138"/>
                    </a:cubicBezTo>
                    <a:cubicBezTo>
                      <a:pt x="70895" y="122139"/>
                      <a:pt x="93945" y="116805"/>
                      <a:pt x="106328" y="113948"/>
                    </a:cubicBezTo>
                    <a:close/>
                    <a:moveTo>
                      <a:pt x="17936" y="2886"/>
                    </a:moveTo>
                    <a:cubicBezTo>
                      <a:pt x="8792" y="5363"/>
                      <a:pt x="-3591" y="14316"/>
                      <a:pt x="981" y="17745"/>
                    </a:cubicBezTo>
                    <a:cubicBezTo>
                      <a:pt x="7698" y="20829"/>
                      <a:pt x="15353" y="21170"/>
                      <a:pt x="22317" y="18698"/>
                    </a:cubicBezTo>
                    <a:cubicBezTo>
                      <a:pt x="28985" y="16983"/>
                      <a:pt x="40034" y="10316"/>
                      <a:pt x="39843" y="6887"/>
                    </a:cubicBezTo>
                    <a:cubicBezTo>
                      <a:pt x="39653" y="3458"/>
                      <a:pt x="26889" y="410"/>
                      <a:pt x="17936" y="2886"/>
                    </a:cubicBezTo>
                    <a:close/>
                    <a:moveTo>
                      <a:pt x="141380" y="16221"/>
                    </a:moveTo>
                    <a:cubicBezTo>
                      <a:pt x="208436" y="30128"/>
                      <a:pt x="177384" y="4601"/>
                      <a:pt x="144428" y="410"/>
                    </a:cubicBezTo>
                    <a:cubicBezTo>
                      <a:pt x="135855" y="-733"/>
                      <a:pt x="115853" y="410"/>
                      <a:pt x="116234" y="5172"/>
                    </a:cubicBezTo>
                    <a:cubicBezTo>
                      <a:pt x="116615" y="9935"/>
                      <a:pt x="136236" y="15078"/>
                      <a:pt x="141380" y="16221"/>
                    </a:cubicBezTo>
                    <a:close/>
                    <a:moveTo>
                      <a:pt x="156429" y="48225"/>
                    </a:moveTo>
                    <a:cubicBezTo>
                      <a:pt x="154200" y="44289"/>
                      <a:pt x="149202" y="42905"/>
                      <a:pt x="145265" y="45134"/>
                    </a:cubicBezTo>
                    <a:cubicBezTo>
                      <a:pt x="145239" y="45149"/>
                      <a:pt x="145215" y="45163"/>
                      <a:pt x="145190" y="45177"/>
                    </a:cubicBezTo>
                    <a:cubicBezTo>
                      <a:pt x="140427" y="47844"/>
                      <a:pt x="140618" y="50702"/>
                      <a:pt x="141761" y="66132"/>
                    </a:cubicBezTo>
                    <a:cubicBezTo>
                      <a:pt x="142076" y="70657"/>
                      <a:pt x="145999" y="74068"/>
                      <a:pt x="150524" y="73752"/>
                    </a:cubicBezTo>
                    <a:cubicBezTo>
                      <a:pt x="155048" y="73437"/>
                      <a:pt x="158459" y="69514"/>
                      <a:pt x="158144" y="64989"/>
                    </a:cubicBezTo>
                    <a:cubicBezTo>
                      <a:pt x="158430" y="59347"/>
                      <a:pt x="157851" y="53694"/>
                      <a:pt x="156429" y="48225"/>
                    </a:cubicBezTo>
                    <a:close/>
                    <a:moveTo>
                      <a:pt x="21555" y="58703"/>
                    </a:moveTo>
                    <a:cubicBezTo>
                      <a:pt x="21837" y="54172"/>
                      <a:pt x="18393" y="50269"/>
                      <a:pt x="13862" y="49987"/>
                    </a:cubicBezTo>
                    <a:cubicBezTo>
                      <a:pt x="9453" y="49713"/>
                      <a:pt x="5614" y="52974"/>
                      <a:pt x="5172" y="57369"/>
                    </a:cubicBezTo>
                    <a:cubicBezTo>
                      <a:pt x="4811" y="61997"/>
                      <a:pt x="4811" y="66648"/>
                      <a:pt x="5172" y="71276"/>
                    </a:cubicBezTo>
                    <a:cubicBezTo>
                      <a:pt x="5488" y="75800"/>
                      <a:pt x="9411" y="79211"/>
                      <a:pt x="13935" y="78896"/>
                    </a:cubicBezTo>
                    <a:cubicBezTo>
                      <a:pt x="18460" y="78581"/>
                      <a:pt x="21871" y="74657"/>
                      <a:pt x="21555" y="70133"/>
                    </a:cubicBezTo>
                    <a:cubicBezTo>
                      <a:pt x="21936" y="66132"/>
                      <a:pt x="21365" y="60989"/>
                      <a:pt x="21555" y="58703"/>
                    </a:cubicBezTo>
                    <a:close/>
                    <a:moveTo>
                      <a:pt x="87659" y="182718"/>
                    </a:moveTo>
                    <a:cubicBezTo>
                      <a:pt x="87659" y="188814"/>
                      <a:pt x="111852" y="190338"/>
                      <a:pt x="124425" y="177765"/>
                    </a:cubicBezTo>
                    <a:cubicBezTo>
                      <a:pt x="133760" y="168431"/>
                      <a:pt x="133188" y="154143"/>
                      <a:pt x="129378" y="153191"/>
                    </a:cubicBezTo>
                    <a:cubicBezTo>
                      <a:pt x="125568" y="152238"/>
                      <a:pt x="128045" y="153191"/>
                      <a:pt x="114329" y="165002"/>
                    </a:cubicBezTo>
                    <a:cubicBezTo>
                      <a:pt x="105756" y="172241"/>
                      <a:pt x="87278" y="177956"/>
                      <a:pt x="87659" y="182718"/>
                    </a:cubicBezTo>
                    <a:close/>
                  </a:path>
                </a:pathLst>
              </a:custGeom>
              <a:grpFill/>
              <a:ln w="9525" cap="flat">
                <a:noFill/>
                <a:prstDash val="solid"/>
                <a:miter/>
              </a:ln>
            </p:spPr>
            <p:txBody>
              <a:bodyPr rtlCol="1" anchor="ctr"/>
              <a:lstStyle/>
              <a:p>
                <a:pPr algn="r" rtl="1"/>
                <a:endParaRPr lang="ar-SA"/>
              </a:p>
            </p:txBody>
          </p:sp>
          <p:sp>
            <p:nvSpPr>
              <p:cNvPr id="40" name="شكل حر: شكل 39">
                <a:extLst>
                  <a:ext uri="{FF2B5EF4-FFF2-40B4-BE49-F238E27FC236}">
                    <a16:creationId xmlns:a16="http://schemas.microsoft.com/office/drawing/2014/main" id="{6BC5BB7F-AC66-5AE1-53D8-D4F700A47106}"/>
                  </a:ext>
                </a:extLst>
              </p:cNvPr>
              <p:cNvSpPr/>
              <p:nvPr/>
            </p:nvSpPr>
            <p:spPr>
              <a:xfrm>
                <a:off x="1509831" y="2547286"/>
                <a:ext cx="3619944" cy="3566356"/>
              </a:xfrm>
              <a:custGeom>
                <a:avLst/>
                <a:gdLst>
                  <a:gd name="connsiteX0" fmla="*/ 3611510 w 3619944"/>
                  <a:gd name="connsiteY0" fmla="*/ 369719 h 3566356"/>
                  <a:gd name="connsiteX1" fmla="*/ 3581411 w 3619944"/>
                  <a:gd name="connsiteY1" fmla="*/ 373338 h 3566356"/>
                  <a:gd name="connsiteX2" fmla="*/ 3585031 w 3619944"/>
                  <a:gd name="connsiteY2" fmla="*/ 345716 h 3566356"/>
                  <a:gd name="connsiteX3" fmla="*/ 3540644 w 3619944"/>
                  <a:gd name="connsiteY3" fmla="*/ 345716 h 3566356"/>
                  <a:gd name="connsiteX4" fmla="*/ 3524261 w 3619944"/>
                  <a:gd name="connsiteY4" fmla="*/ 323427 h 3566356"/>
                  <a:gd name="connsiteX5" fmla="*/ 3484256 w 3619944"/>
                  <a:gd name="connsiteY5" fmla="*/ 389150 h 3566356"/>
                  <a:gd name="connsiteX6" fmla="*/ 3440822 w 3619944"/>
                  <a:gd name="connsiteY6" fmla="*/ 376386 h 3566356"/>
                  <a:gd name="connsiteX7" fmla="*/ 3436440 w 3619944"/>
                  <a:gd name="connsiteY7" fmla="*/ 400008 h 3566356"/>
                  <a:gd name="connsiteX8" fmla="*/ 3467111 w 3619944"/>
                  <a:gd name="connsiteY8" fmla="*/ 431631 h 3566356"/>
                  <a:gd name="connsiteX9" fmla="*/ 3440060 w 3619944"/>
                  <a:gd name="connsiteY9" fmla="*/ 475065 h 3566356"/>
                  <a:gd name="connsiteX10" fmla="*/ 3417009 w 3619944"/>
                  <a:gd name="connsiteY10" fmla="*/ 475065 h 3566356"/>
                  <a:gd name="connsiteX11" fmla="*/ 3056774 w 3619944"/>
                  <a:gd name="connsiteY11" fmla="*/ 772817 h 3566356"/>
                  <a:gd name="connsiteX12" fmla="*/ 2642056 w 3619944"/>
                  <a:gd name="connsiteY12" fmla="*/ 684996 h 3566356"/>
                  <a:gd name="connsiteX13" fmla="*/ 2611385 w 3619944"/>
                  <a:gd name="connsiteY13" fmla="*/ 617750 h 3566356"/>
                  <a:gd name="connsiteX14" fmla="*/ 2683584 w 3619944"/>
                  <a:gd name="connsiteY14" fmla="*/ 522500 h 3566356"/>
                  <a:gd name="connsiteX15" fmla="*/ 2712159 w 3619944"/>
                  <a:gd name="connsiteY15" fmla="*/ 337905 h 3566356"/>
                  <a:gd name="connsiteX16" fmla="*/ 2709302 w 3619944"/>
                  <a:gd name="connsiteY16" fmla="*/ 276945 h 3566356"/>
                  <a:gd name="connsiteX17" fmla="*/ 2779977 w 3619944"/>
                  <a:gd name="connsiteY17" fmla="*/ 98637 h 3566356"/>
                  <a:gd name="connsiteX18" fmla="*/ 2726256 w 3619944"/>
                  <a:gd name="connsiteY18" fmla="*/ 62061 h 3566356"/>
                  <a:gd name="connsiteX19" fmla="*/ 2688156 w 3619944"/>
                  <a:gd name="connsiteY19" fmla="*/ 67205 h 3566356"/>
                  <a:gd name="connsiteX20" fmla="*/ 2558616 w 3619944"/>
                  <a:gd name="connsiteY20" fmla="*/ 25104 h 3566356"/>
                  <a:gd name="connsiteX21" fmla="*/ 2487750 w 3619944"/>
                  <a:gd name="connsiteY21" fmla="*/ 32534 h 3566356"/>
                  <a:gd name="connsiteX22" fmla="*/ 2391167 w 3619944"/>
                  <a:gd name="connsiteY22" fmla="*/ 137118 h 3566356"/>
                  <a:gd name="connsiteX23" fmla="*/ 2257817 w 3619944"/>
                  <a:gd name="connsiteY23" fmla="*/ 183410 h 3566356"/>
                  <a:gd name="connsiteX24" fmla="*/ 2276867 w 3619944"/>
                  <a:gd name="connsiteY24" fmla="*/ 417153 h 3566356"/>
                  <a:gd name="connsiteX25" fmla="*/ 2314014 w 3619944"/>
                  <a:gd name="connsiteY25" fmla="*/ 443252 h 3566356"/>
                  <a:gd name="connsiteX26" fmla="*/ 2356687 w 3619944"/>
                  <a:gd name="connsiteY26" fmla="*/ 473922 h 3566356"/>
                  <a:gd name="connsiteX27" fmla="*/ 2394787 w 3619944"/>
                  <a:gd name="connsiteY27" fmla="*/ 624227 h 3566356"/>
                  <a:gd name="connsiteX28" fmla="*/ 2388881 w 3619944"/>
                  <a:gd name="connsiteY28" fmla="*/ 673757 h 3566356"/>
                  <a:gd name="connsiteX29" fmla="*/ 2269056 w 3619944"/>
                  <a:gd name="connsiteY29" fmla="*/ 702332 h 3566356"/>
                  <a:gd name="connsiteX30" fmla="*/ 2083128 w 3619944"/>
                  <a:gd name="connsiteY30" fmla="*/ 780818 h 3566356"/>
                  <a:gd name="connsiteX31" fmla="*/ 1984068 w 3619944"/>
                  <a:gd name="connsiteY31" fmla="*/ 830729 h 3566356"/>
                  <a:gd name="connsiteX32" fmla="*/ 1942158 w 3619944"/>
                  <a:gd name="connsiteY32" fmla="*/ 790152 h 3566356"/>
                  <a:gd name="connsiteX33" fmla="*/ 1592210 w 3619944"/>
                  <a:gd name="connsiteY33" fmla="*/ 605939 h 3566356"/>
                  <a:gd name="connsiteX34" fmla="*/ 1576589 w 3619944"/>
                  <a:gd name="connsiteY34" fmla="*/ 517356 h 3566356"/>
                  <a:gd name="connsiteX35" fmla="*/ 1642121 w 3619944"/>
                  <a:gd name="connsiteY35" fmla="*/ 364956 h 3566356"/>
                  <a:gd name="connsiteX36" fmla="*/ 1678316 w 3619944"/>
                  <a:gd name="connsiteY36" fmla="*/ 345906 h 3566356"/>
                  <a:gd name="connsiteX37" fmla="*/ 1705938 w 3619944"/>
                  <a:gd name="connsiteY37" fmla="*/ 321141 h 3566356"/>
                  <a:gd name="connsiteX38" fmla="*/ 1705938 w 3619944"/>
                  <a:gd name="connsiteY38" fmla="*/ 305139 h 3566356"/>
                  <a:gd name="connsiteX39" fmla="*/ 1716473 w 3619944"/>
                  <a:gd name="connsiteY39" fmla="*/ 263343 h 3566356"/>
                  <a:gd name="connsiteX40" fmla="*/ 1713368 w 3619944"/>
                  <a:gd name="connsiteY40" fmla="*/ 259038 h 3566356"/>
                  <a:gd name="connsiteX41" fmla="*/ 1735275 w 3619944"/>
                  <a:gd name="connsiteY41" fmla="*/ 226844 h 3566356"/>
                  <a:gd name="connsiteX42" fmla="*/ 1709748 w 3619944"/>
                  <a:gd name="connsiteY42" fmla="*/ 171599 h 3566356"/>
                  <a:gd name="connsiteX43" fmla="*/ 1713749 w 3619944"/>
                  <a:gd name="connsiteY43" fmla="*/ 155025 h 3566356"/>
                  <a:gd name="connsiteX44" fmla="*/ 1694699 w 3619944"/>
                  <a:gd name="connsiteY44" fmla="*/ 107019 h 3566356"/>
                  <a:gd name="connsiteX45" fmla="*/ 1643264 w 3619944"/>
                  <a:gd name="connsiteY45" fmla="*/ 87969 h 3566356"/>
                  <a:gd name="connsiteX46" fmla="*/ 1638501 w 3619944"/>
                  <a:gd name="connsiteY46" fmla="*/ 53298 h 3566356"/>
                  <a:gd name="connsiteX47" fmla="*/ 1562301 w 3619944"/>
                  <a:gd name="connsiteY47" fmla="*/ 34248 h 3566356"/>
                  <a:gd name="connsiteX48" fmla="*/ 1557539 w 3619944"/>
                  <a:gd name="connsiteY48" fmla="*/ 35772 h 3566356"/>
                  <a:gd name="connsiteX49" fmla="*/ 1524011 w 3619944"/>
                  <a:gd name="connsiteY49" fmla="*/ 3197 h 3566356"/>
                  <a:gd name="connsiteX50" fmla="*/ 1463813 w 3619944"/>
                  <a:gd name="connsiteY50" fmla="*/ 16341 h 3566356"/>
                  <a:gd name="connsiteX51" fmla="*/ 1346084 w 3619944"/>
                  <a:gd name="connsiteY51" fmla="*/ 22437 h 3566356"/>
                  <a:gd name="connsiteX52" fmla="*/ 1325319 w 3619944"/>
                  <a:gd name="connsiteY52" fmla="*/ 52536 h 3566356"/>
                  <a:gd name="connsiteX53" fmla="*/ 1291791 w 3619944"/>
                  <a:gd name="connsiteY53" fmla="*/ 61299 h 3566356"/>
                  <a:gd name="connsiteX54" fmla="*/ 1267788 w 3619944"/>
                  <a:gd name="connsiteY54" fmla="*/ 80349 h 3566356"/>
                  <a:gd name="connsiteX55" fmla="*/ 1256549 w 3619944"/>
                  <a:gd name="connsiteY55" fmla="*/ 93684 h 3566356"/>
                  <a:gd name="connsiteX56" fmla="*/ 1246643 w 3619944"/>
                  <a:gd name="connsiteY56" fmla="*/ 125688 h 3566356"/>
                  <a:gd name="connsiteX57" fmla="*/ 1233498 w 3619944"/>
                  <a:gd name="connsiteY57" fmla="*/ 131403 h 3566356"/>
                  <a:gd name="connsiteX58" fmla="*/ 1202828 w 3619944"/>
                  <a:gd name="connsiteY58" fmla="*/ 182838 h 3566356"/>
                  <a:gd name="connsiteX59" fmla="*/ 1205876 w 3619944"/>
                  <a:gd name="connsiteY59" fmla="*/ 215604 h 3566356"/>
                  <a:gd name="connsiteX60" fmla="*/ 1208352 w 3619944"/>
                  <a:gd name="connsiteY60" fmla="*/ 220176 h 3566356"/>
                  <a:gd name="connsiteX61" fmla="*/ 1192731 w 3619944"/>
                  <a:gd name="connsiteY61" fmla="*/ 244941 h 3566356"/>
                  <a:gd name="connsiteX62" fmla="*/ 1205876 w 3619944"/>
                  <a:gd name="connsiteY62" fmla="*/ 297710 h 3566356"/>
                  <a:gd name="connsiteX63" fmla="*/ 1229498 w 3619944"/>
                  <a:gd name="connsiteY63" fmla="*/ 307997 h 3566356"/>
                  <a:gd name="connsiteX64" fmla="*/ 1229498 w 3619944"/>
                  <a:gd name="connsiteY64" fmla="*/ 331428 h 3566356"/>
                  <a:gd name="connsiteX65" fmla="*/ 1299030 w 3619944"/>
                  <a:gd name="connsiteY65" fmla="*/ 370481 h 3566356"/>
                  <a:gd name="connsiteX66" fmla="*/ 1307984 w 3619944"/>
                  <a:gd name="connsiteY66" fmla="*/ 375053 h 3566356"/>
                  <a:gd name="connsiteX67" fmla="*/ 1334654 w 3619944"/>
                  <a:gd name="connsiteY67" fmla="*/ 473160 h 3566356"/>
                  <a:gd name="connsiteX68" fmla="*/ 1380755 w 3619944"/>
                  <a:gd name="connsiteY68" fmla="*/ 523071 h 3566356"/>
                  <a:gd name="connsiteX69" fmla="*/ 1371611 w 3619944"/>
                  <a:gd name="connsiteY69" fmla="*/ 604224 h 3566356"/>
                  <a:gd name="connsiteX70" fmla="*/ 1238261 w 3619944"/>
                  <a:gd name="connsiteY70" fmla="*/ 637752 h 3566356"/>
                  <a:gd name="connsiteX71" fmla="*/ 963369 w 3619944"/>
                  <a:gd name="connsiteY71" fmla="*/ 855494 h 3566356"/>
                  <a:gd name="connsiteX72" fmla="*/ 590561 w 3619944"/>
                  <a:gd name="connsiteY72" fmla="*/ 664803 h 3566356"/>
                  <a:gd name="connsiteX73" fmla="*/ 590561 w 3619944"/>
                  <a:gd name="connsiteY73" fmla="*/ 640038 h 3566356"/>
                  <a:gd name="connsiteX74" fmla="*/ 582369 w 3619944"/>
                  <a:gd name="connsiteY74" fmla="*/ 615083 h 3566356"/>
                  <a:gd name="connsiteX75" fmla="*/ 580083 w 3619944"/>
                  <a:gd name="connsiteY75" fmla="*/ 587079 h 3566356"/>
                  <a:gd name="connsiteX76" fmla="*/ 701241 w 3619944"/>
                  <a:gd name="connsiteY76" fmla="*/ 573554 h 3566356"/>
                  <a:gd name="connsiteX77" fmla="*/ 758391 w 3619944"/>
                  <a:gd name="connsiteY77" fmla="*/ 548217 h 3566356"/>
                  <a:gd name="connsiteX78" fmla="*/ 758391 w 3619944"/>
                  <a:gd name="connsiteY78" fmla="*/ 484209 h 3566356"/>
                  <a:gd name="connsiteX79" fmla="*/ 752676 w 3619944"/>
                  <a:gd name="connsiteY79" fmla="*/ 477351 h 3566356"/>
                  <a:gd name="connsiteX80" fmla="*/ 796491 w 3619944"/>
                  <a:gd name="connsiteY80" fmla="*/ 437727 h 3566356"/>
                  <a:gd name="connsiteX81" fmla="*/ 793253 w 3619944"/>
                  <a:gd name="connsiteY81" fmla="*/ 394484 h 3566356"/>
                  <a:gd name="connsiteX82" fmla="*/ 802778 w 3619944"/>
                  <a:gd name="connsiteY82" fmla="*/ 388388 h 3566356"/>
                  <a:gd name="connsiteX83" fmla="*/ 819732 w 3619944"/>
                  <a:gd name="connsiteY83" fmla="*/ 357336 h 3566356"/>
                  <a:gd name="connsiteX84" fmla="*/ 794205 w 3619944"/>
                  <a:gd name="connsiteY84" fmla="*/ 238655 h 3566356"/>
                  <a:gd name="connsiteX85" fmla="*/ 762963 w 3619944"/>
                  <a:gd name="connsiteY85" fmla="*/ 214080 h 3566356"/>
                  <a:gd name="connsiteX86" fmla="*/ 758582 w 3619944"/>
                  <a:gd name="connsiteY86" fmla="*/ 179600 h 3566356"/>
                  <a:gd name="connsiteX87" fmla="*/ 694955 w 3619944"/>
                  <a:gd name="connsiteY87" fmla="*/ 95970 h 3566356"/>
                  <a:gd name="connsiteX88" fmla="*/ 643901 w 3619944"/>
                  <a:gd name="connsiteY88" fmla="*/ 83778 h 3566356"/>
                  <a:gd name="connsiteX89" fmla="*/ 621993 w 3619944"/>
                  <a:gd name="connsiteY89" fmla="*/ 86636 h 3566356"/>
                  <a:gd name="connsiteX90" fmla="*/ 575892 w 3619944"/>
                  <a:gd name="connsiteY90" fmla="*/ 54632 h 3566356"/>
                  <a:gd name="connsiteX91" fmla="*/ 473784 w 3619944"/>
                  <a:gd name="connsiteY91" fmla="*/ 71396 h 3566356"/>
                  <a:gd name="connsiteX92" fmla="*/ 457020 w 3619944"/>
                  <a:gd name="connsiteY92" fmla="*/ 87779 h 3566356"/>
                  <a:gd name="connsiteX93" fmla="*/ 371867 w 3619944"/>
                  <a:gd name="connsiteY93" fmla="*/ 91589 h 3566356"/>
                  <a:gd name="connsiteX94" fmla="*/ 311859 w 3619944"/>
                  <a:gd name="connsiteY94" fmla="*/ 155406 h 3566356"/>
                  <a:gd name="connsiteX95" fmla="*/ 308811 w 3619944"/>
                  <a:gd name="connsiteY95" fmla="*/ 222081 h 3566356"/>
                  <a:gd name="connsiteX96" fmla="*/ 310716 w 3619944"/>
                  <a:gd name="connsiteY96" fmla="*/ 224939 h 3566356"/>
                  <a:gd name="connsiteX97" fmla="*/ 281379 w 3619944"/>
                  <a:gd name="connsiteY97" fmla="*/ 279422 h 3566356"/>
                  <a:gd name="connsiteX98" fmla="*/ 283475 w 3619944"/>
                  <a:gd name="connsiteY98" fmla="*/ 332762 h 3566356"/>
                  <a:gd name="connsiteX99" fmla="*/ 302525 w 3619944"/>
                  <a:gd name="connsiteY99" fmla="*/ 348192 h 3566356"/>
                  <a:gd name="connsiteX100" fmla="*/ 328814 w 3619944"/>
                  <a:gd name="connsiteY100" fmla="*/ 530882 h 3566356"/>
                  <a:gd name="connsiteX101" fmla="*/ 355865 w 3619944"/>
                  <a:gd name="connsiteY101" fmla="*/ 562505 h 3566356"/>
                  <a:gd name="connsiteX102" fmla="*/ 393965 w 3619944"/>
                  <a:gd name="connsiteY102" fmla="*/ 584603 h 3566356"/>
                  <a:gd name="connsiteX103" fmla="*/ 393965 w 3619944"/>
                  <a:gd name="connsiteY103" fmla="*/ 618512 h 3566356"/>
                  <a:gd name="connsiteX104" fmla="*/ 387107 w 3619944"/>
                  <a:gd name="connsiteY104" fmla="*/ 672423 h 3566356"/>
                  <a:gd name="connsiteX105" fmla="*/ 141552 w 3619944"/>
                  <a:gd name="connsiteY105" fmla="*/ 734526 h 3566356"/>
                  <a:gd name="connsiteX106" fmla="*/ 1344 w 3619944"/>
                  <a:gd name="connsiteY106" fmla="*/ 1040088 h 3566356"/>
                  <a:gd name="connsiteX107" fmla="*/ 216800 w 3619944"/>
                  <a:gd name="connsiteY107" fmla="*/ 1325838 h 3566356"/>
                  <a:gd name="connsiteX108" fmla="*/ 247661 w 3619944"/>
                  <a:gd name="connsiteY108" fmla="*/ 1411182 h 3566356"/>
                  <a:gd name="connsiteX109" fmla="*/ 119835 w 3619944"/>
                  <a:gd name="connsiteY109" fmla="*/ 1761893 h 3566356"/>
                  <a:gd name="connsiteX110" fmla="*/ 90117 w 3619944"/>
                  <a:gd name="connsiteY110" fmla="*/ 2187280 h 3566356"/>
                  <a:gd name="connsiteX111" fmla="*/ 115263 w 3619944"/>
                  <a:gd name="connsiteY111" fmla="*/ 2613999 h 3566356"/>
                  <a:gd name="connsiteX112" fmla="*/ 147648 w 3619944"/>
                  <a:gd name="connsiteY112" fmla="*/ 2634192 h 3566356"/>
                  <a:gd name="connsiteX113" fmla="*/ 242898 w 3619944"/>
                  <a:gd name="connsiteY113" fmla="*/ 2651338 h 3566356"/>
                  <a:gd name="connsiteX114" fmla="*/ 274712 w 3619944"/>
                  <a:gd name="connsiteY114" fmla="*/ 3456390 h 3566356"/>
                  <a:gd name="connsiteX115" fmla="*/ 185177 w 3619944"/>
                  <a:gd name="connsiteY115" fmla="*/ 3521732 h 3566356"/>
                  <a:gd name="connsiteX116" fmla="*/ 174890 w 3619944"/>
                  <a:gd name="connsiteY116" fmla="*/ 3552403 h 3566356"/>
                  <a:gd name="connsiteX117" fmla="*/ 200607 w 3619944"/>
                  <a:gd name="connsiteY117" fmla="*/ 3565738 h 3566356"/>
                  <a:gd name="connsiteX118" fmla="*/ 355865 w 3619944"/>
                  <a:gd name="connsiteY118" fmla="*/ 3530305 h 3566356"/>
                  <a:gd name="connsiteX119" fmla="*/ 366152 w 3619944"/>
                  <a:gd name="connsiteY119" fmla="*/ 3549355 h 3566356"/>
                  <a:gd name="connsiteX120" fmla="*/ 416825 w 3619944"/>
                  <a:gd name="connsiteY120" fmla="*/ 3544211 h 3566356"/>
                  <a:gd name="connsiteX121" fmla="*/ 422159 w 3619944"/>
                  <a:gd name="connsiteY121" fmla="*/ 3485537 h 3566356"/>
                  <a:gd name="connsiteX122" fmla="*/ 539888 w 3619944"/>
                  <a:gd name="connsiteY122" fmla="*/ 2670388 h 3566356"/>
                  <a:gd name="connsiteX123" fmla="*/ 563700 w 3619944"/>
                  <a:gd name="connsiteY123" fmla="*/ 2670388 h 3566356"/>
                  <a:gd name="connsiteX124" fmla="*/ 700479 w 3619944"/>
                  <a:gd name="connsiteY124" fmla="*/ 3435245 h 3566356"/>
                  <a:gd name="connsiteX125" fmla="*/ 644282 w 3619944"/>
                  <a:gd name="connsiteY125" fmla="*/ 3484204 h 3566356"/>
                  <a:gd name="connsiteX126" fmla="*/ 614754 w 3619944"/>
                  <a:gd name="connsiteY126" fmla="*/ 3544021 h 3566356"/>
                  <a:gd name="connsiteX127" fmla="*/ 666570 w 3619944"/>
                  <a:gd name="connsiteY127" fmla="*/ 3545925 h 3566356"/>
                  <a:gd name="connsiteX128" fmla="*/ 790967 w 3619944"/>
                  <a:gd name="connsiteY128" fmla="*/ 3497348 h 3566356"/>
                  <a:gd name="connsiteX129" fmla="*/ 803730 w 3619944"/>
                  <a:gd name="connsiteY129" fmla="*/ 3514683 h 3566356"/>
                  <a:gd name="connsiteX130" fmla="*/ 837830 w 3619944"/>
                  <a:gd name="connsiteY130" fmla="*/ 3512969 h 3566356"/>
                  <a:gd name="connsiteX131" fmla="*/ 856880 w 3619944"/>
                  <a:gd name="connsiteY131" fmla="*/ 3481346 h 3566356"/>
                  <a:gd name="connsiteX132" fmla="*/ 855356 w 3619944"/>
                  <a:gd name="connsiteY132" fmla="*/ 2666578 h 3566356"/>
                  <a:gd name="connsiteX133" fmla="*/ 917649 w 3619944"/>
                  <a:gd name="connsiteY133" fmla="*/ 2656100 h 3566356"/>
                  <a:gd name="connsiteX134" fmla="*/ 896504 w 3619944"/>
                  <a:gd name="connsiteY134" fmla="*/ 1612541 h 3566356"/>
                  <a:gd name="connsiteX135" fmla="*/ 840306 w 3619944"/>
                  <a:gd name="connsiteY135" fmla="*/ 1454045 h 3566356"/>
                  <a:gd name="connsiteX136" fmla="*/ 840306 w 3619944"/>
                  <a:gd name="connsiteY136" fmla="*/ 1448330 h 3566356"/>
                  <a:gd name="connsiteX137" fmla="*/ 819161 w 3619944"/>
                  <a:gd name="connsiteY137" fmla="*/ 1402038 h 3566356"/>
                  <a:gd name="connsiteX138" fmla="*/ 836687 w 3619944"/>
                  <a:gd name="connsiteY138" fmla="*/ 1155722 h 3566356"/>
                  <a:gd name="connsiteX139" fmla="*/ 884121 w 3619944"/>
                  <a:gd name="connsiteY139" fmla="*/ 1188297 h 3566356"/>
                  <a:gd name="connsiteX140" fmla="*/ 900504 w 3619944"/>
                  <a:gd name="connsiteY140" fmla="*/ 1232684 h 3566356"/>
                  <a:gd name="connsiteX141" fmla="*/ 937080 w 3619944"/>
                  <a:gd name="connsiteY141" fmla="*/ 1286214 h 3566356"/>
                  <a:gd name="connsiteX142" fmla="*/ 1091004 w 3619944"/>
                  <a:gd name="connsiteY142" fmla="*/ 1334982 h 3566356"/>
                  <a:gd name="connsiteX143" fmla="*/ 1123008 w 3619944"/>
                  <a:gd name="connsiteY143" fmla="*/ 1334982 h 3566356"/>
                  <a:gd name="connsiteX144" fmla="*/ 1154822 w 3619944"/>
                  <a:gd name="connsiteY144" fmla="*/ 1536912 h 3566356"/>
                  <a:gd name="connsiteX145" fmla="*/ 988134 w 3619944"/>
                  <a:gd name="connsiteY145" fmla="*/ 3403813 h 3566356"/>
                  <a:gd name="connsiteX146" fmla="*/ 990230 w 3619944"/>
                  <a:gd name="connsiteY146" fmla="*/ 3409908 h 3566356"/>
                  <a:gd name="connsiteX147" fmla="*/ 1080527 w 3619944"/>
                  <a:gd name="connsiteY147" fmla="*/ 3432388 h 3566356"/>
                  <a:gd name="connsiteX148" fmla="*/ 973656 w 3619944"/>
                  <a:gd name="connsiteY148" fmla="*/ 3501920 h 3566356"/>
                  <a:gd name="connsiteX149" fmla="*/ 999755 w 3619944"/>
                  <a:gd name="connsiteY149" fmla="*/ 3554879 h 3566356"/>
                  <a:gd name="connsiteX150" fmla="*/ 1178444 w 3619944"/>
                  <a:gd name="connsiteY150" fmla="*/ 3534114 h 3566356"/>
                  <a:gd name="connsiteX151" fmla="*/ 1190636 w 3619944"/>
                  <a:gd name="connsiteY151" fmla="*/ 3549736 h 3566356"/>
                  <a:gd name="connsiteX152" fmla="*/ 1252358 w 3619944"/>
                  <a:gd name="connsiteY152" fmla="*/ 3554117 h 3566356"/>
                  <a:gd name="connsiteX153" fmla="*/ 1273313 w 3619944"/>
                  <a:gd name="connsiteY153" fmla="*/ 3544211 h 3566356"/>
                  <a:gd name="connsiteX154" fmla="*/ 1284362 w 3619944"/>
                  <a:gd name="connsiteY154" fmla="*/ 3448008 h 3566356"/>
                  <a:gd name="connsiteX155" fmla="*/ 1315794 w 3619944"/>
                  <a:gd name="connsiteY155" fmla="*/ 3444198 h 3566356"/>
                  <a:gd name="connsiteX156" fmla="*/ 1537917 w 3619944"/>
                  <a:gd name="connsiteY156" fmla="*/ 2358348 h 3566356"/>
                  <a:gd name="connsiteX157" fmla="*/ 1541537 w 3619944"/>
                  <a:gd name="connsiteY157" fmla="*/ 2278719 h 3566356"/>
                  <a:gd name="connsiteX158" fmla="*/ 1519820 w 3619944"/>
                  <a:gd name="connsiteY158" fmla="*/ 1960584 h 3566356"/>
                  <a:gd name="connsiteX159" fmla="*/ 1523954 w 3619944"/>
                  <a:gd name="connsiteY159" fmla="*/ 1958051 h 3566356"/>
                  <a:gd name="connsiteX160" fmla="*/ 1526487 w 3619944"/>
                  <a:gd name="connsiteY160" fmla="*/ 1960584 h 3566356"/>
                  <a:gd name="connsiteX161" fmla="*/ 1557158 w 3619944"/>
                  <a:gd name="connsiteY161" fmla="*/ 2312819 h 3566356"/>
                  <a:gd name="connsiteX162" fmla="*/ 1740419 w 3619944"/>
                  <a:gd name="connsiteY162" fmla="*/ 3416386 h 3566356"/>
                  <a:gd name="connsiteX163" fmla="*/ 1787472 w 3619944"/>
                  <a:gd name="connsiteY163" fmla="*/ 3425530 h 3566356"/>
                  <a:gd name="connsiteX164" fmla="*/ 1797188 w 3619944"/>
                  <a:gd name="connsiteY164" fmla="*/ 3547830 h 3566356"/>
                  <a:gd name="connsiteX165" fmla="*/ 1803474 w 3619944"/>
                  <a:gd name="connsiteY165" fmla="*/ 3554688 h 3566356"/>
                  <a:gd name="connsiteX166" fmla="*/ 1879674 w 3619944"/>
                  <a:gd name="connsiteY166" fmla="*/ 3553355 h 3566356"/>
                  <a:gd name="connsiteX167" fmla="*/ 1891866 w 3619944"/>
                  <a:gd name="connsiteY167" fmla="*/ 3537734 h 3566356"/>
                  <a:gd name="connsiteX168" fmla="*/ 2070365 w 3619944"/>
                  <a:gd name="connsiteY168" fmla="*/ 3558498 h 3566356"/>
                  <a:gd name="connsiteX169" fmla="*/ 2096463 w 3619944"/>
                  <a:gd name="connsiteY169" fmla="*/ 3505349 h 3566356"/>
                  <a:gd name="connsiteX170" fmla="*/ 1970352 w 3619944"/>
                  <a:gd name="connsiteY170" fmla="*/ 3424958 h 3566356"/>
                  <a:gd name="connsiteX171" fmla="*/ 2061030 w 3619944"/>
                  <a:gd name="connsiteY171" fmla="*/ 3407432 h 3566356"/>
                  <a:gd name="connsiteX172" fmla="*/ 1822334 w 3619944"/>
                  <a:gd name="connsiteY172" fmla="*/ 1515767 h 3566356"/>
                  <a:gd name="connsiteX173" fmla="*/ 1844241 w 3619944"/>
                  <a:gd name="connsiteY173" fmla="*/ 1304312 h 3566356"/>
                  <a:gd name="connsiteX174" fmla="*/ 2012262 w 3619944"/>
                  <a:gd name="connsiteY174" fmla="*/ 1248495 h 3566356"/>
                  <a:gd name="connsiteX175" fmla="*/ 2088462 w 3619944"/>
                  <a:gd name="connsiteY175" fmla="*/ 1221063 h 3566356"/>
                  <a:gd name="connsiteX176" fmla="*/ 1984259 w 3619944"/>
                  <a:gd name="connsiteY176" fmla="*/ 1758845 h 3566356"/>
                  <a:gd name="connsiteX177" fmla="*/ 1981592 w 3619944"/>
                  <a:gd name="connsiteY177" fmla="*/ 1999256 h 3566356"/>
                  <a:gd name="connsiteX178" fmla="*/ 1991117 w 3619944"/>
                  <a:gd name="connsiteY178" fmla="*/ 2004209 h 3566356"/>
                  <a:gd name="connsiteX179" fmla="*/ 2091701 w 3619944"/>
                  <a:gd name="connsiteY179" fmla="*/ 2011829 h 3566356"/>
                  <a:gd name="connsiteX180" fmla="*/ 2232099 w 3619944"/>
                  <a:gd name="connsiteY180" fmla="*/ 3427244 h 3566356"/>
                  <a:gd name="connsiteX181" fmla="*/ 2239529 w 3619944"/>
                  <a:gd name="connsiteY181" fmla="*/ 3433721 h 3566356"/>
                  <a:gd name="connsiteX182" fmla="*/ 2244482 w 3619944"/>
                  <a:gd name="connsiteY182" fmla="*/ 3433721 h 3566356"/>
                  <a:gd name="connsiteX183" fmla="*/ 2261818 w 3619944"/>
                  <a:gd name="connsiteY183" fmla="*/ 3512016 h 3566356"/>
                  <a:gd name="connsiteX184" fmla="*/ 2486226 w 3619944"/>
                  <a:gd name="connsiteY184" fmla="*/ 3527256 h 3566356"/>
                  <a:gd name="connsiteX185" fmla="*/ 2497656 w 3619944"/>
                  <a:gd name="connsiteY185" fmla="*/ 3501348 h 3566356"/>
                  <a:gd name="connsiteX186" fmla="*/ 2389072 w 3619944"/>
                  <a:gd name="connsiteY186" fmla="*/ 3435626 h 3566356"/>
                  <a:gd name="connsiteX187" fmla="*/ 2400311 w 3619944"/>
                  <a:gd name="connsiteY187" fmla="*/ 3435626 h 3566356"/>
                  <a:gd name="connsiteX188" fmla="*/ 2407931 w 3619944"/>
                  <a:gd name="connsiteY188" fmla="*/ 3429721 h 3566356"/>
                  <a:gd name="connsiteX189" fmla="*/ 2553664 w 3619944"/>
                  <a:gd name="connsiteY189" fmla="*/ 2700296 h 3566356"/>
                  <a:gd name="connsiteX190" fmla="*/ 2657867 w 3619944"/>
                  <a:gd name="connsiteY190" fmla="*/ 3443246 h 3566356"/>
                  <a:gd name="connsiteX191" fmla="*/ 2666058 w 3619944"/>
                  <a:gd name="connsiteY191" fmla="*/ 3449913 h 3566356"/>
                  <a:gd name="connsiteX192" fmla="*/ 2681108 w 3619944"/>
                  <a:gd name="connsiteY192" fmla="*/ 3449913 h 3566356"/>
                  <a:gd name="connsiteX193" fmla="*/ 2694062 w 3619944"/>
                  <a:gd name="connsiteY193" fmla="*/ 3529733 h 3566356"/>
                  <a:gd name="connsiteX194" fmla="*/ 2698634 w 3619944"/>
                  <a:gd name="connsiteY194" fmla="*/ 3535257 h 3566356"/>
                  <a:gd name="connsiteX195" fmla="*/ 2912756 w 3619944"/>
                  <a:gd name="connsiteY195" fmla="*/ 3539258 h 3566356"/>
                  <a:gd name="connsiteX196" fmla="*/ 2922852 w 3619944"/>
                  <a:gd name="connsiteY196" fmla="*/ 3510112 h 3566356"/>
                  <a:gd name="connsiteX197" fmla="*/ 2898278 w 3619944"/>
                  <a:gd name="connsiteY197" fmla="*/ 3476774 h 3566356"/>
                  <a:gd name="connsiteX198" fmla="*/ 2813506 w 3619944"/>
                  <a:gd name="connsiteY198" fmla="*/ 3449913 h 3566356"/>
                  <a:gd name="connsiteX199" fmla="*/ 2824173 w 3619944"/>
                  <a:gd name="connsiteY199" fmla="*/ 3449913 h 3566356"/>
                  <a:gd name="connsiteX200" fmla="*/ 2831984 w 3619944"/>
                  <a:gd name="connsiteY200" fmla="*/ 3443437 h 3566356"/>
                  <a:gd name="connsiteX201" fmla="*/ 2919995 w 3619944"/>
                  <a:gd name="connsiteY201" fmla="*/ 2771353 h 3566356"/>
                  <a:gd name="connsiteX202" fmla="*/ 2942283 w 3619944"/>
                  <a:gd name="connsiteY202" fmla="*/ 1948773 h 3566356"/>
                  <a:gd name="connsiteX203" fmla="*/ 3028771 w 3619944"/>
                  <a:gd name="connsiteY203" fmla="*/ 1951631 h 3566356"/>
                  <a:gd name="connsiteX204" fmla="*/ 3042487 w 3619944"/>
                  <a:gd name="connsiteY204" fmla="*/ 1946106 h 3566356"/>
                  <a:gd name="connsiteX205" fmla="*/ 3035438 w 3619944"/>
                  <a:gd name="connsiteY205" fmla="*/ 1354413 h 3566356"/>
                  <a:gd name="connsiteX206" fmla="*/ 3003434 w 3619944"/>
                  <a:gd name="connsiteY206" fmla="*/ 1138958 h 3566356"/>
                  <a:gd name="connsiteX207" fmla="*/ 3210507 w 3619944"/>
                  <a:gd name="connsiteY207" fmla="*/ 1085808 h 3566356"/>
                  <a:gd name="connsiteX208" fmla="*/ 3549788 w 3619944"/>
                  <a:gd name="connsiteY208" fmla="*/ 526310 h 3566356"/>
                  <a:gd name="connsiteX209" fmla="*/ 3533976 w 3619944"/>
                  <a:gd name="connsiteY209" fmla="*/ 513165 h 3566356"/>
                  <a:gd name="connsiteX210" fmla="*/ 3560075 w 3619944"/>
                  <a:gd name="connsiteY210" fmla="*/ 449538 h 3566356"/>
                  <a:gd name="connsiteX211" fmla="*/ 3619321 w 3619944"/>
                  <a:gd name="connsiteY211" fmla="*/ 387816 h 3566356"/>
                  <a:gd name="connsiteX212" fmla="*/ 3611510 w 3619944"/>
                  <a:gd name="connsiteY212" fmla="*/ 369719 h 3566356"/>
                  <a:gd name="connsiteX213" fmla="*/ 1711653 w 3619944"/>
                  <a:gd name="connsiteY213" fmla="*/ 175218 h 3566356"/>
                  <a:gd name="connsiteX214" fmla="*/ 1709748 w 3619944"/>
                  <a:gd name="connsiteY214" fmla="*/ 172170 h 3566356"/>
                  <a:gd name="connsiteX215" fmla="*/ 1711653 w 3619944"/>
                  <a:gd name="connsiteY215" fmla="*/ 175218 h 3566356"/>
                  <a:gd name="connsiteX216" fmla="*/ 2412884 w 3619944"/>
                  <a:gd name="connsiteY216" fmla="*/ 899118 h 3566356"/>
                  <a:gd name="connsiteX217" fmla="*/ 2658629 w 3619944"/>
                  <a:gd name="connsiteY217" fmla="*/ 905214 h 3566356"/>
                  <a:gd name="connsiteX218" fmla="*/ 2679013 w 3619944"/>
                  <a:gd name="connsiteY218" fmla="*/ 1025420 h 3566356"/>
                  <a:gd name="connsiteX219" fmla="*/ 2408883 w 3619944"/>
                  <a:gd name="connsiteY219" fmla="*/ 1026563 h 3566356"/>
                  <a:gd name="connsiteX220" fmla="*/ 2412884 w 3619944"/>
                  <a:gd name="connsiteY220" fmla="*/ 899499 h 3566356"/>
                  <a:gd name="connsiteX221" fmla="*/ 2387929 w 3619944"/>
                  <a:gd name="connsiteY221" fmla="*/ 1297835 h 3566356"/>
                  <a:gd name="connsiteX222" fmla="*/ 2728352 w 3619944"/>
                  <a:gd name="connsiteY222" fmla="*/ 1302978 h 3566356"/>
                  <a:gd name="connsiteX223" fmla="*/ 2757689 w 3619944"/>
                  <a:gd name="connsiteY223" fmla="*/ 1460331 h 3566356"/>
                  <a:gd name="connsiteX224" fmla="*/ 2370212 w 3619944"/>
                  <a:gd name="connsiteY224" fmla="*/ 1463951 h 3566356"/>
                  <a:gd name="connsiteX225" fmla="*/ 2387929 w 3619944"/>
                  <a:gd name="connsiteY225" fmla="*/ 1298216 h 3566356"/>
                  <a:gd name="connsiteX226" fmla="*/ 2362211 w 3619944"/>
                  <a:gd name="connsiteY226" fmla="*/ 1525292 h 3566356"/>
                  <a:gd name="connsiteX227" fmla="*/ 2771214 w 3619944"/>
                  <a:gd name="connsiteY227" fmla="*/ 1529673 h 3566356"/>
                  <a:gd name="connsiteX228" fmla="*/ 2792360 w 3619944"/>
                  <a:gd name="connsiteY228" fmla="*/ 1635020 h 3566356"/>
                  <a:gd name="connsiteX229" fmla="*/ 2342018 w 3619944"/>
                  <a:gd name="connsiteY229" fmla="*/ 1639592 h 3566356"/>
                  <a:gd name="connsiteX230" fmla="*/ 2362211 w 3619944"/>
                  <a:gd name="connsiteY230" fmla="*/ 1525292 h 3566356"/>
                  <a:gd name="connsiteX231" fmla="*/ 2715970 w 3619944"/>
                  <a:gd name="connsiteY231" fmla="*/ 1234398 h 3566356"/>
                  <a:gd name="connsiteX232" fmla="*/ 2393643 w 3619944"/>
                  <a:gd name="connsiteY232" fmla="*/ 1237065 h 3566356"/>
                  <a:gd name="connsiteX233" fmla="*/ 2405264 w 3619944"/>
                  <a:gd name="connsiteY233" fmla="*/ 1088475 h 3566356"/>
                  <a:gd name="connsiteX234" fmla="*/ 2691014 w 3619944"/>
                  <a:gd name="connsiteY234" fmla="*/ 1094762 h 3566356"/>
                  <a:gd name="connsiteX235" fmla="*/ 2715970 w 3619944"/>
                  <a:gd name="connsiteY235" fmla="*/ 1234398 h 3566356"/>
                  <a:gd name="connsiteX236" fmla="*/ 2634055 w 3619944"/>
                  <a:gd name="connsiteY236" fmla="*/ 725763 h 3566356"/>
                  <a:gd name="connsiteX237" fmla="*/ 2647961 w 3619944"/>
                  <a:gd name="connsiteY237" fmla="*/ 836444 h 3566356"/>
                  <a:gd name="connsiteX238" fmla="*/ 2412693 w 3619944"/>
                  <a:gd name="connsiteY238" fmla="*/ 837587 h 3566356"/>
                  <a:gd name="connsiteX239" fmla="*/ 2404883 w 3619944"/>
                  <a:gd name="connsiteY239" fmla="*/ 720620 h 3566356"/>
                  <a:gd name="connsiteX240" fmla="*/ 2634055 w 3619944"/>
                  <a:gd name="connsiteY240" fmla="*/ 725763 h 3566356"/>
                  <a:gd name="connsiteX241" fmla="*/ 2329254 w 3619944"/>
                  <a:gd name="connsiteY241" fmla="*/ 1700361 h 3566356"/>
                  <a:gd name="connsiteX242" fmla="*/ 2807219 w 3619944"/>
                  <a:gd name="connsiteY242" fmla="*/ 1703981 h 3566356"/>
                  <a:gd name="connsiteX243" fmla="*/ 2827412 w 3619944"/>
                  <a:gd name="connsiteY243" fmla="*/ 1794659 h 3566356"/>
                  <a:gd name="connsiteX244" fmla="*/ 2311919 w 3619944"/>
                  <a:gd name="connsiteY244" fmla="*/ 1769322 h 3566356"/>
                  <a:gd name="connsiteX245" fmla="*/ 2328683 w 3619944"/>
                  <a:gd name="connsiteY245" fmla="*/ 1700361 h 3566356"/>
                  <a:gd name="connsiteX246" fmla="*/ 2370974 w 3619944"/>
                  <a:gd name="connsiteY246" fmla="*/ 466874 h 3566356"/>
                  <a:gd name="connsiteX247" fmla="*/ 2318015 w 3619944"/>
                  <a:gd name="connsiteY247" fmla="*/ 414105 h 3566356"/>
                  <a:gd name="connsiteX248" fmla="*/ 2375165 w 3619944"/>
                  <a:gd name="connsiteY248" fmla="*/ 391055 h 3566356"/>
                  <a:gd name="connsiteX249" fmla="*/ 2386976 w 3619944"/>
                  <a:gd name="connsiteY249" fmla="*/ 406485 h 3566356"/>
                  <a:gd name="connsiteX250" fmla="*/ 2409074 w 3619944"/>
                  <a:gd name="connsiteY250" fmla="*/ 401151 h 3566356"/>
                  <a:gd name="connsiteX251" fmla="*/ 2443935 w 3619944"/>
                  <a:gd name="connsiteY251" fmla="*/ 302282 h 3566356"/>
                  <a:gd name="connsiteX252" fmla="*/ 2534614 w 3619944"/>
                  <a:gd name="connsiteY252" fmla="*/ 321332 h 3566356"/>
                  <a:gd name="connsiteX253" fmla="*/ 2677298 w 3619944"/>
                  <a:gd name="connsiteY253" fmla="*/ 279422 h 3566356"/>
                  <a:gd name="connsiteX254" fmla="*/ 2700348 w 3619944"/>
                  <a:gd name="connsiteY254" fmla="*/ 277517 h 3566356"/>
                  <a:gd name="connsiteX255" fmla="*/ 2701872 w 3619944"/>
                  <a:gd name="connsiteY255" fmla="*/ 338096 h 3566356"/>
                  <a:gd name="connsiteX256" fmla="*/ 2670631 w 3619944"/>
                  <a:gd name="connsiteY256" fmla="*/ 517166 h 3566356"/>
                  <a:gd name="connsiteX257" fmla="*/ 2598431 w 3619944"/>
                  <a:gd name="connsiteY257" fmla="*/ 607272 h 3566356"/>
                  <a:gd name="connsiteX258" fmla="*/ 2594049 w 3619944"/>
                  <a:gd name="connsiteY258" fmla="*/ 611463 h 3566356"/>
                  <a:gd name="connsiteX259" fmla="*/ 2627577 w 3619944"/>
                  <a:gd name="connsiteY259" fmla="*/ 691664 h 3566356"/>
                  <a:gd name="connsiteX260" fmla="*/ 2403931 w 3619944"/>
                  <a:gd name="connsiteY260" fmla="*/ 680424 h 3566356"/>
                  <a:gd name="connsiteX261" fmla="*/ 2410407 w 3619944"/>
                  <a:gd name="connsiteY261" fmla="*/ 624989 h 3566356"/>
                  <a:gd name="connsiteX262" fmla="*/ 2370402 w 3619944"/>
                  <a:gd name="connsiteY262" fmla="*/ 466874 h 3566356"/>
                  <a:gd name="connsiteX263" fmla="*/ 1951874 w 3619944"/>
                  <a:gd name="connsiteY263" fmla="*/ 809774 h 3566356"/>
                  <a:gd name="connsiteX264" fmla="*/ 2071317 w 3619944"/>
                  <a:gd name="connsiteY264" fmla="*/ 1028658 h 3566356"/>
                  <a:gd name="connsiteX265" fmla="*/ 2059125 w 3619944"/>
                  <a:gd name="connsiteY265" fmla="*/ 1166771 h 3566356"/>
                  <a:gd name="connsiteX266" fmla="*/ 2013786 w 3619944"/>
                  <a:gd name="connsiteY266" fmla="*/ 1223921 h 3566356"/>
                  <a:gd name="connsiteX267" fmla="*/ 1947111 w 3619944"/>
                  <a:gd name="connsiteY267" fmla="*/ 1266593 h 3566356"/>
                  <a:gd name="connsiteX268" fmla="*/ 1781567 w 3619944"/>
                  <a:gd name="connsiteY268" fmla="*/ 1285643 h 3566356"/>
                  <a:gd name="connsiteX269" fmla="*/ 1562111 w 3619944"/>
                  <a:gd name="connsiteY269" fmla="*/ 1238589 h 3566356"/>
                  <a:gd name="connsiteX270" fmla="*/ 1560396 w 3619944"/>
                  <a:gd name="connsiteY270" fmla="*/ 1219539 h 3566356"/>
                  <a:gd name="connsiteX271" fmla="*/ 1626119 w 3619944"/>
                  <a:gd name="connsiteY271" fmla="*/ 1195536 h 3566356"/>
                  <a:gd name="connsiteX272" fmla="*/ 1662504 w 3619944"/>
                  <a:gd name="connsiteY272" fmla="*/ 1181249 h 3566356"/>
                  <a:gd name="connsiteX273" fmla="*/ 1670505 w 3619944"/>
                  <a:gd name="connsiteY273" fmla="*/ 1159151 h 3566356"/>
                  <a:gd name="connsiteX274" fmla="*/ 1676792 w 3619944"/>
                  <a:gd name="connsiteY274" fmla="*/ 1124480 h 3566356"/>
                  <a:gd name="connsiteX275" fmla="*/ 1782329 w 3619944"/>
                  <a:gd name="connsiteY275" fmla="*/ 1084094 h 3566356"/>
                  <a:gd name="connsiteX276" fmla="*/ 1799474 w 3619944"/>
                  <a:gd name="connsiteY276" fmla="*/ 1071711 h 3566356"/>
                  <a:gd name="connsiteX277" fmla="*/ 1785758 w 3619944"/>
                  <a:gd name="connsiteY277" fmla="*/ 1040088 h 3566356"/>
                  <a:gd name="connsiteX278" fmla="*/ 1745943 w 3619944"/>
                  <a:gd name="connsiteY278" fmla="*/ 871496 h 3566356"/>
                  <a:gd name="connsiteX279" fmla="*/ 1743191 w 3619944"/>
                  <a:gd name="connsiteY279" fmla="*/ 874811 h 3566356"/>
                  <a:gd name="connsiteX280" fmla="*/ 1743276 w 3619944"/>
                  <a:gd name="connsiteY280" fmla="*/ 875306 h 3566356"/>
                  <a:gd name="connsiteX281" fmla="*/ 1773756 w 3619944"/>
                  <a:gd name="connsiteY281" fmla="*/ 1035707 h 3566356"/>
                  <a:gd name="connsiteX282" fmla="*/ 1750134 w 3619944"/>
                  <a:gd name="connsiteY282" fmla="*/ 1032278 h 3566356"/>
                  <a:gd name="connsiteX283" fmla="*/ 1741181 w 3619944"/>
                  <a:gd name="connsiteY283" fmla="*/ 1030373 h 3566356"/>
                  <a:gd name="connsiteX284" fmla="*/ 1718511 w 3619944"/>
                  <a:gd name="connsiteY284" fmla="*/ 986748 h 3566356"/>
                  <a:gd name="connsiteX285" fmla="*/ 1695775 w 3619944"/>
                  <a:gd name="connsiteY285" fmla="*/ 991187 h 3566356"/>
                  <a:gd name="connsiteX286" fmla="*/ 1694889 w 3619944"/>
                  <a:gd name="connsiteY286" fmla="*/ 992654 h 3566356"/>
                  <a:gd name="connsiteX287" fmla="*/ 1694889 w 3619944"/>
                  <a:gd name="connsiteY287" fmla="*/ 1053804 h 3566356"/>
                  <a:gd name="connsiteX288" fmla="*/ 1663266 w 3619944"/>
                  <a:gd name="connsiteY288" fmla="*/ 1062377 h 3566356"/>
                  <a:gd name="connsiteX289" fmla="*/ 1656980 w 3619944"/>
                  <a:gd name="connsiteY289" fmla="*/ 1053995 h 3566356"/>
                  <a:gd name="connsiteX290" fmla="*/ 1536774 w 3619944"/>
                  <a:gd name="connsiteY290" fmla="*/ 1007703 h 3566356"/>
                  <a:gd name="connsiteX291" fmla="*/ 1511819 w 3619944"/>
                  <a:gd name="connsiteY291" fmla="*/ 806535 h 3566356"/>
                  <a:gd name="connsiteX292" fmla="*/ 1515819 w 3619944"/>
                  <a:gd name="connsiteY292" fmla="*/ 803868 h 3566356"/>
                  <a:gd name="connsiteX293" fmla="*/ 1530488 w 3619944"/>
                  <a:gd name="connsiteY293" fmla="*/ 761958 h 3566356"/>
                  <a:gd name="connsiteX294" fmla="*/ 1542299 w 3619944"/>
                  <a:gd name="connsiteY294" fmla="*/ 766721 h 3566356"/>
                  <a:gd name="connsiteX295" fmla="*/ 1688412 w 3619944"/>
                  <a:gd name="connsiteY295" fmla="*/ 643086 h 3566356"/>
                  <a:gd name="connsiteX296" fmla="*/ 1951874 w 3619944"/>
                  <a:gd name="connsiteY296" fmla="*/ 809012 h 3566356"/>
                  <a:gd name="connsiteX297" fmla="*/ 1710701 w 3619944"/>
                  <a:gd name="connsiteY297" fmla="*/ 1001988 h 3566356"/>
                  <a:gd name="connsiteX298" fmla="*/ 1732418 w 3619944"/>
                  <a:gd name="connsiteY298" fmla="*/ 1044660 h 3566356"/>
                  <a:gd name="connsiteX299" fmla="*/ 1780043 w 3619944"/>
                  <a:gd name="connsiteY299" fmla="*/ 1051137 h 3566356"/>
                  <a:gd name="connsiteX300" fmla="*/ 1787091 w 3619944"/>
                  <a:gd name="connsiteY300" fmla="*/ 1071711 h 3566356"/>
                  <a:gd name="connsiteX301" fmla="*/ 1669934 w 3619944"/>
                  <a:gd name="connsiteY301" fmla="*/ 1113050 h 3566356"/>
                  <a:gd name="connsiteX302" fmla="*/ 1665171 w 3619944"/>
                  <a:gd name="connsiteY302" fmla="*/ 1070187 h 3566356"/>
                  <a:gd name="connsiteX303" fmla="*/ 1706129 w 3619944"/>
                  <a:gd name="connsiteY303" fmla="*/ 1060091 h 3566356"/>
                  <a:gd name="connsiteX304" fmla="*/ 1710701 w 3619944"/>
                  <a:gd name="connsiteY304" fmla="*/ 1001988 h 3566356"/>
                  <a:gd name="connsiteX305" fmla="*/ 1673934 w 3619944"/>
                  <a:gd name="connsiteY305" fmla="*/ 640038 h 3566356"/>
                  <a:gd name="connsiteX306" fmla="*/ 1540584 w 3619944"/>
                  <a:gd name="connsiteY306" fmla="*/ 749576 h 3566356"/>
                  <a:gd name="connsiteX307" fmla="*/ 1490864 w 3619944"/>
                  <a:gd name="connsiteY307" fmla="*/ 688425 h 3566356"/>
                  <a:gd name="connsiteX308" fmla="*/ 1590686 w 3619944"/>
                  <a:gd name="connsiteY308" fmla="*/ 618702 h 3566356"/>
                  <a:gd name="connsiteX309" fmla="*/ 1673934 w 3619944"/>
                  <a:gd name="connsiteY309" fmla="*/ 638895 h 3566356"/>
                  <a:gd name="connsiteX310" fmla="*/ 1373897 w 3619944"/>
                  <a:gd name="connsiteY310" fmla="*/ 617369 h 3566356"/>
                  <a:gd name="connsiteX311" fmla="*/ 1466861 w 3619944"/>
                  <a:gd name="connsiteY311" fmla="*/ 688997 h 3566356"/>
                  <a:gd name="connsiteX312" fmla="*/ 1402853 w 3619944"/>
                  <a:gd name="connsiteY312" fmla="*/ 749576 h 3566356"/>
                  <a:gd name="connsiteX313" fmla="*/ 1288553 w 3619944"/>
                  <a:gd name="connsiteY313" fmla="*/ 636609 h 3566356"/>
                  <a:gd name="connsiteX314" fmla="*/ 1373897 w 3619944"/>
                  <a:gd name="connsiteY314" fmla="*/ 617369 h 3566356"/>
                  <a:gd name="connsiteX315" fmla="*/ 1322081 w 3619944"/>
                  <a:gd name="connsiteY315" fmla="*/ 365147 h 3566356"/>
                  <a:gd name="connsiteX316" fmla="*/ 1299602 w 3619944"/>
                  <a:gd name="connsiteY316" fmla="*/ 352193 h 3566356"/>
                  <a:gd name="connsiteX317" fmla="*/ 1265693 w 3619944"/>
                  <a:gd name="connsiteY317" fmla="*/ 317522 h 3566356"/>
                  <a:gd name="connsiteX318" fmla="*/ 1283219 w 3619944"/>
                  <a:gd name="connsiteY318" fmla="*/ 289328 h 3566356"/>
                  <a:gd name="connsiteX319" fmla="*/ 1310841 w 3619944"/>
                  <a:gd name="connsiteY319" fmla="*/ 303425 h 3566356"/>
                  <a:gd name="connsiteX320" fmla="*/ 1359990 w 3619944"/>
                  <a:gd name="connsiteY320" fmla="*/ 289518 h 3566356"/>
                  <a:gd name="connsiteX321" fmla="*/ 1365515 w 3619944"/>
                  <a:gd name="connsiteY321" fmla="*/ 250466 h 3566356"/>
                  <a:gd name="connsiteX322" fmla="*/ 1397900 w 3619944"/>
                  <a:gd name="connsiteY322" fmla="*/ 233892 h 3566356"/>
                  <a:gd name="connsiteX323" fmla="*/ 1405139 w 3619944"/>
                  <a:gd name="connsiteY323" fmla="*/ 207603 h 3566356"/>
                  <a:gd name="connsiteX324" fmla="*/ 1458860 w 3619944"/>
                  <a:gd name="connsiteY324" fmla="*/ 203603 h 3566356"/>
                  <a:gd name="connsiteX325" fmla="*/ 1489911 w 3619944"/>
                  <a:gd name="connsiteY325" fmla="*/ 182838 h 3566356"/>
                  <a:gd name="connsiteX326" fmla="*/ 1497722 w 3619944"/>
                  <a:gd name="connsiteY326" fmla="*/ 196935 h 3566356"/>
                  <a:gd name="connsiteX327" fmla="*/ 1525344 w 3619944"/>
                  <a:gd name="connsiteY327" fmla="*/ 210461 h 3566356"/>
                  <a:gd name="connsiteX328" fmla="*/ 1544394 w 3619944"/>
                  <a:gd name="connsiteY328" fmla="*/ 203603 h 3566356"/>
                  <a:gd name="connsiteX329" fmla="*/ 1544394 w 3619944"/>
                  <a:gd name="connsiteY329" fmla="*/ 211223 h 3566356"/>
                  <a:gd name="connsiteX330" fmla="*/ 1583704 w 3619944"/>
                  <a:gd name="connsiteY330" fmla="*/ 251911 h 3566356"/>
                  <a:gd name="connsiteX331" fmla="*/ 1590686 w 3619944"/>
                  <a:gd name="connsiteY331" fmla="*/ 251418 h 3566356"/>
                  <a:gd name="connsiteX332" fmla="*/ 1590686 w 3619944"/>
                  <a:gd name="connsiteY332" fmla="*/ 255228 h 3566356"/>
                  <a:gd name="connsiteX333" fmla="*/ 1602878 w 3619944"/>
                  <a:gd name="connsiteY333" fmla="*/ 300186 h 3566356"/>
                  <a:gd name="connsiteX334" fmla="*/ 1636787 w 3619944"/>
                  <a:gd name="connsiteY334" fmla="*/ 263801 h 3566356"/>
                  <a:gd name="connsiteX335" fmla="*/ 1661742 w 3619944"/>
                  <a:gd name="connsiteY335" fmla="*/ 275993 h 3566356"/>
                  <a:gd name="connsiteX336" fmla="*/ 1652789 w 3619944"/>
                  <a:gd name="connsiteY336" fmla="*/ 317712 h 3566356"/>
                  <a:gd name="connsiteX337" fmla="*/ 1646883 w 3619944"/>
                  <a:gd name="connsiteY337" fmla="*/ 324380 h 3566356"/>
                  <a:gd name="connsiteX338" fmla="*/ 1627833 w 3619944"/>
                  <a:gd name="connsiteY338" fmla="*/ 354288 h 3566356"/>
                  <a:gd name="connsiteX339" fmla="*/ 1611641 w 3619944"/>
                  <a:gd name="connsiteY339" fmla="*/ 439251 h 3566356"/>
                  <a:gd name="connsiteX340" fmla="*/ 1562492 w 3619944"/>
                  <a:gd name="connsiteY340" fmla="*/ 508784 h 3566356"/>
                  <a:gd name="connsiteX341" fmla="*/ 1559444 w 3619944"/>
                  <a:gd name="connsiteY341" fmla="*/ 516213 h 3566356"/>
                  <a:gd name="connsiteX342" fmla="*/ 1575065 w 3619944"/>
                  <a:gd name="connsiteY342" fmla="*/ 607844 h 3566356"/>
                  <a:gd name="connsiteX343" fmla="*/ 1476386 w 3619944"/>
                  <a:gd name="connsiteY343" fmla="*/ 674900 h 3566356"/>
                  <a:gd name="connsiteX344" fmla="*/ 1387232 w 3619944"/>
                  <a:gd name="connsiteY344" fmla="*/ 608034 h 3566356"/>
                  <a:gd name="connsiteX345" fmla="*/ 1397519 w 3619944"/>
                  <a:gd name="connsiteY345" fmla="*/ 519452 h 3566356"/>
                  <a:gd name="connsiteX346" fmla="*/ 1393328 w 3619944"/>
                  <a:gd name="connsiteY346" fmla="*/ 511260 h 3566356"/>
                  <a:gd name="connsiteX347" fmla="*/ 1322081 w 3619944"/>
                  <a:gd name="connsiteY347" fmla="*/ 365147 h 3566356"/>
                  <a:gd name="connsiteX348" fmla="*/ 1101101 w 3619944"/>
                  <a:gd name="connsiteY348" fmla="*/ 725192 h 3566356"/>
                  <a:gd name="connsiteX349" fmla="*/ 1272551 w 3619944"/>
                  <a:gd name="connsiteY349" fmla="*/ 640991 h 3566356"/>
                  <a:gd name="connsiteX350" fmla="*/ 1383612 w 3619944"/>
                  <a:gd name="connsiteY350" fmla="*/ 755291 h 3566356"/>
                  <a:gd name="connsiteX351" fmla="*/ 1410092 w 3619944"/>
                  <a:gd name="connsiteY351" fmla="*/ 763863 h 3566356"/>
                  <a:gd name="connsiteX352" fmla="*/ 1421331 w 3619944"/>
                  <a:gd name="connsiteY352" fmla="*/ 752243 h 3566356"/>
                  <a:gd name="connsiteX353" fmla="*/ 1438095 w 3619944"/>
                  <a:gd name="connsiteY353" fmla="*/ 801011 h 3566356"/>
                  <a:gd name="connsiteX354" fmla="*/ 1445334 w 3619944"/>
                  <a:gd name="connsiteY354" fmla="*/ 806916 h 3566356"/>
                  <a:gd name="connsiteX355" fmla="*/ 1432190 w 3619944"/>
                  <a:gd name="connsiteY355" fmla="*/ 980462 h 3566356"/>
                  <a:gd name="connsiteX356" fmla="*/ 1248167 w 3619944"/>
                  <a:gd name="connsiteY356" fmla="*/ 964079 h 3566356"/>
                  <a:gd name="connsiteX357" fmla="*/ 1254453 w 3619944"/>
                  <a:gd name="connsiteY357" fmla="*/ 898547 h 3566356"/>
                  <a:gd name="connsiteX358" fmla="*/ 1255596 w 3619944"/>
                  <a:gd name="connsiteY358" fmla="*/ 869400 h 3566356"/>
                  <a:gd name="connsiteX359" fmla="*/ 1253310 w 3619944"/>
                  <a:gd name="connsiteY359" fmla="*/ 865400 h 3566356"/>
                  <a:gd name="connsiteX360" fmla="*/ 1249310 w 3619944"/>
                  <a:gd name="connsiteY360" fmla="*/ 867686 h 3566356"/>
                  <a:gd name="connsiteX361" fmla="*/ 1237689 w 3619944"/>
                  <a:gd name="connsiteY361" fmla="*/ 964650 h 3566356"/>
                  <a:gd name="connsiteX362" fmla="*/ 1114817 w 3619944"/>
                  <a:gd name="connsiteY362" fmla="*/ 995702 h 3566356"/>
                  <a:gd name="connsiteX363" fmla="*/ 1113521 w 3619944"/>
                  <a:gd name="connsiteY363" fmla="*/ 1000217 h 3566356"/>
                  <a:gd name="connsiteX364" fmla="*/ 1117865 w 3619944"/>
                  <a:gd name="connsiteY364" fmla="*/ 1001607 h 3566356"/>
                  <a:gd name="connsiteX365" fmla="*/ 1621737 w 3619944"/>
                  <a:gd name="connsiteY365" fmla="*/ 1053614 h 3566356"/>
                  <a:gd name="connsiteX366" fmla="*/ 1647836 w 3619944"/>
                  <a:gd name="connsiteY366" fmla="*/ 1066377 h 3566356"/>
                  <a:gd name="connsiteX367" fmla="*/ 1653170 w 3619944"/>
                  <a:gd name="connsiteY367" fmla="*/ 1157627 h 3566356"/>
                  <a:gd name="connsiteX368" fmla="*/ 1637930 w 3619944"/>
                  <a:gd name="connsiteY368" fmla="*/ 1174200 h 3566356"/>
                  <a:gd name="connsiteX369" fmla="*/ 1606116 w 3619944"/>
                  <a:gd name="connsiteY369" fmla="*/ 1184678 h 3566356"/>
                  <a:gd name="connsiteX370" fmla="*/ 1529916 w 3619944"/>
                  <a:gd name="connsiteY370" fmla="*/ 1213253 h 3566356"/>
                  <a:gd name="connsiteX371" fmla="*/ 1099196 w 3619944"/>
                  <a:gd name="connsiteY371" fmla="*/ 1318028 h 3566356"/>
                  <a:gd name="connsiteX372" fmla="*/ 954416 w 3619944"/>
                  <a:gd name="connsiteY372" fmla="*/ 1276499 h 3566356"/>
                  <a:gd name="connsiteX373" fmla="*/ 1101101 w 3619944"/>
                  <a:gd name="connsiteY373" fmla="*/ 725192 h 3566356"/>
                  <a:gd name="connsiteX374" fmla="*/ 387107 w 3619944"/>
                  <a:gd name="connsiteY374" fmla="*/ 563838 h 3566356"/>
                  <a:gd name="connsiteX375" fmla="*/ 342911 w 3619944"/>
                  <a:gd name="connsiteY375" fmla="*/ 522500 h 3566356"/>
                  <a:gd name="connsiteX376" fmla="*/ 317765 w 3619944"/>
                  <a:gd name="connsiteY376" fmla="*/ 346478 h 3566356"/>
                  <a:gd name="connsiteX377" fmla="*/ 388250 w 3619944"/>
                  <a:gd name="connsiteY377" fmla="*/ 303806 h 3566356"/>
                  <a:gd name="connsiteX378" fmla="*/ 443685 w 3619944"/>
                  <a:gd name="connsiteY378" fmla="*/ 231606 h 3566356"/>
                  <a:gd name="connsiteX379" fmla="*/ 454353 w 3619944"/>
                  <a:gd name="connsiteY379" fmla="*/ 211032 h 3566356"/>
                  <a:gd name="connsiteX380" fmla="*/ 549603 w 3619944"/>
                  <a:gd name="connsiteY380" fmla="*/ 334476 h 3566356"/>
                  <a:gd name="connsiteX381" fmla="*/ 597038 w 3619944"/>
                  <a:gd name="connsiteY381" fmla="*/ 345525 h 3566356"/>
                  <a:gd name="connsiteX382" fmla="*/ 601800 w 3619944"/>
                  <a:gd name="connsiteY382" fmla="*/ 389912 h 3566356"/>
                  <a:gd name="connsiteX383" fmla="*/ 610222 w 3619944"/>
                  <a:gd name="connsiteY383" fmla="*/ 392761 h 3566356"/>
                  <a:gd name="connsiteX384" fmla="*/ 610563 w 3619944"/>
                  <a:gd name="connsiteY384" fmla="*/ 392579 h 3566356"/>
                  <a:gd name="connsiteX385" fmla="*/ 635138 w 3619944"/>
                  <a:gd name="connsiteY385" fmla="*/ 346478 h 3566356"/>
                  <a:gd name="connsiteX386" fmla="*/ 647520 w 3619944"/>
                  <a:gd name="connsiteY386" fmla="*/ 339239 h 3566356"/>
                  <a:gd name="connsiteX387" fmla="*/ 661998 w 3619944"/>
                  <a:gd name="connsiteY387" fmla="*/ 345144 h 3566356"/>
                  <a:gd name="connsiteX388" fmla="*/ 630185 w 3619944"/>
                  <a:gd name="connsiteY388" fmla="*/ 433155 h 3566356"/>
                  <a:gd name="connsiteX389" fmla="*/ 560271 w 3619944"/>
                  <a:gd name="connsiteY389" fmla="*/ 523643 h 3566356"/>
                  <a:gd name="connsiteX390" fmla="*/ 561986 w 3619944"/>
                  <a:gd name="connsiteY390" fmla="*/ 557361 h 3566356"/>
                  <a:gd name="connsiteX391" fmla="*/ 566367 w 3619944"/>
                  <a:gd name="connsiteY391" fmla="*/ 614511 h 3566356"/>
                  <a:gd name="connsiteX392" fmla="*/ 409967 w 3619944"/>
                  <a:gd name="connsiteY392" fmla="*/ 616226 h 3566356"/>
                  <a:gd name="connsiteX393" fmla="*/ 387107 w 3619944"/>
                  <a:gd name="connsiteY393" fmla="*/ 563838 h 3566356"/>
                  <a:gd name="connsiteX394" fmla="*/ 742961 w 3619944"/>
                  <a:gd name="connsiteY394" fmla="*/ 2655338 h 3566356"/>
                  <a:gd name="connsiteX395" fmla="*/ 599133 w 3619944"/>
                  <a:gd name="connsiteY395" fmla="*/ 2655338 h 3566356"/>
                  <a:gd name="connsiteX396" fmla="*/ 641996 w 3619944"/>
                  <a:gd name="connsiteY396" fmla="*/ 1483191 h 3566356"/>
                  <a:gd name="connsiteX397" fmla="*/ 710576 w 3619944"/>
                  <a:gd name="connsiteY397" fmla="*/ 1478619 h 3566356"/>
                  <a:gd name="connsiteX398" fmla="*/ 742961 w 3619944"/>
                  <a:gd name="connsiteY398" fmla="*/ 2655338 h 3566356"/>
                  <a:gd name="connsiteX399" fmla="*/ 266711 w 3619944"/>
                  <a:gd name="connsiteY399" fmla="*/ 2638003 h 3566356"/>
                  <a:gd name="connsiteX400" fmla="*/ 321194 w 3619944"/>
                  <a:gd name="connsiteY400" fmla="*/ 1475952 h 3566356"/>
                  <a:gd name="connsiteX401" fmla="*/ 398918 w 3619944"/>
                  <a:gd name="connsiteY401" fmla="*/ 1483382 h 3566356"/>
                  <a:gd name="connsiteX402" fmla="*/ 350531 w 3619944"/>
                  <a:gd name="connsiteY402" fmla="*/ 2645432 h 3566356"/>
                  <a:gd name="connsiteX403" fmla="*/ 265568 w 3619944"/>
                  <a:gd name="connsiteY403" fmla="*/ 2638003 h 3566356"/>
                  <a:gd name="connsiteX404" fmla="*/ 477404 w 3619944"/>
                  <a:gd name="connsiteY404" fmla="*/ 1469475 h 3566356"/>
                  <a:gd name="connsiteX405" fmla="*/ 405776 w 3619944"/>
                  <a:gd name="connsiteY405" fmla="*/ 1466618 h 3566356"/>
                  <a:gd name="connsiteX406" fmla="*/ 410157 w 3619944"/>
                  <a:gd name="connsiteY406" fmla="*/ 1405277 h 3566356"/>
                  <a:gd name="connsiteX407" fmla="*/ 435875 w 3619944"/>
                  <a:gd name="connsiteY407" fmla="*/ 1403372 h 3566356"/>
                  <a:gd name="connsiteX408" fmla="*/ 491501 w 3619944"/>
                  <a:gd name="connsiteY408" fmla="*/ 1402038 h 3566356"/>
                  <a:gd name="connsiteX409" fmla="*/ 477404 w 3619944"/>
                  <a:gd name="connsiteY409" fmla="*/ 1469475 h 3566356"/>
                  <a:gd name="connsiteX410" fmla="*/ 256805 w 3619944"/>
                  <a:gd name="connsiteY410" fmla="*/ 1406801 h 3566356"/>
                  <a:gd name="connsiteX411" fmla="*/ 394727 w 3619944"/>
                  <a:gd name="connsiteY411" fmla="*/ 1404134 h 3566356"/>
                  <a:gd name="connsiteX412" fmla="*/ 389393 w 3619944"/>
                  <a:gd name="connsiteY412" fmla="*/ 1467761 h 3566356"/>
                  <a:gd name="connsiteX413" fmla="*/ 235278 w 3619944"/>
                  <a:gd name="connsiteY413" fmla="*/ 1451949 h 3566356"/>
                  <a:gd name="connsiteX414" fmla="*/ 256805 w 3619944"/>
                  <a:gd name="connsiteY414" fmla="*/ 1406801 h 3566356"/>
                  <a:gd name="connsiteX415" fmla="*/ 412062 w 3619944"/>
                  <a:gd name="connsiteY415" fmla="*/ 2648861 h 3566356"/>
                  <a:gd name="connsiteX416" fmla="*/ 469212 w 3619944"/>
                  <a:gd name="connsiteY416" fmla="*/ 1484334 h 3566356"/>
                  <a:gd name="connsiteX417" fmla="*/ 568844 w 3619944"/>
                  <a:gd name="connsiteY417" fmla="*/ 1484334 h 3566356"/>
                  <a:gd name="connsiteX418" fmla="*/ 535506 w 3619944"/>
                  <a:gd name="connsiteY418" fmla="*/ 2653052 h 3566356"/>
                  <a:gd name="connsiteX419" fmla="*/ 412062 w 3619944"/>
                  <a:gd name="connsiteY419" fmla="*/ 2648861 h 3566356"/>
                  <a:gd name="connsiteX420" fmla="*/ 492072 w 3619944"/>
                  <a:gd name="connsiteY420" fmla="*/ 1469666 h 3566356"/>
                  <a:gd name="connsiteX421" fmla="*/ 498930 w 3619944"/>
                  <a:gd name="connsiteY421" fmla="*/ 1402038 h 3566356"/>
                  <a:gd name="connsiteX422" fmla="*/ 801825 w 3619944"/>
                  <a:gd name="connsiteY422" fmla="*/ 1404134 h 3566356"/>
                  <a:gd name="connsiteX423" fmla="*/ 820875 w 3619944"/>
                  <a:gd name="connsiteY423" fmla="*/ 1445663 h 3566356"/>
                  <a:gd name="connsiteX424" fmla="*/ 492072 w 3619944"/>
                  <a:gd name="connsiteY424" fmla="*/ 1469666 h 3566356"/>
                  <a:gd name="connsiteX425" fmla="*/ 133361 w 3619944"/>
                  <a:gd name="connsiteY425" fmla="*/ 2611713 h 3566356"/>
                  <a:gd name="connsiteX426" fmla="*/ 130122 w 3619944"/>
                  <a:gd name="connsiteY426" fmla="*/ 1763607 h 3566356"/>
                  <a:gd name="connsiteX427" fmla="*/ 231659 w 3619944"/>
                  <a:gd name="connsiteY427" fmla="*/ 1458807 h 3566356"/>
                  <a:gd name="connsiteX428" fmla="*/ 251661 w 3619944"/>
                  <a:gd name="connsiteY428" fmla="*/ 1462998 h 3566356"/>
                  <a:gd name="connsiteX429" fmla="*/ 203465 w 3619944"/>
                  <a:gd name="connsiteY429" fmla="*/ 2629049 h 3566356"/>
                  <a:gd name="connsiteX430" fmla="*/ 133361 w 3619944"/>
                  <a:gd name="connsiteY430" fmla="*/ 2611713 h 3566356"/>
                  <a:gd name="connsiteX431" fmla="*/ 409014 w 3619944"/>
                  <a:gd name="connsiteY431" fmla="*/ 3468963 h 3566356"/>
                  <a:gd name="connsiteX432" fmla="*/ 306716 w 3619944"/>
                  <a:gd name="connsiteY432" fmla="*/ 3484965 h 3566356"/>
                  <a:gd name="connsiteX433" fmla="*/ 273188 w 3619944"/>
                  <a:gd name="connsiteY433" fmla="*/ 3475821 h 3566356"/>
                  <a:gd name="connsiteX434" fmla="*/ 292238 w 3619944"/>
                  <a:gd name="connsiteY434" fmla="*/ 3458867 h 3566356"/>
                  <a:gd name="connsiteX435" fmla="*/ 251661 w 3619944"/>
                  <a:gd name="connsiteY435" fmla="*/ 2651719 h 3566356"/>
                  <a:gd name="connsiteX436" fmla="*/ 533982 w 3619944"/>
                  <a:gd name="connsiteY436" fmla="*/ 2669435 h 3566356"/>
                  <a:gd name="connsiteX437" fmla="*/ 408443 w 3619944"/>
                  <a:gd name="connsiteY437" fmla="*/ 3469535 h 3566356"/>
                  <a:gd name="connsiteX438" fmla="*/ 835353 w 3619944"/>
                  <a:gd name="connsiteY438" fmla="*/ 3429721 h 3566356"/>
                  <a:gd name="connsiteX439" fmla="*/ 736293 w 3619944"/>
                  <a:gd name="connsiteY439" fmla="*/ 3459629 h 3566356"/>
                  <a:gd name="connsiteX440" fmla="*/ 701813 w 3619944"/>
                  <a:gd name="connsiteY440" fmla="*/ 3455057 h 3566356"/>
                  <a:gd name="connsiteX441" fmla="*/ 717624 w 3619944"/>
                  <a:gd name="connsiteY441" fmla="*/ 3436007 h 3566356"/>
                  <a:gd name="connsiteX442" fmla="*/ 572273 w 3619944"/>
                  <a:gd name="connsiteY442" fmla="*/ 2670578 h 3566356"/>
                  <a:gd name="connsiteX443" fmla="*/ 847926 w 3619944"/>
                  <a:gd name="connsiteY443" fmla="*/ 2667149 h 3566356"/>
                  <a:gd name="connsiteX444" fmla="*/ 834782 w 3619944"/>
                  <a:gd name="connsiteY444" fmla="*/ 3430292 h 3566356"/>
                  <a:gd name="connsiteX445" fmla="*/ 883740 w 3619944"/>
                  <a:gd name="connsiteY445" fmla="*/ 1615970 h 3566356"/>
                  <a:gd name="connsiteX446" fmla="*/ 910982 w 3619944"/>
                  <a:gd name="connsiteY446" fmla="*/ 2641050 h 3566356"/>
                  <a:gd name="connsiteX447" fmla="*/ 805635 w 3619944"/>
                  <a:gd name="connsiteY447" fmla="*/ 2652862 h 3566356"/>
                  <a:gd name="connsiteX448" fmla="*/ 781061 w 3619944"/>
                  <a:gd name="connsiteY448" fmla="*/ 1469285 h 3566356"/>
                  <a:gd name="connsiteX449" fmla="*/ 829829 w 3619944"/>
                  <a:gd name="connsiteY449" fmla="*/ 1460141 h 3566356"/>
                  <a:gd name="connsiteX450" fmla="*/ 883169 w 3619944"/>
                  <a:gd name="connsiteY450" fmla="*/ 1616541 h 3566356"/>
                  <a:gd name="connsiteX451" fmla="*/ 749247 w 3619944"/>
                  <a:gd name="connsiteY451" fmla="*/ 1059138 h 3566356"/>
                  <a:gd name="connsiteX452" fmla="*/ 726197 w 3619944"/>
                  <a:gd name="connsiteY452" fmla="*/ 1037802 h 3566356"/>
                  <a:gd name="connsiteX453" fmla="*/ 721625 w 3619944"/>
                  <a:gd name="connsiteY453" fmla="*/ 1037231 h 3566356"/>
                  <a:gd name="connsiteX454" fmla="*/ 721053 w 3619944"/>
                  <a:gd name="connsiteY454" fmla="*/ 1041803 h 3566356"/>
                  <a:gd name="connsiteX455" fmla="*/ 822971 w 3619944"/>
                  <a:gd name="connsiteY455" fmla="*/ 1142768 h 3566356"/>
                  <a:gd name="connsiteX456" fmla="*/ 803921 w 3619944"/>
                  <a:gd name="connsiteY456" fmla="*/ 1387751 h 3566356"/>
                  <a:gd name="connsiteX457" fmla="*/ 402728 w 3619944"/>
                  <a:gd name="connsiteY457" fmla="*/ 1389846 h 3566356"/>
                  <a:gd name="connsiteX458" fmla="*/ 397394 w 3619944"/>
                  <a:gd name="connsiteY458" fmla="*/ 1392132 h 3566356"/>
                  <a:gd name="connsiteX459" fmla="*/ 258138 w 3619944"/>
                  <a:gd name="connsiteY459" fmla="*/ 1399562 h 3566356"/>
                  <a:gd name="connsiteX460" fmla="*/ 230516 w 3619944"/>
                  <a:gd name="connsiteY460" fmla="*/ 1321838 h 3566356"/>
                  <a:gd name="connsiteX461" fmla="*/ 323861 w 3619944"/>
                  <a:gd name="connsiteY461" fmla="*/ 1321076 h 3566356"/>
                  <a:gd name="connsiteX462" fmla="*/ 331290 w 3619944"/>
                  <a:gd name="connsiteY462" fmla="*/ 1354794 h 3566356"/>
                  <a:gd name="connsiteX463" fmla="*/ 667904 w 3619944"/>
                  <a:gd name="connsiteY463" fmla="*/ 1338411 h 3566356"/>
                  <a:gd name="connsiteX464" fmla="*/ 675524 w 3619944"/>
                  <a:gd name="connsiteY464" fmla="*/ 1319361 h 3566356"/>
                  <a:gd name="connsiteX465" fmla="*/ 679143 w 3619944"/>
                  <a:gd name="connsiteY465" fmla="*/ 1209252 h 3566356"/>
                  <a:gd name="connsiteX466" fmla="*/ 691376 w 3619944"/>
                  <a:gd name="connsiteY466" fmla="*/ 1180792 h 3566356"/>
                  <a:gd name="connsiteX467" fmla="*/ 689811 w 3619944"/>
                  <a:gd name="connsiteY467" fmla="*/ 1177629 h 3566356"/>
                  <a:gd name="connsiteX468" fmla="*/ 685341 w 3619944"/>
                  <a:gd name="connsiteY468" fmla="*/ 1140453 h 3566356"/>
                  <a:gd name="connsiteX469" fmla="*/ 684096 w 3619944"/>
                  <a:gd name="connsiteY469" fmla="*/ 1139529 h 3566356"/>
                  <a:gd name="connsiteX470" fmla="*/ 684496 w 3619944"/>
                  <a:gd name="connsiteY470" fmla="*/ 1108011 h 3566356"/>
                  <a:gd name="connsiteX471" fmla="*/ 679715 w 3619944"/>
                  <a:gd name="connsiteY471" fmla="*/ 1104287 h 3566356"/>
                  <a:gd name="connsiteX472" fmla="*/ 677238 w 3619944"/>
                  <a:gd name="connsiteY472" fmla="*/ 930932 h 3566356"/>
                  <a:gd name="connsiteX473" fmla="*/ 670380 w 3619944"/>
                  <a:gd name="connsiteY473" fmla="*/ 892832 h 3566356"/>
                  <a:gd name="connsiteX474" fmla="*/ 602753 w 3619944"/>
                  <a:gd name="connsiteY474" fmla="*/ 890165 h 3566356"/>
                  <a:gd name="connsiteX475" fmla="*/ 596466 w 3619944"/>
                  <a:gd name="connsiteY475" fmla="*/ 867305 h 3566356"/>
                  <a:gd name="connsiteX476" fmla="*/ 526553 w 3619944"/>
                  <a:gd name="connsiteY476" fmla="*/ 867305 h 3566356"/>
                  <a:gd name="connsiteX477" fmla="*/ 501597 w 3619944"/>
                  <a:gd name="connsiteY477" fmla="*/ 831491 h 3566356"/>
                  <a:gd name="connsiteX478" fmla="*/ 455877 w 3619944"/>
                  <a:gd name="connsiteY478" fmla="*/ 850541 h 3566356"/>
                  <a:gd name="connsiteX479" fmla="*/ 449210 w 3619944"/>
                  <a:gd name="connsiteY479" fmla="*/ 873210 h 3566356"/>
                  <a:gd name="connsiteX480" fmla="*/ 388250 w 3619944"/>
                  <a:gd name="connsiteY480" fmla="*/ 881021 h 3566356"/>
                  <a:gd name="connsiteX481" fmla="*/ 380249 w 3619944"/>
                  <a:gd name="connsiteY481" fmla="*/ 909215 h 3566356"/>
                  <a:gd name="connsiteX482" fmla="*/ 301572 w 3619944"/>
                  <a:gd name="connsiteY482" fmla="*/ 924264 h 3566356"/>
                  <a:gd name="connsiteX483" fmla="*/ 305954 w 3619944"/>
                  <a:gd name="connsiteY483" fmla="*/ 1062948 h 3566356"/>
                  <a:gd name="connsiteX484" fmla="*/ 253185 w 3619944"/>
                  <a:gd name="connsiteY484" fmla="*/ 1073426 h 3566356"/>
                  <a:gd name="connsiteX485" fmla="*/ 259662 w 3619944"/>
                  <a:gd name="connsiteY485" fmla="*/ 1001988 h 3566356"/>
                  <a:gd name="connsiteX486" fmla="*/ 254328 w 3619944"/>
                  <a:gd name="connsiteY486" fmla="*/ 946553 h 3566356"/>
                  <a:gd name="connsiteX487" fmla="*/ 243660 w 3619944"/>
                  <a:gd name="connsiteY487" fmla="*/ 999131 h 3566356"/>
                  <a:gd name="connsiteX488" fmla="*/ 241755 w 3619944"/>
                  <a:gd name="connsiteY488" fmla="*/ 1077045 h 3566356"/>
                  <a:gd name="connsiteX489" fmla="*/ 218324 w 3619944"/>
                  <a:gd name="connsiteY489" fmla="*/ 1085237 h 3566356"/>
                  <a:gd name="connsiteX490" fmla="*/ 216576 w 3619944"/>
                  <a:gd name="connsiteY490" fmla="*/ 1089495 h 3566356"/>
                  <a:gd name="connsiteX491" fmla="*/ 220610 w 3619944"/>
                  <a:gd name="connsiteY491" fmla="*/ 1091333 h 3566356"/>
                  <a:gd name="connsiteX492" fmla="*/ 553794 w 3619944"/>
                  <a:gd name="connsiteY492" fmla="*/ 1114955 h 3566356"/>
                  <a:gd name="connsiteX493" fmla="*/ 557414 w 3619944"/>
                  <a:gd name="connsiteY493" fmla="*/ 1195155 h 3566356"/>
                  <a:gd name="connsiteX494" fmla="*/ 294905 w 3619944"/>
                  <a:gd name="connsiteY494" fmla="*/ 1313646 h 3566356"/>
                  <a:gd name="connsiteX495" fmla="*/ 220610 w 3619944"/>
                  <a:gd name="connsiteY495" fmla="*/ 1312122 h 3566356"/>
                  <a:gd name="connsiteX496" fmla="*/ 12203 w 3619944"/>
                  <a:gd name="connsiteY496" fmla="*/ 1041422 h 3566356"/>
                  <a:gd name="connsiteX497" fmla="*/ 145934 w 3619944"/>
                  <a:gd name="connsiteY497" fmla="*/ 739860 h 3566356"/>
                  <a:gd name="connsiteX498" fmla="*/ 386535 w 3619944"/>
                  <a:gd name="connsiteY498" fmla="*/ 682710 h 3566356"/>
                  <a:gd name="connsiteX499" fmla="*/ 400251 w 3619944"/>
                  <a:gd name="connsiteY499" fmla="*/ 628227 h 3566356"/>
                  <a:gd name="connsiteX500" fmla="*/ 438351 w 3619944"/>
                  <a:gd name="connsiteY500" fmla="*/ 626513 h 3566356"/>
                  <a:gd name="connsiteX501" fmla="*/ 438351 w 3619944"/>
                  <a:gd name="connsiteY501" fmla="*/ 665946 h 3566356"/>
                  <a:gd name="connsiteX502" fmla="*/ 447305 w 3619944"/>
                  <a:gd name="connsiteY502" fmla="*/ 690711 h 3566356"/>
                  <a:gd name="connsiteX503" fmla="*/ 454353 w 3619944"/>
                  <a:gd name="connsiteY503" fmla="*/ 668423 h 3566356"/>
                  <a:gd name="connsiteX504" fmla="*/ 452639 w 3619944"/>
                  <a:gd name="connsiteY504" fmla="*/ 626513 h 3566356"/>
                  <a:gd name="connsiteX505" fmla="*/ 516075 w 3619944"/>
                  <a:gd name="connsiteY505" fmla="*/ 626513 h 3566356"/>
                  <a:gd name="connsiteX506" fmla="*/ 516075 w 3619944"/>
                  <a:gd name="connsiteY506" fmla="*/ 664613 h 3566356"/>
                  <a:gd name="connsiteX507" fmla="*/ 525029 w 3619944"/>
                  <a:gd name="connsiteY507" fmla="*/ 689378 h 3566356"/>
                  <a:gd name="connsiteX508" fmla="*/ 532077 w 3619944"/>
                  <a:gd name="connsiteY508" fmla="*/ 667089 h 3566356"/>
                  <a:gd name="connsiteX509" fmla="*/ 530363 w 3619944"/>
                  <a:gd name="connsiteY509" fmla="*/ 626894 h 3566356"/>
                  <a:gd name="connsiteX510" fmla="*/ 576845 w 3619944"/>
                  <a:gd name="connsiteY510" fmla="*/ 626894 h 3566356"/>
                  <a:gd name="connsiteX511" fmla="*/ 579893 w 3619944"/>
                  <a:gd name="connsiteY511" fmla="*/ 645944 h 3566356"/>
                  <a:gd name="connsiteX512" fmla="*/ 579893 w 3619944"/>
                  <a:gd name="connsiteY512" fmla="*/ 675662 h 3566356"/>
                  <a:gd name="connsiteX513" fmla="*/ 956511 w 3619944"/>
                  <a:gd name="connsiteY513" fmla="*/ 868448 h 3566356"/>
                  <a:gd name="connsiteX514" fmla="*/ 880311 w 3619944"/>
                  <a:gd name="connsiteY514" fmla="*/ 1165247 h 3566356"/>
                  <a:gd name="connsiteX515" fmla="*/ 749247 w 3619944"/>
                  <a:gd name="connsiteY515" fmla="*/ 1059138 h 3566356"/>
                  <a:gd name="connsiteX516" fmla="*/ 319670 w 3619944"/>
                  <a:gd name="connsiteY516" fmla="*/ 1060853 h 3566356"/>
                  <a:gd name="connsiteX517" fmla="*/ 316241 w 3619944"/>
                  <a:gd name="connsiteY517" fmla="*/ 931694 h 3566356"/>
                  <a:gd name="connsiteX518" fmla="*/ 380439 w 3619944"/>
                  <a:gd name="connsiteY518" fmla="*/ 924455 h 3566356"/>
                  <a:gd name="connsiteX519" fmla="*/ 399489 w 3619944"/>
                  <a:gd name="connsiteY519" fmla="*/ 956268 h 3566356"/>
                  <a:gd name="connsiteX520" fmla="*/ 599705 w 3619944"/>
                  <a:gd name="connsiteY520" fmla="*/ 942743 h 3566356"/>
                  <a:gd name="connsiteX521" fmla="*/ 602943 w 3619944"/>
                  <a:gd name="connsiteY521" fmla="*/ 938361 h 3566356"/>
                  <a:gd name="connsiteX522" fmla="*/ 603705 w 3619944"/>
                  <a:gd name="connsiteY522" fmla="*/ 906738 h 3566356"/>
                  <a:gd name="connsiteX523" fmla="*/ 659522 w 3619944"/>
                  <a:gd name="connsiteY523" fmla="*/ 906738 h 3566356"/>
                  <a:gd name="connsiteX524" fmla="*/ 663522 w 3619944"/>
                  <a:gd name="connsiteY524" fmla="*/ 1099905 h 3566356"/>
                  <a:gd name="connsiteX525" fmla="*/ 642377 w 3619944"/>
                  <a:gd name="connsiteY525" fmla="*/ 1102953 h 3566356"/>
                  <a:gd name="connsiteX526" fmla="*/ 633233 w 3619944"/>
                  <a:gd name="connsiteY526" fmla="*/ 1058567 h 3566356"/>
                  <a:gd name="connsiteX527" fmla="*/ 609611 w 3619944"/>
                  <a:gd name="connsiteY527" fmla="*/ 1065996 h 3566356"/>
                  <a:gd name="connsiteX528" fmla="*/ 595514 w 3619944"/>
                  <a:gd name="connsiteY528" fmla="*/ 1108478 h 3566356"/>
                  <a:gd name="connsiteX529" fmla="*/ 569415 w 3619944"/>
                  <a:gd name="connsiteY529" fmla="*/ 1106954 h 3566356"/>
                  <a:gd name="connsiteX530" fmla="*/ 565415 w 3619944"/>
                  <a:gd name="connsiteY530" fmla="*/ 1102191 h 3566356"/>
                  <a:gd name="connsiteX531" fmla="*/ 319670 w 3619944"/>
                  <a:gd name="connsiteY531" fmla="*/ 1061424 h 3566356"/>
                  <a:gd name="connsiteX532" fmla="*/ 677810 w 3619944"/>
                  <a:gd name="connsiteY532" fmla="*/ 1166199 h 3566356"/>
                  <a:gd name="connsiteX533" fmla="*/ 652283 w 3619944"/>
                  <a:gd name="connsiteY533" fmla="*/ 1169247 h 3566356"/>
                  <a:gd name="connsiteX534" fmla="*/ 644472 w 3619944"/>
                  <a:gd name="connsiteY534" fmla="*/ 1177058 h 3566356"/>
                  <a:gd name="connsiteX535" fmla="*/ 652283 w 3619944"/>
                  <a:gd name="connsiteY535" fmla="*/ 1184868 h 3566356"/>
                  <a:gd name="connsiteX536" fmla="*/ 671333 w 3619944"/>
                  <a:gd name="connsiteY536" fmla="*/ 1184868 h 3566356"/>
                  <a:gd name="connsiteX537" fmla="*/ 678381 w 3619944"/>
                  <a:gd name="connsiteY537" fmla="*/ 1187535 h 3566356"/>
                  <a:gd name="connsiteX538" fmla="*/ 629232 w 3619944"/>
                  <a:gd name="connsiteY538" fmla="*/ 1189440 h 3566356"/>
                  <a:gd name="connsiteX539" fmla="*/ 573797 w 3619944"/>
                  <a:gd name="connsiteY539" fmla="*/ 1194774 h 3566356"/>
                  <a:gd name="connsiteX540" fmla="*/ 569987 w 3619944"/>
                  <a:gd name="connsiteY540" fmla="*/ 1116288 h 3566356"/>
                  <a:gd name="connsiteX541" fmla="*/ 601800 w 3619944"/>
                  <a:gd name="connsiteY541" fmla="*/ 1118384 h 3566356"/>
                  <a:gd name="connsiteX542" fmla="*/ 604848 w 3619944"/>
                  <a:gd name="connsiteY542" fmla="*/ 1114574 h 3566356"/>
                  <a:gd name="connsiteX543" fmla="*/ 629613 w 3619944"/>
                  <a:gd name="connsiteY543" fmla="*/ 1073235 h 3566356"/>
                  <a:gd name="connsiteX544" fmla="*/ 625994 w 3619944"/>
                  <a:gd name="connsiteY544" fmla="*/ 1108859 h 3566356"/>
                  <a:gd name="connsiteX545" fmla="*/ 637614 w 3619944"/>
                  <a:gd name="connsiteY545" fmla="*/ 1122575 h 3566356"/>
                  <a:gd name="connsiteX546" fmla="*/ 662951 w 3619944"/>
                  <a:gd name="connsiteY546" fmla="*/ 1116288 h 3566356"/>
                  <a:gd name="connsiteX547" fmla="*/ 674381 w 3619944"/>
                  <a:gd name="connsiteY547" fmla="*/ 1122003 h 3566356"/>
                  <a:gd name="connsiteX548" fmla="*/ 666189 w 3619944"/>
                  <a:gd name="connsiteY548" fmla="*/ 1131528 h 3566356"/>
                  <a:gd name="connsiteX549" fmla="*/ 640853 w 3619944"/>
                  <a:gd name="connsiteY549" fmla="*/ 1136291 h 3566356"/>
                  <a:gd name="connsiteX550" fmla="*/ 635501 w 3619944"/>
                  <a:gd name="connsiteY550" fmla="*/ 1146568 h 3566356"/>
                  <a:gd name="connsiteX551" fmla="*/ 643520 w 3619944"/>
                  <a:gd name="connsiteY551" fmla="*/ 1152293 h 3566356"/>
                  <a:gd name="connsiteX552" fmla="*/ 669428 w 3619944"/>
                  <a:gd name="connsiteY552" fmla="*/ 1150197 h 3566356"/>
                  <a:gd name="connsiteX553" fmla="*/ 679715 w 3619944"/>
                  <a:gd name="connsiteY553" fmla="*/ 1163532 h 3566356"/>
                  <a:gd name="connsiteX554" fmla="*/ 677810 w 3619944"/>
                  <a:gd name="connsiteY554" fmla="*/ 1166771 h 3566356"/>
                  <a:gd name="connsiteX555" fmla="*/ 572844 w 3619944"/>
                  <a:gd name="connsiteY555" fmla="*/ 1202585 h 3566356"/>
                  <a:gd name="connsiteX556" fmla="*/ 623517 w 3619944"/>
                  <a:gd name="connsiteY556" fmla="*/ 1199156 h 3566356"/>
                  <a:gd name="connsiteX557" fmla="*/ 663141 w 3619944"/>
                  <a:gd name="connsiteY557" fmla="*/ 1211348 h 3566356"/>
                  <a:gd name="connsiteX558" fmla="*/ 660855 w 3619944"/>
                  <a:gd name="connsiteY558" fmla="*/ 1324505 h 3566356"/>
                  <a:gd name="connsiteX559" fmla="*/ 335672 w 3619944"/>
                  <a:gd name="connsiteY559" fmla="*/ 1348698 h 3566356"/>
                  <a:gd name="connsiteX560" fmla="*/ 331290 w 3619944"/>
                  <a:gd name="connsiteY560" fmla="*/ 1318980 h 3566356"/>
                  <a:gd name="connsiteX561" fmla="*/ 572844 w 3619944"/>
                  <a:gd name="connsiteY561" fmla="*/ 1203156 h 3566356"/>
                  <a:gd name="connsiteX562" fmla="*/ 1258644 w 3619944"/>
                  <a:gd name="connsiteY562" fmla="*/ 3536400 h 3566356"/>
                  <a:gd name="connsiteX563" fmla="*/ 1193684 w 3619944"/>
                  <a:gd name="connsiteY563" fmla="*/ 3532971 h 3566356"/>
                  <a:gd name="connsiteX564" fmla="*/ 1193684 w 3619944"/>
                  <a:gd name="connsiteY564" fmla="*/ 3523446 h 3566356"/>
                  <a:gd name="connsiteX565" fmla="*/ 1190636 w 3619944"/>
                  <a:gd name="connsiteY565" fmla="*/ 3517541 h 3566356"/>
                  <a:gd name="connsiteX566" fmla="*/ 1056143 w 3619944"/>
                  <a:gd name="connsiteY566" fmla="*/ 3533353 h 3566356"/>
                  <a:gd name="connsiteX567" fmla="*/ 1012518 w 3619944"/>
                  <a:gd name="connsiteY567" fmla="*/ 3538305 h 3566356"/>
                  <a:gd name="connsiteX568" fmla="*/ 1003565 w 3619944"/>
                  <a:gd name="connsiteY568" fmla="*/ 3538305 h 3566356"/>
                  <a:gd name="connsiteX569" fmla="*/ 984515 w 3619944"/>
                  <a:gd name="connsiteY569" fmla="*/ 3510873 h 3566356"/>
                  <a:gd name="connsiteX570" fmla="*/ 1096910 w 3619944"/>
                  <a:gd name="connsiteY570" fmla="*/ 3432959 h 3566356"/>
                  <a:gd name="connsiteX571" fmla="*/ 1270836 w 3619944"/>
                  <a:gd name="connsiteY571" fmla="*/ 3446294 h 3566356"/>
                  <a:gd name="connsiteX572" fmla="*/ 1258835 w 3619944"/>
                  <a:gd name="connsiteY572" fmla="*/ 3536972 h 3566356"/>
                  <a:gd name="connsiteX573" fmla="*/ 1902344 w 3619944"/>
                  <a:gd name="connsiteY573" fmla="*/ 3426672 h 3566356"/>
                  <a:gd name="connsiteX574" fmla="*/ 1954731 w 3619944"/>
                  <a:gd name="connsiteY574" fmla="*/ 3424767 h 3566356"/>
                  <a:gd name="connsiteX575" fmla="*/ 2086367 w 3619944"/>
                  <a:gd name="connsiteY575" fmla="*/ 3514493 h 3566356"/>
                  <a:gd name="connsiteX576" fmla="*/ 2083319 w 3619944"/>
                  <a:gd name="connsiteY576" fmla="*/ 3529162 h 3566356"/>
                  <a:gd name="connsiteX577" fmla="*/ 2058363 w 3619944"/>
                  <a:gd name="connsiteY577" fmla="*/ 3541354 h 3566356"/>
                  <a:gd name="connsiteX578" fmla="*/ 1886913 w 3619944"/>
                  <a:gd name="connsiteY578" fmla="*/ 3519065 h 3566356"/>
                  <a:gd name="connsiteX579" fmla="*/ 1877636 w 3619944"/>
                  <a:gd name="connsiteY579" fmla="*/ 3525999 h 3566356"/>
                  <a:gd name="connsiteX580" fmla="*/ 1877579 w 3619944"/>
                  <a:gd name="connsiteY580" fmla="*/ 3526495 h 3566356"/>
                  <a:gd name="connsiteX581" fmla="*/ 1877579 w 3619944"/>
                  <a:gd name="connsiteY581" fmla="*/ 3536020 h 3566356"/>
                  <a:gd name="connsiteX582" fmla="*/ 1812809 w 3619944"/>
                  <a:gd name="connsiteY582" fmla="*/ 3539639 h 3566356"/>
                  <a:gd name="connsiteX583" fmla="*/ 1800998 w 3619944"/>
                  <a:gd name="connsiteY583" fmla="*/ 3426863 h 3566356"/>
                  <a:gd name="connsiteX584" fmla="*/ 1902534 w 3619944"/>
                  <a:gd name="connsiteY584" fmla="*/ 3427244 h 3566356"/>
                  <a:gd name="connsiteX585" fmla="*/ 1809761 w 3619944"/>
                  <a:gd name="connsiteY585" fmla="*/ 1504908 h 3566356"/>
                  <a:gd name="connsiteX586" fmla="*/ 1167966 w 3619944"/>
                  <a:gd name="connsiteY586" fmla="*/ 1525482 h 3566356"/>
                  <a:gd name="connsiteX587" fmla="*/ 1138629 w 3619944"/>
                  <a:gd name="connsiteY587" fmla="*/ 1327934 h 3566356"/>
                  <a:gd name="connsiteX588" fmla="*/ 1411425 w 3619944"/>
                  <a:gd name="connsiteY588" fmla="*/ 1266212 h 3566356"/>
                  <a:gd name="connsiteX589" fmla="*/ 1409711 w 3619944"/>
                  <a:gd name="connsiteY589" fmla="*/ 1305455 h 3566356"/>
                  <a:gd name="connsiteX590" fmla="*/ 1485911 w 3619944"/>
                  <a:gd name="connsiteY590" fmla="*/ 1381655 h 3566356"/>
                  <a:gd name="connsiteX591" fmla="*/ 1496198 w 3619944"/>
                  <a:gd name="connsiteY591" fmla="*/ 1382988 h 3566356"/>
                  <a:gd name="connsiteX592" fmla="*/ 1565349 w 3619944"/>
                  <a:gd name="connsiteY592" fmla="*/ 1302978 h 3566356"/>
                  <a:gd name="connsiteX593" fmla="*/ 1562111 w 3619944"/>
                  <a:gd name="connsiteY593" fmla="*/ 1255925 h 3566356"/>
                  <a:gd name="connsiteX594" fmla="*/ 1830716 w 3619944"/>
                  <a:gd name="connsiteY594" fmla="*/ 1303931 h 3566356"/>
                  <a:gd name="connsiteX595" fmla="*/ 1809761 w 3619944"/>
                  <a:gd name="connsiteY595" fmla="*/ 1504908 h 3566356"/>
                  <a:gd name="connsiteX596" fmla="*/ 2011691 w 3619944"/>
                  <a:gd name="connsiteY596" fmla="*/ 1680740 h 3566356"/>
                  <a:gd name="connsiteX597" fmla="*/ 2106941 w 3619944"/>
                  <a:gd name="connsiteY597" fmla="*/ 1208871 h 3566356"/>
                  <a:gd name="connsiteX598" fmla="*/ 2190380 w 3619944"/>
                  <a:gd name="connsiteY598" fmla="*/ 1157055 h 3566356"/>
                  <a:gd name="connsiteX599" fmla="*/ 2218193 w 3619944"/>
                  <a:gd name="connsiteY599" fmla="*/ 1128861 h 3566356"/>
                  <a:gd name="connsiteX600" fmla="*/ 2214002 w 3619944"/>
                  <a:gd name="connsiteY600" fmla="*/ 1123908 h 3566356"/>
                  <a:gd name="connsiteX601" fmla="*/ 2198190 w 3619944"/>
                  <a:gd name="connsiteY601" fmla="*/ 1134195 h 3566356"/>
                  <a:gd name="connsiteX602" fmla="*/ 2042552 w 3619944"/>
                  <a:gd name="connsiteY602" fmla="*/ 1220492 h 3566356"/>
                  <a:gd name="connsiteX603" fmla="*/ 2079318 w 3619944"/>
                  <a:gd name="connsiteY603" fmla="*/ 1162008 h 3566356"/>
                  <a:gd name="connsiteX604" fmla="*/ 1993784 w 3619944"/>
                  <a:gd name="connsiteY604" fmla="*/ 842159 h 3566356"/>
                  <a:gd name="connsiteX605" fmla="*/ 2269818 w 3619944"/>
                  <a:gd name="connsiteY605" fmla="*/ 710333 h 3566356"/>
                  <a:gd name="connsiteX606" fmla="*/ 2386405 w 3619944"/>
                  <a:gd name="connsiteY606" fmla="*/ 680996 h 3566356"/>
                  <a:gd name="connsiteX607" fmla="*/ 2394215 w 3619944"/>
                  <a:gd name="connsiteY607" fmla="*/ 704999 h 3566356"/>
                  <a:gd name="connsiteX608" fmla="*/ 2328683 w 3619944"/>
                  <a:gd name="connsiteY608" fmla="*/ 1618256 h 3566356"/>
                  <a:gd name="connsiteX609" fmla="*/ 2222765 w 3619944"/>
                  <a:gd name="connsiteY609" fmla="*/ 1974872 h 3566356"/>
                  <a:gd name="connsiteX610" fmla="*/ 2211906 w 3619944"/>
                  <a:gd name="connsiteY610" fmla="*/ 1995827 h 3566356"/>
                  <a:gd name="connsiteX611" fmla="*/ 1993403 w 3619944"/>
                  <a:gd name="connsiteY611" fmla="*/ 1987254 h 3566356"/>
                  <a:gd name="connsiteX612" fmla="*/ 2012072 w 3619944"/>
                  <a:gd name="connsiteY612" fmla="*/ 1680740 h 3566356"/>
                  <a:gd name="connsiteX613" fmla="*/ 2817506 w 3619944"/>
                  <a:gd name="connsiteY613" fmla="*/ 3433340 h 3566356"/>
                  <a:gd name="connsiteX614" fmla="*/ 2672916 w 3619944"/>
                  <a:gd name="connsiteY614" fmla="*/ 3433340 h 3566356"/>
                  <a:gd name="connsiteX615" fmla="*/ 2562426 w 3619944"/>
                  <a:gd name="connsiteY615" fmla="*/ 2657243 h 3566356"/>
                  <a:gd name="connsiteX616" fmla="*/ 2654819 w 3619944"/>
                  <a:gd name="connsiteY616" fmla="*/ 2053929 h 3566356"/>
                  <a:gd name="connsiteX617" fmla="*/ 2651581 w 3619944"/>
                  <a:gd name="connsiteY617" fmla="*/ 2050691 h 3566356"/>
                  <a:gd name="connsiteX618" fmla="*/ 2648342 w 3619944"/>
                  <a:gd name="connsiteY618" fmla="*/ 2053929 h 3566356"/>
                  <a:gd name="connsiteX619" fmla="*/ 2640341 w 3619944"/>
                  <a:gd name="connsiteY619" fmla="*/ 2114699 h 3566356"/>
                  <a:gd name="connsiteX620" fmla="*/ 2393834 w 3619944"/>
                  <a:gd name="connsiteY620" fmla="*/ 3420386 h 3566356"/>
                  <a:gd name="connsiteX621" fmla="*/ 2246768 w 3619944"/>
                  <a:gd name="connsiteY621" fmla="*/ 3418862 h 3566356"/>
                  <a:gd name="connsiteX622" fmla="*/ 2100654 w 3619944"/>
                  <a:gd name="connsiteY622" fmla="*/ 2012591 h 3566356"/>
                  <a:gd name="connsiteX623" fmla="*/ 2220860 w 3619944"/>
                  <a:gd name="connsiteY623" fmla="*/ 2010876 h 3566356"/>
                  <a:gd name="connsiteX624" fmla="*/ 2236100 w 3619944"/>
                  <a:gd name="connsiteY624" fmla="*/ 1987826 h 3566356"/>
                  <a:gd name="connsiteX625" fmla="*/ 2306585 w 3619944"/>
                  <a:gd name="connsiteY625" fmla="*/ 1786277 h 3566356"/>
                  <a:gd name="connsiteX626" fmla="*/ 2830079 w 3619944"/>
                  <a:gd name="connsiteY626" fmla="*/ 1812185 h 3566356"/>
                  <a:gd name="connsiteX627" fmla="*/ 2863226 w 3619944"/>
                  <a:gd name="connsiteY627" fmla="*/ 1937153 h 3566356"/>
                  <a:gd name="connsiteX628" fmla="*/ 2929710 w 3619944"/>
                  <a:gd name="connsiteY628" fmla="*/ 1947630 h 3566356"/>
                  <a:gd name="connsiteX629" fmla="*/ 2817887 w 3619944"/>
                  <a:gd name="connsiteY629" fmla="*/ 3432388 h 3566356"/>
                  <a:gd name="connsiteX630" fmla="*/ 3541406 w 3619944"/>
                  <a:gd name="connsiteY630" fmla="*/ 525548 h 3566356"/>
                  <a:gd name="connsiteX631" fmla="*/ 3202697 w 3619944"/>
                  <a:gd name="connsiteY631" fmla="*/ 1074759 h 3566356"/>
                  <a:gd name="connsiteX632" fmla="*/ 3000386 w 3619944"/>
                  <a:gd name="connsiteY632" fmla="*/ 1124099 h 3566356"/>
                  <a:gd name="connsiteX633" fmla="*/ 2983241 w 3619944"/>
                  <a:gd name="connsiteY633" fmla="*/ 1035707 h 3566356"/>
                  <a:gd name="connsiteX634" fmla="*/ 2970287 w 3619944"/>
                  <a:gd name="connsiteY634" fmla="*/ 1001607 h 3566356"/>
                  <a:gd name="connsiteX635" fmla="*/ 2965667 w 3619944"/>
                  <a:gd name="connsiteY635" fmla="*/ 1000121 h 3566356"/>
                  <a:gd name="connsiteX636" fmla="*/ 2963810 w 3619944"/>
                  <a:gd name="connsiteY636" fmla="*/ 1003322 h 3566356"/>
                  <a:gd name="connsiteX637" fmla="*/ 2987432 w 3619944"/>
                  <a:gd name="connsiteY637" fmla="*/ 1132671 h 3566356"/>
                  <a:gd name="connsiteX638" fmla="*/ 3020007 w 3619944"/>
                  <a:gd name="connsiteY638" fmla="*/ 1355937 h 3566356"/>
                  <a:gd name="connsiteX639" fmla="*/ 3029151 w 3619944"/>
                  <a:gd name="connsiteY639" fmla="*/ 1934867 h 3566356"/>
                  <a:gd name="connsiteX640" fmla="*/ 2872180 w 3619944"/>
                  <a:gd name="connsiteY640" fmla="*/ 1922675 h 3566356"/>
                  <a:gd name="connsiteX641" fmla="*/ 2647961 w 3619944"/>
                  <a:gd name="connsiteY641" fmla="*/ 699855 h 3566356"/>
                  <a:gd name="connsiteX642" fmla="*/ 3056202 w 3619944"/>
                  <a:gd name="connsiteY642" fmla="*/ 784247 h 3566356"/>
                  <a:gd name="connsiteX643" fmla="*/ 3422534 w 3619944"/>
                  <a:gd name="connsiteY643" fmla="*/ 479447 h 3566356"/>
                  <a:gd name="connsiteX644" fmla="*/ 3541597 w 3619944"/>
                  <a:gd name="connsiteY644" fmla="*/ 524595 h 3566356"/>
                  <a:gd name="connsiteX645" fmla="*/ 3605223 w 3619944"/>
                  <a:gd name="connsiteY645" fmla="*/ 386673 h 3566356"/>
                  <a:gd name="connsiteX646" fmla="*/ 3553979 w 3619944"/>
                  <a:gd name="connsiteY646" fmla="*/ 440775 h 3566356"/>
                  <a:gd name="connsiteX647" fmla="*/ 3527690 w 3619944"/>
                  <a:gd name="connsiteY647" fmla="*/ 510117 h 3566356"/>
                  <a:gd name="connsiteX648" fmla="*/ 3446727 w 3619944"/>
                  <a:gd name="connsiteY648" fmla="*/ 477923 h 3566356"/>
                  <a:gd name="connsiteX649" fmla="*/ 3475112 w 3619944"/>
                  <a:gd name="connsiteY649" fmla="*/ 426869 h 3566356"/>
                  <a:gd name="connsiteX650" fmla="*/ 3449966 w 3619944"/>
                  <a:gd name="connsiteY650" fmla="*/ 385149 h 3566356"/>
                  <a:gd name="connsiteX651" fmla="*/ 3454538 w 3619944"/>
                  <a:gd name="connsiteY651" fmla="*/ 386864 h 3566356"/>
                  <a:gd name="connsiteX652" fmla="*/ 3494924 w 3619944"/>
                  <a:gd name="connsiteY652" fmla="*/ 404390 h 3566356"/>
                  <a:gd name="connsiteX653" fmla="*/ 3509212 w 3619944"/>
                  <a:gd name="connsiteY653" fmla="*/ 355050 h 3566356"/>
                  <a:gd name="connsiteX654" fmla="*/ 3523118 w 3619944"/>
                  <a:gd name="connsiteY654" fmla="*/ 358860 h 3566356"/>
                  <a:gd name="connsiteX655" fmla="*/ 3511497 w 3619944"/>
                  <a:gd name="connsiteY655" fmla="*/ 404580 h 3566356"/>
                  <a:gd name="connsiteX656" fmla="*/ 3516831 w 3619944"/>
                  <a:gd name="connsiteY656" fmla="*/ 414867 h 3566356"/>
                  <a:gd name="connsiteX657" fmla="*/ 3527118 w 3619944"/>
                  <a:gd name="connsiteY657" fmla="*/ 409533 h 3566356"/>
                  <a:gd name="connsiteX658" fmla="*/ 3548264 w 3619944"/>
                  <a:gd name="connsiteY658" fmla="*/ 361718 h 3566356"/>
                  <a:gd name="connsiteX659" fmla="*/ 3568457 w 3619944"/>
                  <a:gd name="connsiteY659" fmla="*/ 353907 h 3566356"/>
                  <a:gd name="connsiteX660" fmla="*/ 3549407 w 3619944"/>
                  <a:gd name="connsiteY660" fmla="*/ 400580 h 3566356"/>
                  <a:gd name="connsiteX661" fmla="*/ 3545025 w 3619944"/>
                  <a:gd name="connsiteY661" fmla="*/ 412200 h 3566356"/>
                  <a:gd name="connsiteX662" fmla="*/ 3551388 w 3619944"/>
                  <a:gd name="connsiteY662" fmla="*/ 421231 h 3566356"/>
                  <a:gd name="connsiteX663" fmla="*/ 3559313 w 3619944"/>
                  <a:gd name="connsiteY663" fmla="*/ 417725 h 3566356"/>
                  <a:gd name="connsiteX664" fmla="*/ 3578363 w 3619944"/>
                  <a:gd name="connsiteY664" fmla="*/ 395246 h 3566356"/>
                  <a:gd name="connsiteX665" fmla="*/ 3605414 w 3619944"/>
                  <a:gd name="connsiteY665" fmla="*/ 385721 h 35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619944" h="3566356">
                    <a:moveTo>
                      <a:pt x="3611510" y="369719"/>
                    </a:moveTo>
                    <a:cubicBezTo>
                      <a:pt x="3601432" y="366463"/>
                      <a:pt x="3590431" y="367786"/>
                      <a:pt x="3581411" y="373338"/>
                    </a:cubicBezTo>
                    <a:cubicBezTo>
                      <a:pt x="3585049" y="364616"/>
                      <a:pt x="3586297" y="355082"/>
                      <a:pt x="3585031" y="345716"/>
                    </a:cubicBezTo>
                    <a:cubicBezTo>
                      <a:pt x="3581601" y="330285"/>
                      <a:pt x="3559122" y="323237"/>
                      <a:pt x="3540644" y="345716"/>
                    </a:cubicBezTo>
                    <a:cubicBezTo>
                      <a:pt x="3539501" y="333524"/>
                      <a:pt x="3533976" y="325142"/>
                      <a:pt x="3524261" y="323427"/>
                    </a:cubicBezTo>
                    <a:cubicBezTo>
                      <a:pt x="3500067" y="318855"/>
                      <a:pt x="3489590" y="364956"/>
                      <a:pt x="3484256" y="389150"/>
                    </a:cubicBezTo>
                    <a:cubicBezTo>
                      <a:pt x="3471683" y="379815"/>
                      <a:pt x="3451109" y="364004"/>
                      <a:pt x="3440822" y="376386"/>
                    </a:cubicBezTo>
                    <a:cubicBezTo>
                      <a:pt x="3434878" y="382732"/>
                      <a:pt x="3433173" y="391954"/>
                      <a:pt x="3436440" y="400008"/>
                    </a:cubicBezTo>
                    <a:cubicBezTo>
                      <a:pt x="3443851" y="412954"/>
                      <a:pt x="3454395" y="423828"/>
                      <a:pt x="3467111" y="431631"/>
                    </a:cubicBezTo>
                    <a:cubicBezTo>
                      <a:pt x="3463491" y="440013"/>
                      <a:pt x="3448061" y="462111"/>
                      <a:pt x="3440060" y="475065"/>
                    </a:cubicBezTo>
                    <a:cubicBezTo>
                      <a:pt x="3433583" y="473160"/>
                      <a:pt x="3419867" y="469541"/>
                      <a:pt x="3417009" y="475065"/>
                    </a:cubicBezTo>
                    <a:cubicBezTo>
                      <a:pt x="3350144" y="566124"/>
                      <a:pt x="3169359" y="777198"/>
                      <a:pt x="3056774" y="772817"/>
                    </a:cubicBezTo>
                    <a:cubicBezTo>
                      <a:pt x="2882847" y="766149"/>
                      <a:pt x="2663963" y="681948"/>
                      <a:pt x="2642056" y="684996"/>
                    </a:cubicBezTo>
                    <a:lnTo>
                      <a:pt x="2611385" y="617750"/>
                    </a:lnTo>
                    <a:cubicBezTo>
                      <a:pt x="2645122" y="594647"/>
                      <a:pt x="2670459" y="561225"/>
                      <a:pt x="2683584" y="522500"/>
                    </a:cubicBezTo>
                    <a:cubicBezTo>
                      <a:pt x="2704949" y="463392"/>
                      <a:pt x="2714655" y="400706"/>
                      <a:pt x="2712159" y="337905"/>
                    </a:cubicBezTo>
                    <a:cubicBezTo>
                      <a:pt x="2712302" y="317549"/>
                      <a:pt x="2711350" y="297199"/>
                      <a:pt x="2709302" y="276945"/>
                    </a:cubicBezTo>
                    <a:cubicBezTo>
                      <a:pt x="2789693" y="271611"/>
                      <a:pt x="2842652" y="176933"/>
                      <a:pt x="2779977" y="98637"/>
                    </a:cubicBezTo>
                    <a:cubicBezTo>
                      <a:pt x="2767766" y="79670"/>
                      <a:pt x="2748383" y="66471"/>
                      <a:pt x="2726256" y="62061"/>
                    </a:cubicBezTo>
                    <a:cubicBezTo>
                      <a:pt x="2713350" y="61389"/>
                      <a:pt x="2700425" y="63133"/>
                      <a:pt x="2688156" y="67205"/>
                    </a:cubicBezTo>
                    <a:cubicBezTo>
                      <a:pt x="2611956" y="86255"/>
                      <a:pt x="2610814" y="38058"/>
                      <a:pt x="2558616" y="25104"/>
                    </a:cubicBezTo>
                    <a:cubicBezTo>
                      <a:pt x="2534756" y="21107"/>
                      <a:pt x="2510258" y="23676"/>
                      <a:pt x="2487750" y="32534"/>
                    </a:cubicBezTo>
                    <a:cubicBezTo>
                      <a:pt x="2411550" y="59204"/>
                      <a:pt x="2426409" y="101685"/>
                      <a:pt x="2391167" y="137118"/>
                    </a:cubicBezTo>
                    <a:cubicBezTo>
                      <a:pt x="2372117" y="156168"/>
                      <a:pt x="2290773" y="129308"/>
                      <a:pt x="2257817" y="183410"/>
                    </a:cubicBezTo>
                    <a:cubicBezTo>
                      <a:pt x="2222765" y="242655"/>
                      <a:pt x="2226003" y="368004"/>
                      <a:pt x="2276867" y="417153"/>
                    </a:cubicBezTo>
                    <a:cubicBezTo>
                      <a:pt x="2288164" y="427302"/>
                      <a:pt x="2300632" y="436064"/>
                      <a:pt x="2314014" y="443252"/>
                    </a:cubicBezTo>
                    <a:cubicBezTo>
                      <a:pt x="2326359" y="455869"/>
                      <a:pt x="2340789" y="466247"/>
                      <a:pt x="2356687" y="473922"/>
                    </a:cubicBezTo>
                    <a:cubicBezTo>
                      <a:pt x="2371546" y="504212"/>
                      <a:pt x="2388500" y="591270"/>
                      <a:pt x="2394787" y="624227"/>
                    </a:cubicBezTo>
                    <a:lnTo>
                      <a:pt x="2388881" y="673757"/>
                    </a:lnTo>
                    <a:cubicBezTo>
                      <a:pt x="2348257" y="680142"/>
                      <a:pt x="2308195" y="689697"/>
                      <a:pt x="2269056" y="702332"/>
                    </a:cubicBezTo>
                    <a:cubicBezTo>
                      <a:pt x="2204934" y="723088"/>
                      <a:pt x="2142726" y="749347"/>
                      <a:pt x="2083128" y="780818"/>
                    </a:cubicBezTo>
                    <a:cubicBezTo>
                      <a:pt x="1974543" y="837968"/>
                      <a:pt x="1987878" y="836825"/>
                      <a:pt x="1984068" y="830729"/>
                    </a:cubicBezTo>
                    <a:cubicBezTo>
                      <a:pt x="1970905" y="816398"/>
                      <a:pt x="1956903" y="802849"/>
                      <a:pt x="1942158" y="790152"/>
                    </a:cubicBezTo>
                    <a:cubicBezTo>
                      <a:pt x="1838145" y="702522"/>
                      <a:pt x="1725369" y="627846"/>
                      <a:pt x="1592210" y="605939"/>
                    </a:cubicBezTo>
                    <a:lnTo>
                      <a:pt x="1576589" y="517356"/>
                    </a:lnTo>
                    <a:cubicBezTo>
                      <a:pt x="1618499" y="483066"/>
                      <a:pt x="1641359" y="413915"/>
                      <a:pt x="1642121" y="364956"/>
                    </a:cubicBezTo>
                    <a:cubicBezTo>
                      <a:pt x="1657742" y="371433"/>
                      <a:pt x="1670124" y="360003"/>
                      <a:pt x="1678316" y="345906"/>
                    </a:cubicBezTo>
                    <a:cubicBezTo>
                      <a:pt x="1680602" y="341715"/>
                      <a:pt x="1694889" y="345906"/>
                      <a:pt x="1705938" y="321141"/>
                    </a:cubicBezTo>
                    <a:cubicBezTo>
                      <a:pt x="1707853" y="315979"/>
                      <a:pt x="1707853" y="310302"/>
                      <a:pt x="1705938" y="305139"/>
                    </a:cubicBezTo>
                    <a:cubicBezTo>
                      <a:pt x="1720388" y="296508"/>
                      <a:pt x="1725112" y="277794"/>
                      <a:pt x="1716473" y="263343"/>
                    </a:cubicBezTo>
                    <a:cubicBezTo>
                      <a:pt x="1715568" y="261820"/>
                      <a:pt x="1714530" y="260379"/>
                      <a:pt x="1713368" y="259038"/>
                    </a:cubicBezTo>
                    <a:cubicBezTo>
                      <a:pt x="1725255" y="252276"/>
                      <a:pt x="1733351" y="240387"/>
                      <a:pt x="1735275" y="226844"/>
                    </a:cubicBezTo>
                    <a:cubicBezTo>
                      <a:pt x="1739466" y="201888"/>
                      <a:pt x="1733751" y="179409"/>
                      <a:pt x="1709748" y="171599"/>
                    </a:cubicBezTo>
                    <a:cubicBezTo>
                      <a:pt x="1709748" y="166074"/>
                      <a:pt x="1713749" y="156930"/>
                      <a:pt x="1713749" y="155025"/>
                    </a:cubicBezTo>
                    <a:cubicBezTo>
                      <a:pt x="1714168" y="137102"/>
                      <a:pt x="1707300" y="119776"/>
                      <a:pt x="1694699" y="107019"/>
                    </a:cubicBezTo>
                    <a:cubicBezTo>
                      <a:pt x="1668219" y="84350"/>
                      <a:pt x="1659837" y="86255"/>
                      <a:pt x="1643264" y="87969"/>
                    </a:cubicBezTo>
                    <a:cubicBezTo>
                      <a:pt x="1643264" y="76539"/>
                      <a:pt x="1650503" y="68919"/>
                      <a:pt x="1638501" y="53298"/>
                    </a:cubicBezTo>
                    <a:cubicBezTo>
                      <a:pt x="1619642" y="31541"/>
                      <a:pt x="1589181" y="23925"/>
                      <a:pt x="1562301" y="34248"/>
                    </a:cubicBezTo>
                    <a:lnTo>
                      <a:pt x="1557539" y="35772"/>
                    </a:lnTo>
                    <a:cubicBezTo>
                      <a:pt x="1551519" y="20630"/>
                      <a:pt x="1539318" y="8779"/>
                      <a:pt x="1524011" y="3197"/>
                    </a:cubicBezTo>
                    <a:cubicBezTo>
                      <a:pt x="1500198" y="-5757"/>
                      <a:pt x="1483815" y="5864"/>
                      <a:pt x="1463813" y="16341"/>
                    </a:cubicBezTo>
                    <a:cubicBezTo>
                      <a:pt x="1433904" y="-10329"/>
                      <a:pt x="1376754" y="3959"/>
                      <a:pt x="1346084" y="22437"/>
                    </a:cubicBezTo>
                    <a:cubicBezTo>
                      <a:pt x="1332177" y="30819"/>
                      <a:pt x="1330844" y="45678"/>
                      <a:pt x="1325319" y="52536"/>
                    </a:cubicBezTo>
                    <a:cubicBezTo>
                      <a:pt x="1313480" y="51673"/>
                      <a:pt x="1301688" y="54755"/>
                      <a:pt x="1291791" y="61299"/>
                    </a:cubicBezTo>
                    <a:cubicBezTo>
                      <a:pt x="1283028" y="66824"/>
                      <a:pt x="1274837" y="74825"/>
                      <a:pt x="1267788" y="80349"/>
                    </a:cubicBezTo>
                    <a:cubicBezTo>
                      <a:pt x="1263140" y="83953"/>
                      <a:pt x="1259311" y="88497"/>
                      <a:pt x="1256549" y="93684"/>
                    </a:cubicBezTo>
                    <a:cubicBezTo>
                      <a:pt x="1250653" y="103369"/>
                      <a:pt x="1247252" y="114365"/>
                      <a:pt x="1246643" y="125688"/>
                    </a:cubicBezTo>
                    <a:cubicBezTo>
                      <a:pt x="1241957" y="126809"/>
                      <a:pt x="1237508" y="128744"/>
                      <a:pt x="1233498" y="131403"/>
                    </a:cubicBezTo>
                    <a:cubicBezTo>
                      <a:pt x="1218277" y="145029"/>
                      <a:pt x="1207581" y="162972"/>
                      <a:pt x="1202828" y="182838"/>
                    </a:cubicBezTo>
                    <a:cubicBezTo>
                      <a:pt x="1200751" y="193830"/>
                      <a:pt x="1201809" y="205185"/>
                      <a:pt x="1205876" y="215604"/>
                    </a:cubicBezTo>
                    <a:cubicBezTo>
                      <a:pt x="1205876" y="216747"/>
                      <a:pt x="1207781" y="219033"/>
                      <a:pt x="1208352" y="220176"/>
                    </a:cubicBezTo>
                    <a:cubicBezTo>
                      <a:pt x="1204542" y="225701"/>
                      <a:pt x="1194636" y="230082"/>
                      <a:pt x="1192731" y="244941"/>
                    </a:cubicBezTo>
                    <a:cubicBezTo>
                      <a:pt x="1190826" y="259800"/>
                      <a:pt x="1191398" y="288947"/>
                      <a:pt x="1205876" y="297710"/>
                    </a:cubicBezTo>
                    <a:cubicBezTo>
                      <a:pt x="1211972" y="301329"/>
                      <a:pt x="1224926" y="305139"/>
                      <a:pt x="1229498" y="307997"/>
                    </a:cubicBezTo>
                    <a:cubicBezTo>
                      <a:pt x="1228774" y="315791"/>
                      <a:pt x="1228774" y="323634"/>
                      <a:pt x="1229498" y="331428"/>
                    </a:cubicBezTo>
                    <a:cubicBezTo>
                      <a:pt x="1234451" y="363623"/>
                      <a:pt x="1266264" y="375243"/>
                      <a:pt x="1299030" y="370481"/>
                    </a:cubicBezTo>
                    <a:lnTo>
                      <a:pt x="1307984" y="375053"/>
                    </a:lnTo>
                    <a:cubicBezTo>
                      <a:pt x="1311460" y="408991"/>
                      <a:pt x="1320471" y="442131"/>
                      <a:pt x="1334654" y="473160"/>
                    </a:cubicBezTo>
                    <a:cubicBezTo>
                      <a:pt x="1345227" y="493657"/>
                      <a:pt x="1361162" y="510905"/>
                      <a:pt x="1380755" y="523071"/>
                    </a:cubicBezTo>
                    <a:lnTo>
                      <a:pt x="1371611" y="604224"/>
                    </a:lnTo>
                    <a:cubicBezTo>
                      <a:pt x="1326139" y="610868"/>
                      <a:pt x="1281466" y="622101"/>
                      <a:pt x="1238261" y="637752"/>
                    </a:cubicBezTo>
                    <a:cubicBezTo>
                      <a:pt x="1107387" y="685568"/>
                      <a:pt x="1030997" y="747671"/>
                      <a:pt x="963369" y="855494"/>
                    </a:cubicBezTo>
                    <a:cubicBezTo>
                      <a:pt x="870215" y="778341"/>
                      <a:pt x="712481" y="662708"/>
                      <a:pt x="590561" y="664803"/>
                    </a:cubicBezTo>
                    <a:cubicBezTo>
                      <a:pt x="591344" y="656567"/>
                      <a:pt x="591344" y="648275"/>
                      <a:pt x="590561" y="640038"/>
                    </a:cubicBezTo>
                    <a:cubicBezTo>
                      <a:pt x="590561" y="634514"/>
                      <a:pt x="587513" y="617559"/>
                      <a:pt x="582369" y="615083"/>
                    </a:cubicBezTo>
                    <a:cubicBezTo>
                      <a:pt x="582369" y="605748"/>
                      <a:pt x="580845" y="596033"/>
                      <a:pt x="580083" y="587079"/>
                    </a:cubicBezTo>
                    <a:cubicBezTo>
                      <a:pt x="623136" y="650706"/>
                      <a:pt x="710957" y="616988"/>
                      <a:pt x="701241" y="573554"/>
                    </a:cubicBezTo>
                    <a:cubicBezTo>
                      <a:pt x="723297" y="575015"/>
                      <a:pt x="744663" y="565542"/>
                      <a:pt x="758391" y="548217"/>
                    </a:cubicBezTo>
                    <a:cubicBezTo>
                      <a:pt x="771840" y="529001"/>
                      <a:pt x="771840" y="503426"/>
                      <a:pt x="758391" y="484209"/>
                    </a:cubicBezTo>
                    <a:cubicBezTo>
                      <a:pt x="756814" y="481669"/>
                      <a:pt x="754891" y="479361"/>
                      <a:pt x="752676" y="477351"/>
                    </a:cubicBezTo>
                    <a:cubicBezTo>
                      <a:pt x="782394" y="469731"/>
                      <a:pt x="792681" y="456587"/>
                      <a:pt x="796491" y="437727"/>
                    </a:cubicBezTo>
                    <a:cubicBezTo>
                      <a:pt x="799557" y="423299"/>
                      <a:pt x="798433" y="408294"/>
                      <a:pt x="793253" y="394484"/>
                    </a:cubicBezTo>
                    <a:cubicBezTo>
                      <a:pt x="796643" y="392809"/>
                      <a:pt x="799837" y="390765"/>
                      <a:pt x="802778" y="388388"/>
                    </a:cubicBezTo>
                    <a:cubicBezTo>
                      <a:pt x="811509" y="380044"/>
                      <a:pt x="817434" y="369193"/>
                      <a:pt x="819732" y="357336"/>
                    </a:cubicBezTo>
                    <a:cubicBezTo>
                      <a:pt x="824281" y="316056"/>
                      <a:pt x="815324" y="274414"/>
                      <a:pt x="794205" y="238655"/>
                    </a:cubicBezTo>
                    <a:cubicBezTo>
                      <a:pt x="787362" y="226731"/>
                      <a:pt x="776164" y="217923"/>
                      <a:pt x="762963" y="214080"/>
                    </a:cubicBezTo>
                    <a:cubicBezTo>
                      <a:pt x="760485" y="202739"/>
                      <a:pt x="759018" y="191200"/>
                      <a:pt x="758582" y="179600"/>
                    </a:cubicBezTo>
                    <a:cubicBezTo>
                      <a:pt x="752204" y="143049"/>
                      <a:pt x="728481" y="111868"/>
                      <a:pt x="694955" y="95970"/>
                    </a:cubicBezTo>
                    <a:cubicBezTo>
                      <a:pt x="678947" y="88465"/>
                      <a:pt x="661573" y="84316"/>
                      <a:pt x="643901" y="83778"/>
                    </a:cubicBezTo>
                    <a:cubicBezTo>
                      <a:pt x="636478" y="83163"/>
                      <a:pt x="629009" y="84136"/>
                      <a:pt x="621993" y="86636"/>
                    </a:cubicBezTo>
                    <a:cubicBezTo>
                      <a:pt x="609849" y="71945"/>
                      <a:pt x="593901" y="60875"/>
                      <a:pt x="575892" y="54632"/>
                    </a:cubicBezTo>
                    <a:cubicBezTo>
                      <a:pt x="540943" y="48141"/>
                      <a:pt x="504823" y="54071"/>
                      <a:pt x="473784" y="71396"/>
                    </a:cubicBezTo>
                    <a:cubicBezTo>
                      <a:pt x="467498" y="75587"/>
                      <a:pt x="462545" y="83778"/>
                      <a:pt x="457020" y="87779"/>
                    </a:cubicBezTo>
                    <a:cubicBezTo>
                      <a:pt x="429544" y="75979"/>
                      <a:pt x="398181" y="77382"/>
                      <a:pt x="371867" y="91589"/>
                    </a:cubicBezTo>
                    <a:cubicBezTo>
                      <a:pt x="344005" y="103797"/>
                      <a:pt x="322331" y="126847"/>
                      <a:pt x="311859" y="155406"/>
                    </a:cubicBezTo>
                    <a:cubicBezTo>
                      <a:pt x="303858" y="174456"/>
                      <a:pt x="296619" y="205698"/>
                      <a:pt x="308811" y="222081"/>
                    </a:cubicBezTo>
                    <a:cubicBezTo>
                      <a:pt x="309511" y="222989"/>
                      <a:pt x="310149" y="223943"/>
                      <a:pt x="310716" y="224939"/>
                    </a:cubicBezTo>
                    <a:cubicBezTo>
                      <a:pt x="303477" y="237702"/>
                      <a:pt x="286904" y="243989"/>
                      <a:pt x="281379" y="279422"/>
                    </a:cubicBezTo>
                    <a:cubicBezTo>
                      <a:pt x="279130" y="297196"/>
                      <a:pt x="279837" y="315220"/>
                      <a:pt x="283475" y="332762"/>
                    </a:cubicBezTo>
                    <a:cubicBezTo>
                      <a:pt x="285560" y="341650"/>
                      <a:pt x="293398" y="347999"/>
                      <a:pt x="302525" y="348192"/>
                    </a:cubicBezTo>
                    <a:cubicBezTo>
                      <a:pt x="296619" y="405342"/>
                      <a:pt x="297572" y="481542"/>
                      <a:pt x="328814" y="530882"/>
                    </a:cubicBezTo>
                    <a:cubicBezTo>
                      <a:pt x="336592" y="542423"/>
                      <a:pt x="345668" y="553033"/>
                      <a:pt x="355865" y="562505"/>
                    </a:cubicBezTo>
                    <a:cubicBezTo>
                      <a:pt x="366517" y="572941"/>
                      <a:pt x="379616" y="580540"/>
                      <a:pt x="393965" y="584603"/>
                    </a:cubicBezTo>
                    <a:lnTo>
                      <a:pt x="393965" y="618512"/>
                    </a:lnTo>
                    <a:cubicBezTo>
                      <a:pt x="384440" y="623846"/>
                      <a:pt x="391107" y="654135"/>
                      <a:pt x="387107" y="672423"/>
                    </a:cubicBezTo>
                    <a:cubicBezTo>
                      <a:pt x="309764" y="667089"/>
                      <a:pt x="201560" y="684996"/>
                      <a:pt x="141552" y="734526"/>
                    </a:cubicBezTo>
                    <a:cubicBezTo>
                      <a:pt x="48969" y="811488"/>
                      <a:pt x="11250" y="920073"/>
                      <a:pt x="1344" y="1040088"/>
                    </a:cubicBezTo>
                    <a:cubicBezTo>
                      <a:pt x="-12181" y="1205633"/>
                      <a:pt x="77544" y="1308122"/>
                      <a:pt x="216800" y="1325838"/>
                    </a:cubicBezTo>
                    <a:cubicBezTo>
                      <a:pt x="225549" y="1354823"/>
                      <a:pt x="235850" y="1383312"/>
                      <a:pt x="247661" y="1411182"/>
                    </a:cubicBezTo>
                    <a:cubicBezTo>
                      <a:pt x="188820" y="1521510"/>
                      <a:pt x="145790" y="1639573"/>
                      <a:pt x="119835" y="1761893"/>
                    </a:cubicBezTo>
                    <a:cubicBezTo>
                      <a:pt x="100785" y="1865525"/>
                      <a:pt x="91832" y="2029736"/>
                      <a:pt x="90117" y="2187280"/>
                    </a:cubicBezTo>
                    <a:cubicBezTo>
                      <a:pt x="90117" y="2262337"/>
                      <a:pt x="90117" y="2543896"/>
                      <a:pt x="115263" y="2613999"/>
                    </a:cubicBezTo>
                    <a:cubicBezTo>
                      <a:pt x="119264" y="2625048"/>
                      <a:pt x="136409" y="2630954"/>
                      <a:pt x="147648" y="2634192"/>
                    </a:cubicBezTo>
                    <a:cubicBezTo>
                      <a:pt x="178904" y="2642374"/>
                      <a:pt x="210751" y="2648109"/>
                      <a:pt x="242898" y="2651338"/>
                    </a:cubicBezTo>
                    <a:cubicBezTo>
                      <a:pt x="250899" y="2818596"/>
                      <a:pt x="274712" y="3455438"/>
                      <a:pt x="274712" y="3456390"/>
                    </a:cubicBezTo>
                    <a:cubicBezTo>
                      <a:pt x="241979" y="3473907"/>
                      <a:pt x="211845" y="3495900"/>
                      <a:pt x="185177" y="3521732"/>
                    </a:cubicBezTo>
                    <a:cubicBezTo>
                      <a:pt x="176555" y="3529409"/>
                      <a:pt x="172642" y="3541077"/>
                      <a:pt x="174890" y="3552403"/>
                    </a:cubicBezTo>
                    <a:cubicBezTo>
                      <a:pt x="178947" y="3562632"/>
                      <a:pt x="189911" y="3568319"/>
                      <a:pt x="200607" y="3565738"/>
                    </a:cubicBezTo>
                    <a:cubicBezTo>
                      <a:pt x="232230" y="3562880"/>
                      <a:pt x="317384" y="3537353"/>
                      <a:pt x="355865" y="3530305"/>
                    </a:cubicBezTo>
                    <a:cubicBezTo>
                      <a:pt x="356817" y="3538496"/>
                      <a:pt x="358151" y="3546497"/>
                      <a:pt x="366152" y="3549355"/>
                    </a:cubicBezTo>
                    <a:cubicBezTo>
                      <a:pt x="379868" y="3554117"/>
                      <a:pt x="406919" y="3556594"/>
                      <a:pt x="416825" y="3544211"/>
                    </a:cubicBezTo>
                    <a:cubicBezTo>
                      <a:pt x="426731" y="3531829"/>
                      <a:pt x="420825" y="3499444"/>
                      <a:pt x="422159" y="3485537"/>
                    </a:cubicBezTo>
                    <a:cubicBezTo>
                      <a:pt x="423302" y="3475250"/>
                      <a:pt x="510170" y="2875937"/>
                      <a:pt x="539888" y="2670388"/>
                    </a:cubicBezTo>
                    <a:lnTo>
                      <a:pt x="563700" y="2670388"/>
                    </a:lnTo>
                    <a:cubicBezTo>
                      <a:pt x="600276" y="2868317"/>
                      <a:pt x="700289" y="3434292"/>
                      <a:pt x="700479" y="3435245"/>
                    </a:cubicBezTo>
                    <a:cubicBezTo>
                      <a:pt x="680676" y="3450295"/>
                      <a:pt x="661901" y="3466649"/>
                      <a:pt x="644282" y="3484204"/>
                    </a:cubicBezTo>
                    <a:cubicBezTo>
                      <a:pt x="629613" y="3499063"/>
                      <a:pt x="605039" y="3525732"/>
                      <a:pt x="614754" y="3544021"/>
                    </a:cubicBezTo>
                    <a:cubicBezTo>
                      <a:pt x="624470" y="3562308"/>
                      <a:pt x="647330" y="3552974"/>
                      <a:pt x="666570" y="3545925"/>
                    </a:cubicBezTo>
                    <a:cubicBezTo>
                      <a:pt x="704670" y="3532590"/>
                      <a:pt x="761820" y="3506873"/>
                      <a:pt x="790967" y="3497348"/>
                    </a:cubicBezTo>
                    <a:cubicBezTo>
                      <a:pt x="793062" y="3505158"/>
                      <a:pt x="795539" y="3512969"/>
                      <a:pt x="803730" y="3514683"/>
                    </a:cubicBezTo>
                    <a:cubicBezTo>
                      <a:pt x="815098" y="3516398"/>
                      <a:pt x="826692" y="3515817"/>
                      <a:pt x="837830" y="3512969"/>
                    </a:cubicBezTo>
                    <a:cubicBezTo>
                      <a:pt x="854022" y="3508206"/>
                      <a:pt x="856880" y="3498110"/>
                      <a:pt x="856880" y="3481346"/>
                    </a:cubicBezTo>
                    <a:cubicBezTo>
                      <a:pt x="849831" y="3396955"/>
                      <a:pt x="849641" y="3663083"/>
                      <a:pt x="855356" y="2666578"/>
                    </a:cubicBezTo>
                    <a:cubicBezTo>
                      <a:pt x="876482" y="2665730"/>
                      <a:pt x="897409" y="2662205"/>
                      <a:pt x="917649" y="2656100"/>
                    </a:cubicBezTo>
                    <a:cubicBezTo>
                      <a:pt x="971561" y="2629621"/>
                      <a:pt x="966608" y="1856000"/>
                      <a:pt x="896504" y="1612541"/>
                    </a:cubicBezTo>
                    <a:cubicBezTo>
                      <a:pt x="891741" y="1595777"/>
                      <a:pt x="861642" y="1508337"/>
                      <a:pt x="840306" y="1454045"/>
                    </a:cubicBezTo>
                    <a:cubicBezTo>
                      <a:pt x="840976" y="1452197"/>
                      <a:pt x="840976" y="1450178"/>
                      <a:pt x="840306" y="1448330"/>
                    </a:cubicBezTo>
                    <a:cubicBezTo>
                      <a:pt x="834043" y="1432556"/>
                      <a:pt x="826986" y="1417107"/>
                      <a:pt x="819161" y="1402038"/>
                    </a:cubicBezTo>
                    <a:cubicBezTo>
                      <a:pt x="824876" y="1331934"/>
                      <a:pt x="830972" y="1196679"/>
                      <a:pt x="836687" y="1155722"/>
                    </a:cubicBezTo>
                    <a:lnTo>
                      <a:pt x="884121" y="1188297"/>
                    </a:lnTo>
                    <a:cubicBezTo>
                      <a:pt x="888008" y="1203623"/>
                      <a:pt x="893503" y="1218501"/>
                      <a:pt x="900504" y="1232684"/>
                    </a:cubicBezTo>
                    <a:cubicBezTo>
                      <a:pt x="908305" y="1253163"/>
                      <a:pt x="920840" y="1271498"/>
                      <a:pt x="937080" y="1286214"/>
                    </a:cubicBezTo>
                    <a:cubicBezTo>
                      <a:pt x="978619" y="1324486"/>
                      <a:pt x="1035007" y="1342345"/>
                      <a:pt x="1091004" y="1334982"/>
                    </a:cubicBezTo>
                    <a:lnTo>
                      <a:pt x="1123008" y="1334982"/>
                    </a:lnTo>
                    <a:cubicBezTo>
                      <a:pt x="1159965" y="1554438"/>
                      <a:pt x="1149297" y="1531388"/>
                      <a:pt x="1154822" y="1536912"/>
                    </a:cubicBezTo>
                    <a:cubicBezTo>
                      <a:pt x="1014423" y="2020782"/>
                      <a:pt x="969084" y="2938612"/>
                      <a:pt x="988134" y="3403813"/>
                    </a:cubicBezTo>
                    <a:cubicBezTo>
                      <a:pt x="988134" y="3406022"/>
                      <a:pt x="988868" y="3408165"/>
                      <a:pt x="990230" y="3409908"/>
                    </a:cubicBezTo>
                    <a:cubicBezTo>
                      <a:pt x="999945" y="3422291"/>
                      <a:pt x="1060524" y="3428958"/>
                      <a:pt x="1080527" y="3432388"/>
                    </a:cubicBezTo>
                    <a:cubicBezTo>
                      <a:pt x="1042951" y="3452419"/>
                      <a:pt x="1007194" y="3475688"/>
                      <a:pt x="973656" y="3501920"/>
                    </a:cubicBezTo>
                    <a:cubicBezTo>
                      <a:pt x="956702" y="3518494"/>
                      <a:pt x="978990" y="3549545"/>
                      <a:pt x="999755" y="3554879"/>
                    </a:cubicBezTo>
                    <a:cubicBezTo>
                      <a:pt x="1011185" y="3557927"/>
                      <a:pt x="1166633" y="3535829"/>
                      <a:pt x="1178444" y="3534114"/>
                    </a:cubicBezTo>
                    <a:cubicBezTo>
                      <a:pt x="1179968" y="3541354"/>
                      <a:pt x="1183397" y="3548402"/>
                      <a:pt x="1190636" y="3549736"/>
                    </a:cubicBezTo>
                    <a:cubicBezTo>
                      <a:pt x="1211010" y="3553241"/>
                      <a:pt x="1231689" y="3554717"/>
                      <a:pt x="1252358" y="3554117"/>
                    </a:cubicBezTo>
                    <a:cubicBezTo>
                      <a:pt x="1260740" y="3554117"/>
                      <a:pt x="1271408" y="3552212"/>
                      <a:pt x="1273313" y="3544211"/>
                    </a:cubicBezTo>
                    <a:cubicBezTo>
                      <a:pt x="1279676" y="3512512"/>
                      <a:pt x="1283371" y="3480327"/>
                      <a:pt x="1284362" y="3448008"/>
                    </a:cubicBezTo>
                    <a:cubicBezTo>
                      <a:pt x="1297887" y="3448008"/>
                      <a:pt x="1311413" y="3448008"/>
                      <a:pt x="1315794" y="3444198"/>
                    </a:cubicBezTo>
                    <a:cubicBezTo>
                      <a:pt x="1353894" y="3406098"/>
                      <a:pt x="1524011" y="2436644"/>
                      <a:pt x="1537917" y="2358348"/>
                    </a:cubicBezTo>
                    <a:cubicBezTo>
                      <a:pt x="1542642" y="2332079"/>
                      <a:pt x="1543861" y="2305304"/>
                      <a:pt x="1541537" y="2278719"/>
                    </a:cubicBezTo>
                    <a:cubicBezTo>
                      <a:pt x="1513914" y="1952012"/>
                      <a:pt x="1524201" y="2086505"/>
                      <a:pt x="1519820" y="1960584"/>
                    </a:cubicBezTo>
                    <a:cubicBezTo>
                      <a:pt x="1520268" y="1958746"/>
                      <a:pt x="1522115" y="1957613"/>
                      <a:pt x="1523954" y="1958051"/>
                    </a:cubicBezTo>
                    <a:cubicBezTo>
                      <a:pt x="1525211" y="1958356"/>
                      <a:pt x="1526183" y="1959337"/>
                      <a:pt x="1526487" y="1960584"/>
                    </a:cubicBezTo>
                    <a:cubicBezTo>
                      <a:pt x="1539251" y="2110317"/>
                      <a:pt x="1546871" y="2115461"/>
                      <a:pt x="1557158" y="2312819"/>
                    </a:cubicBezTo>
                    <a:cubicBezTo>
                      <a:pt x="1557158" y="2326345"/>
                      <a:pt x="1712415" y="3388572"/>
                      <a:pt x="1740419" y="3416386"/>
                    </a:cubicBezTo>
                    <a:cubicBezTo>
                      <a:pt x="1755335" y="3422558"/>
                      <a:pt x="1771337" y="3425663"/>
                      <a:pt x="1787472" y="3425530"/>
                    </a:cubicBezTo>
                    <a:cubicBezTo>
                      <a:pt x="1785653" y="3466544"/>
                      <a:pt x="1788911" y="3507625"/>
                      <a:pt x="1797188" y="3547830"/>
                    </a:cubicBezTo>
                    <a:cubicBezTo>
                      <a:pt x="1798255" y="3550879"/>
                      <a:pt x="1800531" y="3553355"/>
                      <a:pt x="1803474" y="3554688"/>
                    </a:cubicBezTo>
                    <a:cubicBezTo>
                      <a:pt x="1817381" y="3561546"/>
                      <a:pt x="1869387" y="3554688"/>
                      <a:pt x="1879674" y="3553355"/>
                    </a:cubicBezTo>
                    <a:cubicBezTo>
                      <a:pt x="1886342" y="3550840"/>
                      <a:pt x="1891047" y="3544811"/>
                      <a:pt x="1891866" y="3537734"/>
                    </a:cubicBezTo>
                    <a:cubicBezTo>
                      <a:pt x="1908059" y="3540020"/>
                      <a:pt x="2059316" y="3561356"/>
                      <a:pt x="2070365" y="3558498"/>
                    </a:cubicBezTo>
                    <a:cubicBezTo>
                      <a:pt x="2091129" y="3553164"/>
                      <a:pt x="2113608" y="3522113"/>
                      <a:pt x="2096463" y="3505349"/>
                    </a:cubicBezTo>
                    <a:cubicBezTo>
                      <a:pt x="2056792" y="3475012"/>
                      <a:pt x="2014596" y="3448123"/>
                      <a:pt x="1970352" y="3424958"/>
                    </a:cubicBezTo>
                    <a:cubicBezTo>
                      <a:pt x="1993212" y="3423244"/>
                      <a:pt x="2041218" y="3419053"/>
                      <a:pt x="2061030" y="3407432"/>
                    </a:cubicBezTo>
                    <a:cubicBezTo>
                      <a:pt x="2090939" y="3389715"/>
                      <a:pt x="2062364" y="2060787"/>
                      <a:pt x="1822334" y="1515767"/>
                    </a:cubicBezTo>
                    <a:cubicBezTo>
                      <a:pt x="1826715" y="1508718"/>
                      <a:pt x="1843479" y="1313075"/>
                      <a:pt x="1844241" y="1304312"/>
                    </a:cubicBezTo>
                    <a:cubicBezTo>
                      <a:pt x="1904458" y="1302274"/>
                      <a:pt x="1962799" y="1282890"/>
                      <a:pt x="2012262" y="1248495"/>
                    </a:cubicBezTo>
                    <a:lnTo>
                      <a:pt x="2088462" y="1221063"/>
                    </a:lnTo>
                    <a:cubicBezTo>
                      <a:pt x="2042057" y="1397866"/>
                      <a:pt x="2007252" y="1577508"/>
                      <a:pt x="1984259" y="1758845"/>
                    </a:cubicBezTo>
                    <a:cubicBezTo>
                      <a:pt x="1979877" y="1794659"/>
                      <a:pt x="1957779" y="1972586"/>
                      <a:pt x="1981592" y="1999256"/>
                    </a:cubicBezTo>
                    <a:cubicBezTo>
                      <a:pt x="1984049" y="2002018"/>
                      <a:pt x="1987440" y="2003780"/>
                      <a:pt x="1991117" y="2004209"/>
                    </a:cubicBezTo>
                    <a:cubicBezTo>
                      <a:pt x="2001975" y="2005161"/>
                      <a:pt x="2045409" y="2008971"/>
                      <a:pt x="2091701" y="2011829"/>
                    </a:cubicBezTo>
                    <a:cubicBezTo>
                      <a:pt x="2091701" y="2558373"/>
                      <a:pt x="2145422" y="2851744"/>
                      <a:pt x="2232099" y="3427244"/>
                    </a:cubicBezTo>
                    <a:cubicBezTo>
                      <a:pt x="2232661" y="3430930"/>
                      <a:pt x="2235805" y="3433673"/>
                      <a:pt x="2239529" y="3433721"/>
                    </a:cubicBezTo>
                    <a:lnTo>
                      <a:pt x="2244482" y="3433721"/>
                    </a:lnTo>
                    <a:cubicBezTo>
                      <a:pt x="2248073" y="3460258"/>
                      <a:pt x="2253874" y="3486442"/>
                      <a:pt x="2261818" y="3512016"/>
                    </a:cubicBezTo>
                    <a:cubicBezTo>
                      <a:pt x="2273819" y="3536210"/>
                      <a:pt x="2459938" y="3535638"/>
                      <a:pt x="2486226" y="3527256"/>
                    </a:cubicBezTo>
                    <a:cubicBezTo>
                      <a:pt x="2495685" y="3522408"/>
                      <a:pt x="2500447" y="3511598"/>
                      <a:pt x="2497656" y="3501348"/>
                    </a:cubicBezTo>
                    <a:cubicBezTo>
                      <a:pt x="2490037" y="3467439"/>
                      <a:pt x="2421456" y="3460010"/>
                      <a:pt x="2389072" y="3435626"/>
                    </a:cubicBezTo>
                    <a:lnTo>
                      <a:pt x="2400311" y="3435626"/>
                    </a:lnTo>
                    <a:cubicBezTo>
                      <a:pt x="2403931" y="3435721"/>
                      <a:pt x="2407121" y="3433254"/>
                      <a:pt x="2407931" y="3429721"/>
                    </a:cubicBezTo>
                    <a:lnTo>
                      <a:pt x="2553664" y="2700296"/>
                    </a:lnTo>
                    <a:cubicBezTo>
                      <a:pt x="2555378" y="2710964"/>
                      <a:pt x="2657867" y="3443246"/>
                      <a:pt x="2657867" y="3443246"/>
                    </a:cubicBezTo>
                    <a:cubicBezTo>
                      <a:pt x="2658534" y="3447208"/>
                      <a:pt x="2662039" y="3450066"/>
                      <a:pt x="2666058" y="3449913"/>
                    </a:cubicBezTo>
                    <a:lnTo>
                      <a:pt x="2681108" y="3449913"/>
                    </a:lnTo>
                    <a:cubicBezTo>
                      <a:pt x="2683784" y="3476764"/>
                      <a:pt x="2688109" y="3503415"/>
                      <a:pt x="2694062" y="3529733"/>
                    </a:cubicBezTo>
                    <a:cubicBezTo>
                      <a:pt x="2694653" y="3532181"/>
                      <a:pt x="2696339" y="3534219"/>
                      <a:pt x="2698634" y="3535257"/>
                    </a:cubicBezTo>
                    <a:cubicBezTo>
                      <a:pt x="2717684" y="3544211"/>
                      <a:pt x="2885133" y="3554307"/>
                      <a:pt x="2912756" y="3539258"/>
                    </a:cubicBezTo>
                    <a:cubicBezTo>
                      <a:pt x="2923157" y="3533619"/>
                      <a:pt x="2927539" y="3520979"/>
                      <a:pt x="2922852" y="3510112"/>
                    </a:cubicBezTo>
                    <a:cubicBezTo>
                      <a:pt x="2918071" y="3496853"/>
                      <a:pt x="2909537" y="3485261"/>
                      <a:pt x="2898278" y="3476774"/>
                    </a:cubicBezTo>
                    <a:cubicBezTo>
                      <a:pt x="2875227" y="3464011"/>
                      <a:pt x="2835032" y="3461153"/>
                      <a:pt x="2813506" y="3449913"/>
                    </a:cubicBezTo>
                    <a:lnTo>
                      <a:pt x="2824173" y="3449913"/>
                    </a:lnTo>
                    <a:cubicBezTo>
                      <a:pt x="2827917" y="3449694"/>
                      <a:pt x="2831079" y="3447065"/>
                      <a:pt x="2831984" y="3443437"/>
                    </a:cubicBezTo>
                    <a:cubicBezTo>
                      <a:pt x="2831984" y="3443437"/>
                      <a:pt x="2887420" y="3239792"/>
                      <a:pt x="2919995" y="2771353"/>
                    </a:cubicBezTo>
                    <a:cubicBezTo>
                      <a:pt x="2939045" y="2498175"/>
                      <a:pt x="2944379" y="2218902"/>
                      <a:pt x="2942283" y="1948773"/>
                    </a:cubicBezTo>
                    <a:cubicBezTo>
                      <a:pt x="2966667" y="1950678"/>
                      <a:pt x="3008197" y="1952583"/>
                      <a:pt x="3028771" y="1951631"/>
                    </a:cubicBezTo>
                    <a:cubicBezTo>
                      <a:pt x="3034485" y="1951631"/>
                      <a:pt x="3040010" y="1951631"/>
                      <a:pt x="3042487" y="1946106"/>
                    </a:cubicBezTo>
                    <a:cubicBezTo>
                      <a:pt x="3064584" y="1902101"/>
                      <a:pt x="3047821" y="1464713"/>
                      <a:pt x="3035438" y="1354413"/>
                    </a:cubicBezTo>
                    <a:cubicBezTo>
                      <a:pt x="3034295" y="1343745"/>
                      <a:pt x="3007054" y="1162580"/>
                      <a:pt x="3003434" y="1138958"/>
                    </a:cubicBezTo>
                    <a:cubicBezTo>
                      <a:pt x="3066871" y="1136481"/>
                      <a:pt x="3158501" y="1122956"/>
                      <a:pt x="3210507" y="1085808"/>
                    </a:cubicBezTo>
                    <a:cubicBezTo>
                      <a:pt x="3477207" y="895308"/>
                      <a:pt x="3528071" y="569934"/>
                      <a:pt x="3549788" y="526310"/>
                    </a:cubicBezTo>
                    <a:cubicBezTo>
                      <a:pt x="3551883" y="521738"/>
                      <a:pt x="3546740" y="519452"/>
                      <a:pt x="3533976" y="513165"/>
                    </a:cubicBezTo>
                    <a:cubicBezTo>
                      <a:pt x="3541301" y="491419"/>
                      <a:pt x="3550026" y="470167"/>
                      <a:pt x="3560075" y="449538"/>
                    </a:cubicBezTo>
                    <a:cubicBezTo>
                      <a:pt x="3586555" y="434870"/>
                      <a:pt x="3617225" y="418106"/>
                      <a:pt x="3619321" y="387816"/>
                    </a:cubicBezTo>
                    <a:cubicBezTo>
                      <a:pt x="3621406" y="380691"/>
                      <a:pt x="3618130" y="373086"/>
                      <a:pt x="3611510" y="369719"/>
                    </a:cubicBezTo>
                    <a:close/>
                    <a:moveTo>
                      <a:pt x="1711653" y="175218"/>
                    </a:moveTo>
                    <a:cubicBezTo>
                      <a:pt x="1710129" y="175218"/>
                      <a:pt x="1709748" y="174075"/>
                      <a:pt x="1709748" y="172170"/>
                    </a:cubicBezTo>
                    <a:cubicBezTo>
                      <a:pt x="1709748" y="170265"/>
                      <a:pt x="1713368" y="175218"/>
                      <a:pt x="1711653" y="175218"/>
                    </a:cubicBezTo>
                    <a:close/>
                    <a:moveTo>
                      <a:pt x="2412884" y="899118"/>
                    </a:moveTo>
                    <a:cubicBezTo>
                      <a:pt x="2506991" y="905024"/>
                      <a:pt x="2562998" y="905786"/>
                      <a:pt x="2658629" y="905214"/>
                    </a:cubicBezTo>
                    <a:cubicBezTo>
                      <a:pt x="2664725" y="942171"/>
                      <a:pt x="2671583" y="982557"/>
                      <a:pt x="2679013" y="1025420"/>
                    </a:cubicBezTo>
                    <a:cubicBezTo>
                      <a:pt x="2627768" y="1025420"/>
                      <a:pt x="2454032" y="1027325"/>
                      <a:pt x="2408883" y="1026563"/>
                    </a:cubicBezTo>
                    <a:cubicBezTo>
                      <a:pt x="2410979" y="984653"/>
                      <a:pt x="2412503" y="941790"/>
                      <a:pt x="2412884" y="899499"/>
                    </a:cubicBezTo>
                    <a:close/>
                    <a:moveTo>
                      <a:pt x="2387929" y="1297835"/>
                    </a:moveTo>
                    <a:cubicBezTo>
                      <a:pt x="2498799" y="1304312"/>
                      <a:pt x="2581096" y="1306026"/>
                      <a:pt x="2728352" y="1302978"/>
                    </a:cubicBezTo>
                    <a:cubicBezTo>
                      <a:pt x="2738258" y="1357271"/>
                      <a:pt x="2748545" y="1412135"/>
                      <a:pt x="2757689" y="1460331"/>
                    </a:cubicBezTo>
                    <a:cubicBezTo>
                      <a:pt x="2668535" y="1462998"/>
                      <a:pt x="2462795" y="1466618"/>
                      <a:pt x="2370212" y="1463951"/>
                    </a:cubicBezTo>
                    <a:cubicBezTo>
                      <a:pt x="2373831" y="1433661"/>
                      <a:pt x="2381261" y="1360128"/>
                      <a:pt x="2387929" y="1298216"/>
                    </a:cubicBezTo>
                    <a:close/>
                    <a:moveTo>
                      <a:pt x="2362211" y="1525292"/>
                    </a:moveTo>
                    <a:cubicBezTo>
                      <a:pt x="2507372" y="1533674"/>
                      <a:pt x="2623577" y="1534055"/>
                      <a:pt x="2771214" y="1529673"/>
                    </a:cubicBezTo>
                    <a:cubicBezTo>
                      <a:pt x="2778454" y="1566249"/>
                      <a:pt x="2785502" y="1601682"/>
                      <a:pt x="2792360" y="1635020"/>
                    </a:cubicBezTo>
                    <a:cubicBezTo>
                      <a:pt x="2623958" y="1641497"/>
                      <a:pt x="2459175" y="1641878"/>
                      <a:pt x="2342018" y="1639592"/>
                    </a:cubicBezTo>
                    <a:cubicBezTo>
                      <a:pt x="2349762" y="1601873"/>
                      <a:pt x="2356496" y="1563773"/>
                      <a:pt x="2362211" y="1525292"/>
                    </a:cubicBezTo>
                    <a:close/>
                    <a:moveTo>
                      <a:pt x="2715970" y="1234398"/>
                    </a:moveTo>
                    <a:cubicBezTo>
                      <a:pt x="2658820" y="1235541"/>
                      <a:pt x="2449270" y="1237827"/>
                      <a:pt x="2393643" y="1237065"/>
                    </a:cubicBezTo>
                    <a:cubicBezTo>
                      <a:pt x="2398597" y="1182582"/>
                      <a:pt x="2402406" y="1133243"/>
                      <a:pt x="2405264" y="1088475"/>
                    </a:cubicBezTo>
                    <a:cubicBezTo>
                      <a:pt x="2496704" y="1094190"/>
                      <a:pt x="2558807" y="1096286"/>
                      <a:pt x="2691014" y="1094762"/>
                    </a:cubicBezTo>
                    <a:cubicBezTo>
                      <a:pt x="2695586" y="1119908"/>
                      <a:pt x="2712350" y="1213443"/>
                      <a:pt x="2715970" y="1234398"/>
                    </a:cubicBezTo>
                    <a:close/>
                    <a:moveTo>
                      <a:pt x="2634055" y="725763"/>
                    </a:moveTo>
                    <a:cubicBezTo>
                      <a:pt x="2636340" y="757005"/>
                      <a:pt x="2643198" y="805392"/>
                      <a:pt x="2647961" y="836444"/>
                    </a:cubicBezTo>
                    <a:cubicBezTo>
                      <a:pt x="2599383" y="836444"/>
                      <a:pt x="2450793" y="838158"/>
                      <a:pt x="2412693" y="837587"/>
                    </a:cubicBezTo>
                    <a:cubicBezTo>
                      <a:pt x="2412313" y="798481"/>
                      <a:pt x="2409703" y="759430"/>
                      <a:pt x="2404883" y="720620"/>
                    </a:cubicBezTo>
                    <a:cubicBezTo>
                      <a:pt x="2456318" y="789771"/>
                      <a:pt x="2595192" y="780246"/>
                      <a:pt x="2634055" y="725763"/>
                    </a:cubicBezTo>
                    <a:close/>
                    <a:moveTo>
                      <a:pt x="2329254" y="1700361"/>
                    </a:moveTo>
                    <a:cubicBezTo>
                      <a:pt x="2488398" y="1709963"/>
                      <a:pt x="2647942" y="1711172"/>
                      <a:pt x="2807219" y="1703981"/>
                    </a:cubicBezTo>
                    <a:cubicBezTo>
                      <a:pt x="2814458" y="1737509"/>
                      <a:pt x="2821125" y="1767989"/>
                      <a:pt x="2827412" y="1794659"/>
                    </a:cubicBezTo>
                    <a:cubicBezTo>
                      <a:pt x="2797313" y="1792944"/>
                      <a:pt x="2441459" y="1775609"/>
                      <a:pt x="2311919" y="1769322"/>
                    </a:cubicBezTo>
                    <a:cubicBezTo>
                      <a:pt x="2317253" y="1747605"/>
                      <a:pt x="2322968" y="1724555"/>
                      <a:pt x="2328683" y="1700361"/>
                    </a:cubicBezTo>
                    <a:close/>
                    <a:moveTo>
                      <a:pt x="2370974" y="466874"/>
                    </a:moveTo>
                    <a:cubicBezTo>
                      <a:pt x="2364306" y="453539"/>
                      <a:pt x="2322015" y="447824"/>
                      <a:pt x="2318015" y="414105"/>
                    </a:cubicBezTo>
                    <a:cubicBezTo>
                      <a:pt x="2313443" y="374672"/>
                      <a:pt x="2359354" y="373338"/>
                      <a:pt x="2375165" y="391055"/>
                    </a:cubicBezTo>
                    <a:cubicBezTo>
                      <a:pt x="2376498" y="392388"/>
                      <a:pt x="2385833" y="404961"/>
                      <a:pt x="2386976" y="406485"/>
                    </a:cubicBezTo>
                    <a:cubicBezTo>
                      <a:pt x="2396882" y="419820"/>
                      <a:pt x="2406026" y="420201"/>
                      <a:pt x="2409074" y="401151"/>
                    </a:cubicBezTo>
                    <a:cubicBezTo>
                      <a:pt x="2413456" y="365718"/>
                      <a:pt x="2402597" y="294852"/>
                      <a:pt x="2443935" y="302282"/>
                    </a:cubicBezTo>
                    <a:cubicBezTo>
                      <a:pt x="2473472" y="311547"/>
                      <a:pt x="2503838" y="317927"/>
                      <a:pt x="2534614" y="321332"/>
                    </a:cubicBezTo>
                    <a:cubicBezTo>
                      <a:pt x="2593097" y="326666"/>
                      <a:pt x="2639579" y="321332"/>
                      <a:pt x="2677298" y="279422"/>
                    </a:cubicBezTo>
                    <a:cubicBezTo>
                      <a:pt x="2681489" y="278469"/>
                      <a:pt x="2695396" y="277898"/>
                      <a:pt x="2700348" y="277517"/>
                    </a:cubicBezTo>
                    <a:cubicBezTo>
                      <a:pt x="2702082" y="297660"/>
                      <a:pt x="2702587" y="317890"/>
                      <a:pt x="2701872" y="338096"/>
                    </a:cubicBezTo>
                    <a:cubicBezTo>
                      <a:pt x="2703168" y="399247"/>
                      <a:pt x="2692557" y="460067"/>
                      <a:pt x="2670631" y="517166"/>
                    </a:cubicBezTo>
                    <a:cubicBezTo>
                      <a:pt x="2640341" y="589746"/>
                      <a:pt x="2598431" y="607272"/>
                      <a:pt x="2598431" y="607272"/>
                    </a:cubicBezTo>
                    <a:cubicBezTo>
                      <a:pt x="2596469" y="608022"/>
                      <a:pt x="2594888" y="609534"/>
                      <a:pt x="2594049" y="611463"/>
                    </a:cubicBezTo>
                    <a:cubicBezTo>
                      <a:pt x="2592335" y="615845"/>
                      <a:pt x="2591764" y="611463"/>
                      <a:pt x="2627577" y="691664"/>
                    </a:cubicBezTo>
                    <a:cubicBezTo>
                      <a:pt x="2635197" y="760815"/>
                      <a:pt x="2430410" y="789009"/>
                      <a:pt x="2403931" y="680424"/>
                    </a:cubicBezTo>
                    <a:lnTo>
                      <a:pt x="2410407" y="624989"/>
                    </a:lnTo>
                    <a:cubicBezTo>
                      <a:pt x="2411170" y="620988"/>
                      <a:pt x="2388500" y="502497"/>
                      <a:pt x="2370402" y="466874"/>
                    </a:cubicBezTo>
                    <a:close/>
                    <a:moveTo>
                      <a:pt x="1951874" y="809774"/>
                    </a:moveTo>
                    <a:cubicBezTo>
                      <a:pt x="2012110" y="869581"/>
                      <a:pt x="2053620" y="945638"/>
                      <a:pt x="2071317" y="1028658"/>
                    </a:cubicBezTo>
                    <a:cubicBezTo>
                      <a:pt x="2082557" y="1085808"/>
                      <a:pt x="2077794" y="1133814"/>
                      <a:pt x="2059125" y="1166771"/>
                    </a:cubicBezTo>
                    <a:cubicBezTo>
                      <a:pt x="2046895" y="1187945"/>
                      <a:pt x="2031617" y="1207195"/>
                      <a:pt x="2013786" y="1223921"/>
                    </a:cubicBezTo>
                    <a:cubicBezTo>
                      <a:pt x="1995098" y="1243028"/>
                      <a:pt x="1972295" y="1257620"/>
                      <a:pt x="1947111" y="1266593"/>
                    </a:cubicBezTo>
                    <a:cubicBezTo>
                      <a:pt x="1894219" y="1285995"/>
                      <a:pt x="1837479" y="1292520"/>
                      <a:pt x="1781567" y="1285643"/>
                    </a:cubicBezTo>
                    <a:cubicBezTo>
                      <a:pt x="1707205" y="1276242"/>
                      <a:pt x="1633786" y="1260507"/>
                      <a:pt x="1562111" y="1238589"/>
                    </a:cubicBezTo>
                    <a:cubicBezTo>
                      <a:pt x="1562111" y="1232874"/>
                      <a:pt x="1560968" y="1226778"/>
                      <a:pt x="1560396" y="1219539"/>
                    </a:cubicBezTo>
                    <a:lnTo>
                      <a:pt x="1626119" y="1195536"/>
                    </a:lnTo>
                    <a:cubicBezTo>
                      <a:pt x="1638701" y="1192031"/>
                      <a:pt x="1650893" y="1187250"/>
                      <a:pt x="1662504" y="1181249"/>
                    </a:cubicBezTo>
                    <a:cubicBezTo>
                      <a:pt x="1669172" y="1177820"/>
                      <a:pt x="1669743" y="1167723"/>
                      <a:pt x="1670505" y="1159151"/>
                    </a:cubicBezTo>
                    <a:cubicBezTo>
                      <a:pt x="1673744" y="1127909"/>
                      <a:pt x="1667267" y="1132100"/>
                      <a:pt x="1676792" y="1124480"/>
                    </a:cubicBezTo>
                    <a:cubicBezTo>
                      <a:pt x="1698128" y="1107716"/>
                      <a:pt x="1756802" y="1091333"/>
                      <a:pt x="1782329" y="1084094"/>
                    </a:cubicBezTo>
                    <a:cubicBezTo>
                      <a:pt x="1790901" y="1081808"/>
                      <a:pt x="1803284" y="1079903"/>
                      <a:pt x="1799474" y="1071711"/>
                    </a:cubicBezTo>
                    <a:cubicBezTo>
                      <a:pt x="1798264" y="1060015"/>
                      <a:pt x="1793473" y="1048966"/>
                      <a:pt x="1785758" y="1040088"/>
                    </a:cubicBezTo>
                    <a:cubicBezTo>
                      <a:pt x="1745562" y="869781"/>
                      <a:pt x="1752420" y="870353"/>
                      <a:pt x="1745943" y="871496"/>
                    </a:cubicBezTo>
                    <a:cubicBezTo>
                      <a:pt x="1744267" y="871648"/>
                      <a:pt x="1743038" y="873134"/>
                      <a:pt x="1743191" y="874811"/>
                    </a:cubicBezTo>
                    <a:cubicBezTo>
                      <a:pt x="1743200" y="874982"/>
                      <a:pt x="1743238" y="875144"/>
                      <a:pt x="1743276" y="875306"/>
                    </a:cubicBezTo>
                    <a:cubicBezTo>
                      <a:pt x="1751849" y="925979"/>
                      <a:pt x="1764612" y="991511"/>
                      <a:pt x="1773756" y="1035707"/>
                    </a:cubicBezTo>
                    <a:lnTo>
                      <a:pt x="1750134" y="1032278"/>
                    </a:lnTo>
                    <a:cubicBezTo>
                      <a:pt x="1746134" y="1032278"/>
                      <a:pt x="1742133" y="1032278"/>
                      <a:pt x="1741181" y="1030373"/>
                    </a:cubicBezTo>
                    <a:cubicBezTo>
                      <a:pt x="1733561" y="1014561"/>
                      <a:pt x="1736799" y="995892"/>
                      <a:pt x="1718511" y="986748"/>
                    </a:cubicBezTo>
                    <a:cubicBezTo>
                      <a:pt x="1711006" y="981691"/>
                      <a:pt x="1700824" y="983681"/>
                      <a:pt x="1695775" y="991187"/>
                    </a:cubicBezTo>
                    <a:cubicBezTo>
                      <a:pt x="1695451" y="991663"/>
                      <a:pt x="1695156" y="992149"/>
                      <a:pt x="1694889" y="992654"/>
                    </a:cubicBezTo>
                    <a:cubicBezTo>
                      <a:pt x="1684983" y="1011704"/>
                      <a:pt x="1696985" y="1054376"/>
                      <a:pt x="1694889" y="1053804"/>
                    </a:cubicBezTo>
                    <a:cubicBezTo>
                      <a:pt x="1684745" y="1057967"/>
                      <a:pt x="1674125" y="1060843"/>
                      <a:pt x="1663266" y="1062377"/>
                    </a:cubicBezTo>
                    <a:cubicBezTo>
                      <a:pt x="1662381" y="1058853"/>
                      <a:pt x="1660114" y="1055833"/>
                      <a:pt x="1656980" y="1053995"/>
                    </a:cubicBezTo>
                    <a:cubicBezTo>
                      <a:pt x="1618327" y="1035107"/>
                      <a:pt x="1578113" y="1019619"/>
                      <a:pt x="1536774" y="1007703"/>
                    </a:cubicBezTo>
                    <a:cubicBezTo>
                      <a:pt x="1527821" y="932646"/>
                      <a:pt x="1516010" y="838158"/>
                      <a:pt x="1511819" y="806535"/>
                    </a:cubicBezTo>
                    <a:cubicBezTo>
                      <a:pt x="1513276" y="805855"/>
                      <a:pt x="1514629" y="804956"/>
                      <a:pt x="1515819" y="803868"/>
                    </a:cubicBezTo>
                    <a:cubicBezTo>
                      <a:pt x="1522544" y="790609"/>
                      <a:pt x="1527478" y="776515"/>
                      <a:pt x="1530488" y="761958"/>
                    </a:cubicBezTo>
                    <a:cubicBezTo>
                      <a:pt x="1533726" y="765578"/>
                      <a:pt x="1536393" y="769007"/>
                      <a:pt x="1542299" y="766721"/>
                    </a:cubicBezTo>
                    <a:cubicBezTo>
                      <a:pt x="1593981" y="729162"/>
                      <a:pt x="1642816" y="687839"/>
                      <a:pt x="1688412" y="643086"/>
                    </a:cubicBezTo>
                    <a:cubicBezTo>
                      <a:pt x="1785053" y="682973"/>
                      <a:pt x="1874150" y="739091"/>
                      <a:pt x="1951874" y="809012"/>
                    </a:cubicBezTo>
                    <a:close/>
                    <a:moveTo>
                      <a:pt x="1710701" y="1001988"/>
                    </a:moveTo>
                    <a:cubicBezTo>
                      <a:pt x="1724417" y="1009799"/>
                      <a:pt x="1716987" y="1033040"/>
                      <a:pt x="1732418" y="1044660"/>
                    </a:cubicBezTo>
                    <a:cubicBezTo>
                      <a:pt x="1747877" y="1049194"/>
                      <a:pt x="1763936" y="1051376"/>
                      <a:pt x="1780043" y="1051137"/>
                    </a:cubicBezTo>
                    <a:cubicBezTo>
                      <a:pt x="1783824" y="1057424"/>
                      <a:pt x="1786225" y="1064434"/>
                      <a:pt x="1787091" y="1071711"/>
                    </a:cubicBezTo>
                    <a:cubicBezTo>
                      <a:pt x="1772232" y="1076283"/>
                      <a:pt x="1700033" y="1092285"/>
                      <a:pt x="1669934" y="1113050"/>
                    </a:cubicBezTo>
                    <a:cubicBezTo>
                      <a:pt x="1669315" y="1098667"/>
                      <a:pt x="1667724" y="1084351"/>
                      <a:pt x="1665171" y="1070187"/>
                    </a:cubicBezTo>
                    <a:cubicBezTo>
                      <a:pt x="1680792" y="1068854"/>
                      <a:pt x="1700414" y="1070187"/>
                      <a:pt x="1706129" y="1060091"/>
                    </a:cubicBezTo>
                    <a:cubicBezTo>
                      <a:pt x="1711844" y="1049994"/>
                      <a:pt x="1702128" y="996845"/>
                      <a:pt x="1710701" y="1001988"/>
                    </a:cubicBezTo>
                    <a:close/>
                    <a:moveTo>
                      <a:pt x="1673934" y="640038"/>
                    </a:moveTo>
                    <a:cubicBezTo>
                      <a:pt x="1639835" y="669566"/>
                      <a:pt x="1563444" y="732812"/>
                      <a:pt x="1540584" y="749576"/>
                    </a:cubicBezTo>
                    <a:cubicBezTo>
                      <a:pt x="1529154" y="736812"/>
                      <a:pt x="1499246" y="701379"/>
                      <a:pt x="1490864" y="688425"/>
                    </a:cubicBezTo>
                    <a:cubicBezTo>
                      <a:pt x="1509914" y="672042"/>
                      <a:pt x="1580399" y="624417"/>
                      <a:pt x="1590686" y="618702"/>
                    </a:cubicBezTo>
                    <a:cubicBezTo>
                      <a:pt x="1619147" y="622082"/>
                      <a:pt x="1647093" y="628862"/>
                      <a:pt x="1673934" y="638895"/>
                    </a:cubicBezTo>
                    <a:close/>
                    <a:moveTo>
                      <a:pt x="1373897" y="617369"/>
                    </a:moveTo>
                    <a:lnTo>
                      <a:pt x="1466861" y="688997"/>
                    </a:lnTo>
                    <a:cubicBezTo>
                      <a:pt x="1452764" y="704046"/>
                      <a:pt x="1418283" y="733955"/>
                      <a:pt x="1402853" y="749576"/>
                    </a:cubicBezTo>
                    <a:cubicBezTo>
                      <a:pt x="1381136" y="733955"/>
                      <a:pt x="1321890" y="671280"/>
                      <a:pt x="1288553" y="636609"/>
                    </a:cubicBezTo>
                    <a:cubicBezTo>
                      <a:pt x="1316547" y="628318"/>
                      <a:pt x="1345055" y="621890"/>
                      <a:pt x="1373897" y="617369"/>
                    </a:cubicBezTo>
                    <a:close/>
                    <a:moveTo>
                      <a:pt x="1322081" y="365147"/>
                    </a:moveTo>
                    <a:cubicBezTo>
                      <a:pt x="1319414" y="361337"/>
                      <a:pt x="1319033" y="362480"/>
                      <a:pt x="1299602" y="352193"/>
                    </a:cubicBezTo>
                    <a:cubicBezTo>
                      <a:pt x="1286838" y="341715"/>
                      <a:pt x="1271408" y="333143"/>
                      <a:pt x="1265693" y="317522"/>
                    </a:cubicBezTo>
                    <a:cubicBezTo>
                      <a:pt x="1265693" y="304568"/>
                      <a:pt x="1269693" y="288566"/>
                      <a:pt x="1283219" y="289328"/>
                    </a:cubicBezTo>
                    <a:cubicBezTo>
                      <a:pt x="1293449" y="291684"/>
                      <a:pt x="1302936" y="296526"/>
                      <a:pt x="1310841" y="303425"/>
                    </a:cubicBezTo>
                    <a:cubicBezTo>
                      <a:pt x="1328529" y="309227"/>
                      <a:pt x="1347970" y="303727"/>
                      <a:pt x="1359990" y="289518"/>
                    </a:cubicBezTo>
                    <a:cubicBezTo>
                      <a:pt x="1366591" y="277630"/>
                      <a:pt x="1368563" y="263719"/>
                      <a:pt x="1365515" y="250466"/>
                    </a:cubicBezTo>
                    <a:cubicBezTo>
                      <a:pt x="1378050" y="249345"/>
                      <a:pt x="1389661" y="243403"/>
                      <a:pt x="1397900" y="233892"/>
                    </a:cubicBezTo>
                    <a:cubicBezTo>
                      <a:pt x="1401967" y="225670"/>
                      <a:pt x="1404425" y="216747"/>
                      <a:pt x="1405139" y="207603"/>
                    </a:cubicBezTo>
                    <a:cubicBezTo>
                      <a:pt x="1422951" y="212666"/>
                      <a:pt x="1441991" y="211249"/>
                      <a:pt x="1458860" y="203603"/>
                    </a:cubicBezTo>
                    <a:cubicBezTo>
                      <a:pt x="1470395" y="198635"/>
                      <a:pt x="1480910" y="191597"/>
                      <a:pt x="1489911" y="182838"/>
                    </a:cubicBezTo>
                    <a:cubicBezTo>
                      <a:pt x="1491902" y="187850"/>
                      <a:pt x="1494531" y="192587"/>
                      <a:pt x="1497722" y="196935"/>
                    </a:cubicBezTo>
                    <a:cubicBezTo>
                      <a:pt x="1503761" y="206163"/>
                      <a:pt x="1514352" y="211352"/>
                      <a:pt x="1525344" y="210461"/>
                    </a:cubicBezTo>
                    <a:cubicBezTo>
                      <a:pt x="1532069" y="209394"/>
                      <a:pt x="1538536" y="207067"/>
                      <a:pt x="1544394" y="203603"/>
                    </a:cubicBezTo>
                    <a:lnTo>
                      <a:pt x="1544394" y="211223"/>
                    </a:lnTo>
                    <a:cubicBezTo>
                      <a:pt x="1544013" y="233314"/>
                      <a:pt x="1561616" y="251530"/>
                      <a:pt x="1583704" y="251911"/>
                    </a:cubicBezTo>
                    <a:cubicBezTo>
                      <a:pt x="1586038" y="251951"/>
                      <a:pt x="1588381" y="251786"/>
                      <a:pt x="1590686" y="251418"/>
                    </a:cubicBezTo>
                    <a:cubicBezTo>
                      <a:pt x="1590572" y="252686"/>
                      <a:pt x="1590572" y="253961"/>
                      <a:pt x="1590686" y="255228"/>
                    </a:cubicBezTo>
                    <a:cubicBezTo>
                      <a:pt x="1592591" y="265515"/>
                      <a:pt x="1588590" y="296567"/>
                      <a:pt x="1602878" y="300186"/>
                    </a:cubicBezTo>
                    <a:cubicBezTo>
                      <a:pt x="1617165" y="303806"/>
                      <a:pt x="1609355" y="268182"/>
                      <a:pt x="1636787" y="263801"/>
                    </a:cubicBezTo>
                    <a:cubicBezTo>
                      <a:pt x="1646960" y="261319"/>
                      <a:pt x="1657447" y="266445"/>
                      <a:pt x="1661742" y="275993"/>
                    </a:cubicBezTo>
                    <a:cubicBezTo>
                      <a:pt x="1667076" y="293138"/>
                      <a:pt x="1661742" y="300758"/>
                      <a:pt x="1652789" y="317712"/>
                    </a:cubicBezTo>
                    <a:lnTo>
                      <a:pt x="1646883" y="324380"/>
                    </a:lnTo>
                    <a:cubicBezTo>
                      <a:pt x="1637739" y="334286"/>
                      <a:pt x="1627833" y="344763"/>
                      <a:pt x="1627833" y="354288"/>
                    </a:cubicBezTo>
                    <a:cubicBezTo>
                      <a:pt x="1628405" y="383427"/>
                      <a:pt x="1622890" y="412364"/>
                      <a:pt x="1611641" y="439251"/>
                    </a:cubicBezTo>
                    <a:cubicBezTo>
                      <a:pt x="1601964" y="466505"/>
                      <a:pt x="1584952" y="490563"/>
                      <a:pt x="1562492" y="508784"/>
                    </a:cubicBezTo>
                    <a:cubicBezTo>
                      <a:pt x="1560215" y="510535"/>
                      <a:pt x="1559053" y="513369"/>
                      <a:pt x="1559444" y="516213"/>
                    </a:cubicBezTo>
                    <a:lnTo>
                      <a:pt x="1575065" y="607844"/>
                    </a:lnTo>
                    <a:lnTo>
                      <a:pt x="1476386" y="674900"/>
                    </a:lnTo>
                    <a:cubicBezTo>
                      <a:pt x="1459050" y="661565"/>
                      <a:pt x="1482101" y="681377"/>
                      <a:pt x="1387232" y="608034"/>
                    </a:cubicBezTo>
                    <a:lnTo>
                      <a:pt x="1397519" y="519452"/>
                    </a:lnTo>
                    <a:cubicBezTo>
                      <a:pt x="1397881" y="516131"/>
                      <a:pt x="1396233" y="512911"/>
                      <a:pt x="1393328" y="511260"/>
                    </a:cubicBezTo>
                    <a:cubicBezTo>
                      <a:pt x="1324938" y="472970"/>
                      <a:pt x="1330272" y="378291"/>
                      <a:pt x="1322081" y="365147"/>
                    </a:cubicBezTo>
                    <a:close/>
                    <a:moveTo>
                      <a:pt x="1101101" y="725192"/>
                    </a:moveTo>
                    <a:cubicBezTo>
                      <a:pt x="1153222" y="687868"/>
                      <a:pt x="1211153" y="659417"/>
                      <a:pt x="1272551" y="640991"/>
                    </a:cubicBezTo>
                    <a:cubicBezTo>
                      <a:pt x="1307422" y="681119"/>
                      <a:pt x="1344503" y="719278"/>
                      <a:pt x="1383612" y="755291"/>
                    </a:cubicBezTo>
                    <a:cubicBezTo>
                      <a:pt x="1391994" y="762530"/>
                      <a:pt x="1402662" y="771483"/>
                      <a:pt x="1410092" y="763863"/>
                    </a:cubicBezTo>
                    <a:cubicBezTo>
                      <a:pt x="1412759" y="760815"/>
                      <a:pt x="1416759" y="756815"/>
                      <a:pt x="1421331" y="752243"/>
                    </a:cubicBezTo>
                    <a:cubicBezTo>
                      <a:pt x="1426084" y="768774"/>
                      <a:pt x="1431676" y="785051"/>
                      <a:pt x="1438095" y="801011"/>
                    </a:cubicBezTo>
                    <a:cubicBezTo>
                      <a:pt x="1439629" y="803863"/>
                      <a:pt x="1442229" y="805987"/>
                      <a:pt x="1445334" y="806916"/>
                    </a:cubicBezTo>
                    <a:cubicBezTo>
                      <a:pt x="1443239" y="831491"/>
                      <a:pt x="1438095" y="902166"/>
                      <a:pt x="1432190" y="980462"/>
                    </a:cubicBezTo>
                    <a:cubicBezTo>
                      <a:pt x="1371754" y="967489"/>
                      <a:pt x="1309946" y="961983"/>
                      <a:pt x="1248167" y="964079"/>
                    </a:cubicBezTo>
                    <a:cubicBezTo>
                      <a:pt x="1248167" y="959126"/>
                      <a:pt x="1254263" y="900452"/>
                      <a:pt x="1254453" y="898547"/>
                    </a:cubicBezTo>
                    <a:cubicBezTo>
                      <a:pt x="1254453" y="888260"/>
                      <a:pt x="1254453" y="874734"/>
                      <a:pt x="1255596" y="869400"/>
                    </a:cubicBezTo>
                    <a:cubicBezTo>
                      <a:pt x="1256073" y="867667"/>
                      <a:pt x="1255044" y="865876"/>
                      <a:pt x="1253310" y="865400"/>
                    </a:cubicBezTo>
                    <a:cubicBezTo>
                      <a:pt x="1251577" y="864924"/>
                      <a:pt x="1249786" y="865952"/>
                      <a:pt x="1249310" y="867686"/>
                    </a:cubicBezTo>
                    <a:cubicBezTo>
                      <a:pt x="1232355" y="902166"/>
                      <a:pt x="1235403" y="926550"/>
                      <a:pt x="1237689" y="964650"/>
                    </a:cubicBezTo>
                    <a:cubicBezTo>
                      <a:pt x="1195075" y="966755"/>
                      <a:pt x="1153317" y="977309"/>
                      <a:pt x="1114817" y="995702"/>
                    </a:cubicBezTo>
                    <a:cubicBezTo>
                      <a:pt x="1113207" y="996588"/>
                      <a:pt x="1112626" y="998617"/>
                      <a:pt x="1113521" y="1000217"/>
                    </a:cubicBezTo>
                    <a:cubicBezTo>
                      <a:pt x="1114369" y="1001760"/>
                      <a:pt x="1116274" y="1002369"/>
                      <a:pt x="1117865" y="1001607"/>
                    </a:cubicBezTo>
                    <a:cubicBezTo>
                      <a:pt x="1251215" y="936456"/>
                      <a:pt x="1493150" y="998178"/>
                      <a:pt x="1621737" y="1053614"/>
                    </a:cubicBezTo>
                    <a:cubicBezTo>
                      <a:pt x="1630710" y="1057291"/>
                      <a:pt x="1639425" y="1061558"/>
                      <a:pt x="1647836" y="1066377"/>
                    </a:cubicBezTo>
                    <a:cubicBezTo>
                      <a:pt x="1653703" y="1096419"/>
                      <a:pt x="1655494" y="1127109"/>
                      <a:pt x="1653170" y="1157627"/>
                    </a:cubicBezTo>
                    <a:cubicBezTo>
                      <a:pt x="1653170" y="1166199"/>
                      <a:pt x="1653170" y="1168295"/>
                      <a:pt x="1637930" y="1174200"/>
                    </a:cubicBezTo>
                    <a:cubicBezTo>
                      <a:pt x="1627071" y="1178582"/>
                      <a:pt x="1614117" y="1181630"/>
                      <a:pt x="1606116" y="1184678"/>
                    </a:cubicBezTo>
                    <a:cubicBezTo>
                      <a:pt x="1580018" y="1194393"/>
                      <a:pt x="1554872" y="1203728"/>
                      <a:pt x="1529916" y="1213253"/>
                    </a:cubicBezTo>
                    <a:cubicBezTo>
                      <a:pt x="1389042" y="1258468"/>
                      <a:pt x="1245100" y="1293482"/>
                      <a:pt x="1099196" y="1318028"/>
                    </a:cubicBezTo>
                    <a:cubicBezTo>
                      <a:pt x="1051761" y="1318028"/>
                      <a:pt x="989277" y="1309265"/>
                      <a:pt x="954416" y="1276499"/>
                    </a:cubicBezTo>
                    <a:cubicBezTo>
                      <a:pt x="803540" y="1135338"/>
                      <a:pt x="961274" y="821204"/>
                      <a:pt x="1101101" y="725192"/>
                    </a:cubicBezTo>
                    <a:close/>
                    <a:moveTo>
                      <a:pt x="387107" y="563838"/>
                    </a:moveTo>
                    <a:cubicBezTo>
                      <a:pt x="369402" y="553628"/>
                      <a:pt x="354280" y="539484"/>
                      <a:pt x="342911" y="522500"/>
                    </a:cubicBezTo>
                    <a:cubicBezTo>
                      <a:pt x="313193" y="476399"/>
                      <a:pt x="312812" y="400961"/>
                      <a:pt x="317765" y="346478"/>
                    </a:cubicBezTo>
                    <a:cubicBezTo>
                      <a:pt x="344380" y="338195"/>
                      <a:pt x="368573" y="323548"/>
                      <a:pt x="388250" y="303806"/>
                    </a:cubicBezTo>
                    <a:cubicBezTo>
                      <a:pt x="409547" y="282041"/>
                      <a:pt x="428159" y="257802"/>
                      <a:pt x="443685" y="231606"/>
                    </a:cubicBezTo>
                    <a:lnTo>
                      <a:pt x="454353" y="211032"/>
                    </a:lnTo>
                    <a:cubicBezTo>
                      <a:pt x="473665" y="260431"/>
                      <a:pt x="506718" y="303267"/>
                      <a:pt x="549603" y="334476"/>
                    </a:cubicBezTo>
                    <a:cubicBezTo>
                      <a:pt x="564514" y="341302"/>
                      <a:pt x="580645" y="345060"/>
                      <a:pt x="597038" y="345525"/>
                    </a:cubicBezTo>
                    <a:cubicBezTo>
                      <a:pt x="596664" y="360466"/>
                      <a:pt x="598266" y="375391"/>
                      <a:pt x="601800" y="389912"/>
                    </a:cubicBezTo>
                    <a:cubicBezTo>
                      <a:pt x="603340" y="393024"/>
                      <a:pt x="607110" y="394300"/>
                      <a:pt x="610222" y="392761"/>
                    </a:cubicBezTo>
                    <a:cubicBezTo>
                      <a:pt x="610338" y="392704"/>
                      <a:pt x="610451" y="392643"/>
                      <a:pt x="610563" y="392579"/>
                    </a:cubicBezTo>
                    <a:cubicBezTo>
                      <a:pt x="618945" y="388007"/>
                      <a:pt x="622184" y="363432"/>
                      <a:pt x="635138" y="346478"/>
                    </a:cubicBezTo>
                    <a:cubicBezTo>
                      <a:pt x="638567" y="341715"/>
                      <a:pt x="642567" y="338096"/>
                      <a:pt x="647520" y="339239"/>
                    </a:cubicBezTo>
                    <a:cubicBezTo>
                      <a:pt x="652745" y="340039"/>
                      <a:pt x="657705" y="342062"/>
                      <a:pt x="661998" y="345144"/>
                    </a:cubicBezTo>
                    <a:cubicBezTo>
                      <a:pt x="681048" y="359241"/>
                      <a:pt x="665808" y="415629"/>
                      <a:pt x="630185" y="433155"/>
                    </a:cubicBezTo>
                    <a:cubicBezTo>
                      <a:pt x="619517" y="438489"/>
                      <a:pt x="563891" y="503259"/>
                      <a:pt x="560271" y="523643"/>
                    </a:cubicBezTo>
                    <a:cubicBezTo>
                      <a:pt x="557888" y="534840"/>
                      <a:pt x="558479" y="546465"/>
                      <a:pt x="561986" y="557361"/>
                    </a:cubicBezTo>
                    <a:cubicBezTo>
                      <a:pt x="563129" y="573935"/>
                      <a:pt x="565034" y="595461"/>
                      <a:pt x="566367" y="614511"/>
                    </a:cubicBezTo>
                    <a:cubicBezTo>
                      <a:pt x="531125" y="614511"/>
                      <a:pt x="445209" y="614511"/>
                      <a:pt x="409967" y="616226"/>
                    </a:cubicBezTo>
                    <a:cubicBezTo>
                      <a:pt x="411681" y="569172"/>
                      <a:pt x="412634" y="574125"/>
                      <a:pt x="387107" y="563838"/>
                    </a:cubicBezTo>
                    <a:close/>
                    <a:moveTo>
                      <a:pt x="742961" y="2655338"/>
                    </a:moveTo>
                    <a:lnTo>
                      <a:pt x="599133" y="2655338"/>
                    </a:lnTo>
                    <a:cubicBezTo>
                      <a:pt x="621041" y="2384066"/>
                      <a:pt x="647711" y="1718840"/>
                      <a:pt x="641996" y="1483191"/>
                    </a:cubicBezTo>
                    <a:cubicBezTo>
                      <a:pt x="667396" y="1482048"/>
                      <a:pt x="690256" y="1480524"/>
                      <a:pt x="710576" y="1478619"/>
                    </a:cubicBezTo>
                    <a:cubicBezTo>
                      <a:pt x="754010" y="1703219"/>
                      <a:pt x="778203" y="2435691"/>
                      <a:pt x="742961" y="2655338"/>
                    </a:cubicBezTo>
                    <a:close/>
                    <a:moveTo>
                      <a:pt x="266711" y="2638003"/>
                    </a:moveTo>
                    <a:cubicBezTo>
                      <a:pt x="246137" y="2410736"/>
                      <a:pt x="266711" y="1673120"/>
                      <a:pt x="321194" y="1475952"/>
                    </a:cubicBezTo>
                    <a:cubicBezTo>
                      <a:pt x="330719" y="1477286"/>
                      <a:pt x="398918" y="1483382"/>
                      <a:pt x="398918" y="1483382"/>
                    </a:cubicBezTo>
                    <a:cubicBezTo>
                      <a:pt x="369962" y="1716173"/>
                      <a:pt x="340244" y="2384256"/>
                      <a:pt x="350531" y="2645432"/>
                    </a:cubicBezTo>
                    <a:cubicBezTo>
                      <a:pt x="319670" y="2643146"/>
                      <a:pt x="291476" y="2640288"/>
                      <a:pt x="265568" y="2638003"/>
                    </a:cubicBezTo>
                    <a:close/>
                    <a:moveTo>
                      <a:pt x="477404" y="1469475"/>
                    </a:moveTo>
                    <a:lnTo>
                      <a:pt x="405776" y="1466618"/>
                    </a:lnTo>
                    <a:cubicBezTo>
                      <a:pt x="405610" y="1446092"/>
                      <a:pt x="407075" y="1425575"/>
                      <a:pt x="410157" y="1405277"/>
                    </a:cubicBezTo>
                    <a:lnTo>
                      <a:pt x="435875" y="1403372"/>
                    </a:lnTo>
                    <a:lnTo>
                      <a:pt x="491501" y="1402038"/>
                    </a:lnTo>
                    <a:cubicBezTo>
                      <a:pt x="488761" y="1424879"/>
                      <a:pt x="484045" y="1447444"/>
                      <a:pt x="477404" y="1469475"/>
                    </a:cubicBezTo>
                    <a:close/>
                    <a:moveTo>
                      <a:pt x="256805" y="1406801"/>
                    </a:moveTo>
                    <a:lnTo>
                      <a:pt x="394727" y="1404134"/>
                    </a:lnTo>
                    <a:cubicBezTo>
                      <a:pt x="390864" y="1425118"/>
                      <a:pt x="389079" y="1446425"/>
                      <a:pt x="389393" y="1467761"/>
                    </a:cubicBezTo>
                    <a:cubicBezTo>
                      <a:pt x="337639" y="1467342"/>
                      <a:pt x="286039" y="1462046"/>
                      <a:pt x="235278" y="1451949"/>
                    </a:cubicBezTo>
                    <a:cubicBezTo>
                      <a:pt x="249375" y="1421088"/>
                      <a:pt x="255281" y="1410611"/>
                      <a:pt x="256805" y="1406801"/>
                    </a:cubicBezTo>
                    <a:close/>
                    <a:moveTo>
                      <a:pt x="412062" y="2648861"/>
                    </a:moveTo>
                    <a:cubicBezTo>
                      <a:pt x="405776" y="2411117"/>
                      <a:pt x="444447" y="1683788"/>
                      <a:pt x="469212" y="1484334"/>
                    </a:cubicBezTo>
                    <a:cubicBezTo>
                      <a:pt x="495311" y="1484334"/>
                      <a:pt x="514742" y="1485668"/>
                      <a:pt x="568844" y="1484334"/>
                    </a:cubicBezTo>
                    <a:cubicBezTo>
                      <a:pt x="568844" y="1574631"/>
                      <a:pt x="541793" y="2541610"/>
                      <a:pt x="535506" y="2653052"/>
                    </a:cubicBezTo>
                    <a:cubicBezTo>
                      <a:pt x="502931" y="2653052"/>
                      <a:pt x="420444" y="2649432"/>
                      <a:pt x="412062" y="2648861"/>
                    </a:cubicBezTo>
                    <a:close/>
                    <a:moveTo>
                      <a:pt x="492072" y="1469666"/>
                    </a:moveTo>
                    <a:cubicBezTo>
                      <a:pt x="496747" y="1447435"/>
                      <a:pt x="499046" y="1424755"/>
                      <a:pt x="498930" y="1402038"/>
                    </a:cubicBezTo>
                    <a:cubicBezTo>
                      <a:pt x="624089" y="1399752"/>
                      <a:pt x="746580" y="1396704"/>
                      <a:pt x="801825" y="1404134"/>
                    </a:cubicBezTo>
                    <a:cubicBezTo>
                      <a:pt x="809352" y="1417402"/>
                      <a:pt x="815725" y="1431299"/>
                      <a:pt x="820875" y="1445663"/>
                    </a:cubicBezTo>
                    <a:cubicBezTo>
                      <a:pt x="713243" y="1468713"/>
                      <a:pt x="592466" y="1469666"/>
                      <a:pt x="492072" y="1469666"/>
                    </a:cubicBezTo>
                    <a:close/>
                    <a:moveTo>
                      <a:pt x="133361" y="2611713"/>
                    </a:moveTo>
                    <a:cubicBezTo>
                      <a:pt x="100404" y="2590758"/>
                      <a:pt x="89736" y="1999446"/>
                      <a:pt x="130122" y="1763607"/>
                    </a:cubicBezTo>
                    <a:cubicBezTo>
                      <a:pt x="150663" y="1658051"/>
                      <a:pt x="184793" y="1555600"/>
                      <a:pt x="231659" y="1458807"/>
                    </a:cubicBezTo>
                    <a:lnTo>
                      <a:pt x="251661" y="1462998"/>
                    </a:lnTo>
                    <a:cubicBezTo>
                      <a:pt x="198321" y="1655594"/>
                      <a:pt x="176985" y="2355491"/>
                      <a:pt x="203465" y="2629049"/>
                    </a:cubicBezTo>
                    <a:cubicBezTo>
                      <a:pt x="179409" y="2626534"/>
                      <a:pt x="155817" y="2620695"/>
                      <a:pt x="133361" y="2611713"/>
                    </a:cubicBezTo>
                    <a:close/>
                    <a:moveTo>
                      <a:pt x="409014" y="3468963"/>
                    </a:moveTo>
                    <a:cubicBezTo>
                      <a:pt x="356055" y="3476203"/>
                      <a:pt x="327480" y="3480394"/>
                      <a:pt x="306716" y="3484965"/>
                    </a:cubicBezTo>
                    <a:cubicBezTo>
                      <a:pt x="294801" y="3486080"/>
                      <a:pt x="282885" y="3482832"/>
                      <a:pt x="273188" y="3475821"/>
                    </a:cubicBezTo>
                    <a:cubicBezTo>
                      <a:pt x="288809" y="3466487"/>
                      <a:pt x="292238" y="3467821"/>
                      <a:pt x="292238" y="3458867"/>
                    </a:cubicBezTo>
                    <a:cubicBezTo>
                      <a:pt x="293952" y="3421910"/>
                      <a:pt x="256233" y="2725442"/>
                      <a:pt x="251661" y="2651719"/>
                    </a:cubicBezTo>
                    <a:cubicBezTo>
                      <a:pt x="338529" y="2661624"/>
                      <a:pt x="447114" y="2666958"/>
                      <a:pt x="533982" y="2669435"/>
                    </a:cubicBezTo>
                    <a:cubicBezTo>
                      <a:pt x="504455" y="2851172"/>
                      <a:pt x="422540" y="3375809"/>
                      <a:pt x="408443" y="3469535"/>
                    </a:cubicBezTo>
                    <a:close/>
                    <a:moveTo>
                      <a:pt x="835353" y="3429721"/>
                    </a:moveTo>
                    <a:cubicBezTo>
                      <a:pt x="786966" y="3443246"/>
                      <a:pt x="756677" y="3452009"/>
                      <a:pt x="736293" y="3459629"/>
                    </a:cubicBezTo>
                    <a:cubicBezTo>
                      <a:pt x="724629" y="3462391"/>
                      <a:pt x="712354" y="3460763"/>
                      <a:pt x="701813" y="3455057"/>
                    </a:cubicBezTo>
                    <a:cubicBezTo>
                      <a:pt x="715529" y="3444198"/>
                      <a:pt x="718386" y="3444961"/>
                      <a:pt x="717624" y="3436007"/>
                    </a:cubicBezTo>
                    <a:cubicBezTo>
                      <a:pt x="714195" y="3397907"/>
                      <a:pt x="579893" y="2708869"/>
                      <a:pt x="572273" y="2670578"/>
                    </a:cubicBezTo>
                    <a:cubicBezTo>
                      <a:pt x="680096" y="2672864"/>
                      <a:pt x="781823" y="2671721"/>
                      <a:pt x="847926" y="2667149"/>
                    </a:cubicBezTo>
                    <a:cubicBezTo>
                      <a:pt x="843545" y="2881080"/>
                      <a:pt x="835925" y="3342471"/>
                      <a:pt x="834782" y="3430292"/>
                    </a:cubicBezTo>
                    <a:close/>
                    <a:moveTo>
                      <a:pt x="883740" y="1615970"/>
                    </a:moveTo>
                    <a:cubicBezTo>
                      <a:pt x="947367" y="1841331"/>
                      <a:pt x="953844" y="2530370"/>
                      <a:pt x="910982" y="2641050"/>
                    </a:cubicBezTo>
                    <a:cubicBezTo>
                      <a:pt x="894980" y="2649052"/>
                      <a:pt x="823161" y="2652099"/>
                      <a:pt x="805635" y="2652862"/>
                    </a:cubicBezTo>
                    <a:cubicBezTo>
                      <a:pt x="843735" y="2415689"/>
                      <a:pt x="824685" y="1700361"/>
                      <a:pt x="781061" y="1469285"/>
                    </a:cubicBezTo>
                    <a:cubicBezTo>
                      <a:pt x="798968" y="1466427"/>
                      <a:pt x="814970" y="1463379"/>
                      <a:pt x="829829" y="1460141"/>
                    </a:cubicBezTo>
                    <a:cubicBezTo>
                      <a:pt x="850974" y="1517862"/>
                      <a:pt x="878787" y="1600920"/>
                      <a:pt x="883169" y="1616541"/>
                    </a:cubicBezTo>
                    <a:close/>
                    <a:moveTo>
                      <a:pt x="749247" y="1059138"/>
                    </a:moveTo>
                    <a:cubicBezTo>
                      <a:pt x="741056" y="1051709"/>
                      <a:pt x="733055" y="1045041"/>
                      <a:pt x="726197" y="1037802"/>
                    </a:cubicBezTo>
                    <a:cubicBezTo>
                      <a:pt x="725092" y="1036383"/>
                      <a:pt x="723045" y="1036126"/>
                      <a:pt x="721625" y="1037231"/>
                    </a:cubicBezTo>
                    <a:cubicBezTo>
                      <a:pt x="720205" y="1038336"/>
                      <a:pt x="719948" y="1040384"/>
                      <a:pt x="721053" y="1041803"/>
                    </a:cubicBezTo>
                    <a:cubicBezTo>
                      <a:pt x="753629" y="1095143"/>
                      <a:pt x="798777" y="1120860"/>
                      <a:pt x="822971" y="1142768"/>
                    </a:cubicBezTo>
                    <a:cubicBezTo>
                      <a:pt x="816875" y="1166009"/>
                      <a:pt x="810588" y="1305264"/>
                      <a:pt x="803921" y="1387751"/>
                    </a:cubicBezTo>
                    <a:cubicBezTo>
                      <a:pt x="753629" y="1376130"/>
                      <a:pt x="490929" y="1389846"/>
                      <a:pt x="402728" y="1389846"/>
                    </a:cubicBezTo>
                    <a:cubicBezTo>
                      <a:pt x="400718" y="1389875"/>
                      <a:pt x="398801" y="1390694"/>
                      <a:pt x="397394" y="1392132"/>
                    </a:cubicBezTo>
                    <a:cubicBezTo>
                      <a:pt x="328052" y="1395371"/>
                      <a:pt x="273378" y="1398609"/>
                      <a:pt x="258138" y="1399562"/>
                    </a:cubicBezTo>
                    <a:cubicBezTo>
                      <a:pt x="248994" y="1378226"/>
                      <a:pt x="237564" y="1343745"/>
                      <a:pt x="230516" y="1321838"/>
                    </a:cubicBezTo>
                    <a:cubicBezTo>
                      <a:pt x="261408" y="1327381"/>
                      <a:pt x="293064" y="1327124"/>
                      <a:pt x="323861" y="1321076"/>
                    </a:cubicBezTo>
                    <a:cubicBezTo>
                      <a:pt x="324390" y="1332658"/>
                      <a:pt x="326903" y="1344060"/>
                      <a:pt x="331290" y="1354794"/>
                    </a:cubicBezTo>
                    <a:cubicBezTo>
                      <a:pt x="340815" y="1363176"/>
                      <a:pt x="657807" y="1340507"/>
                      <a:pt x="667904" y="1338411"/>
                    </a:cubicBezTo>
                    <a:cubicBezTo>
                      <a:pt x="674762" y="1336887"/>
                      <a:pt x="674952" y="1327362"/>
                      <a:pt x="675524" y="1319361"/>
                    </a:cubicBezTo>
                    <a:cubicBezTo>
                      <a:pt x="677238" y="1300311"/>
                      <a:pt x="678381" y="1258401"/>
                      <a:pt x="679143" y="1209252"/>
                    </a:cubicBezTo>
                    <a:cubicBezTo>
                      <a:pt x="690382" y="1204766"/>
                      <a:pt x="695859" y="1192022"/>
                      <a:pt x="691376" y="1180792"/>
                    </a:cubicBezTo>
                    <a:cubicBezTo>
                      <a:pt x="690940" y="1179696"/>
                      <a:pt x="690417" y="1178639"/>
                      <a:pt x="689811" y="1177629"/>
                    </a:cubicBezTo>
                    <a:cubicBezTo>
                      <a:pt x="698844" y="1166133"/>
                      <a:pt x="696843" y="1149483"/>
                      <a:pt x="685341" y="1140453"/>
                    </a:cubicBezTo>
                    <a:cubicBezTo>
                      <a:pt x="684935" y="1140130"/>
                      <a:pt x="684520" y="1139825"/>
                      <a:pt x="684096" y="1139529"/>
                    </a:cubicBezTo>
                    <a:cubicBezTo>
                      <a:pt x="692911" y="1130938"/>
                      <a:pt x="693090" y="1116822"/>
                      <a:pt x="684496" y="1108011"/>
                    </a:cubicBezTo>
                    <a:cubicBezTo>
                      <a:pt x="683080" y="1106554"/>
                      <a:pt x="681471" y="1105306"/>
                      <a:pt x="679715" y="1104287"/>
                    </a:cubicBezTo>
                    <a:cubicBezTo>
                      <a:pt x="679715" y="1035516"/>
                      <a:pt x="679715" y="968460"/>
                      <a:pt x="677238" y="930932"/>
                    </a:cubicBezTo>
                    <a:cubicBezTo>
                      <a:pt x="676095" y="900071"/>
                      <a:pt x="675143" y="896642"/>
                      <a:pt x="670380" y="892832"/>
                    </a:cubicBezTo>
                    <a:cubicBezTo>
                      <a:pt x="661046" y="887117"/>
                      <a:pt x="620850" y="889403"/>
                      <a:pt x="602753" y="890165"/>
                    </a:cubicBezTo>
                    <a:cubicBezTo>
                      <a:pt x="603003" y="882088"/>
                      <a:pt x="600813" y="874115"/>
                      <a:pt x="596466" y="867305"/>
                    </a:cubicBezTo>
                    <a:cubicBezTo>
                      <a:pt x="587703" y="858732"/>
                      <a:pt x="549032" y="867305"/>
                      <a:pt x="526553" y="867305"/>
                    </a:cubicBezTo>
                    <a:cubicBezTo>
                      <a:pt x="521600" y="851493"/>
                      <a:pt x="519123" y="839682"/>
                      <a:pt x="501597" y="831491"/>
                    </a:cubicBezTo>
                    <a:cubicBezTo>
                      <a:pt x="483728" y="825179"/>
                      <a:pt x="463978" y="833405"/>
                      <a:pt x="455877" y="850541"/>
                    </a:cubicBezTo>
                    <a:cubicBezTo>
                      <a:pt x="455877" y="852446"/>
                      <a:pt x="450353" y="868067"/>
                      <a:pt x="449210" y="873210"/>
                    </a:cubicBezTo>
                    <a:cubicBezTo>
                      <a:pt x="428768" y="874753"/>
                      <a:pt x="408421" y="877363"/>
                      <a:pt x="388250" y="881021"/>
                    </a:cubicBezTo>
                    <a:cubicBezTo>
                      <a:pt x="381011" y="883307"/>
                      <a:pt x="380439" y="898547"/>
                      <a:pt x="380249" y="909215"/>
                    </a:cubicBezTo>
                    <a:cubicBezTo>
                      <a:pt x="307668" y="916835"/>
                      <a:pt x="302906" y="916835"/>
                      <a:pt x="301572" y="924264"/>
                    </a:cubicBezTo>
                    <a:cubicBezTo>
                      <a:pt x="300239" y="931694"/>
                      <a:pt x="305573" y="1052852"/>
                      <a:pt x="305954" y="1062948"/>
                    </a:cubicBezTo>
                    <a:cubicBezTo>
                      <a:pt x="288142" y="1065206"/>
                      <a:pt x="270509" y="1068711"/>
                      <a:pt x="253185" y="1073426"/>
                    </a:cubicBezTo>
                    <a:cubicBezTo>
                      <a:pt x="256790" y="1049766"/>
                      <a:pt x="258953" y="1025906"/>
                      <a:pt x="259662" y="1001988"/>
                    </a:cubicBezTo>
                    <a:cubicBezTo>
                      <a:pt x="259662" y="991511"/>
                      <a:pt x="260615" y="946743"/>
                      <a:pt x="254328" y="946553"/>
                    </a:cubicBezTo>
                    <a:cubicBezTo>
                      <a:pt x="248042" y="946362"/>
                      <a:pt x="244232" y="990368"/>
                      <a:pt x="243660" y="999131"/>
                    </a:cubicBezTo>
                    <a:cubicBezTo>
                      <a:pt x="242517" y="1012466"/>
                      <a:pt x="240803" y="1062186"/>
                      <a:pt x="241755" y="1077045"/>
                    </a:cubicBezTo>
                    <a:cubicBezTo>
                      <a:pt x="233754" y="1079522"/>
                      <a:pt x="226134" y="1082189"/>
                      <a:pt x="218324" y="1085237"/>
                    </a:cubicBezTo>
                    <a:cubicBezTo>
                      <a:pt x="216665" y="1085932"/>
                      <a:pt x="215882" y="1087837"/>
                      <a:pt x="216576" y="1089495"/>
                    </a:cubicBezTo>
                    <a:cubicBezTo>
                      <a:pt x="217233" y="1091076"/>
                      <a:pt x="218992" y="1091876"/>
                      <a:pt x="220610" y="1091333"/>
                    </a:cubicBezTo>
                    <a:cubicBezTo>
                      <a:pt x="328242" y="1054185"/>
                      <a:pt x="473975" y="1074950"/>
                      <a:pt x="553794" y="1114955"/>
                    </a:cubicBezTo>
                    <a:lnTo>
                      <a:pt x="557414" y="1195155"/>
                    </a:lnTo>
                    <a:cubicBezTo>
                      <a:pt x="488453" y="1243352"/>
                      <a:pt x="378725" y="1302978"/>
                      <a:pt x="294905" y="1313646"/>
                    </a:cubicBezTo>
                    <a:cubicBezTo>
                      <a:pt x="270185" y="1316504"/>
                      <a:pt x="245192" y="1315990"/>
                      <a:pt x="220610" y="1312122"/>
                    </a:cubicBezTo>
                    <a:cubicBezTo>
                      <a:pt x="76211" y="1293453"/>
                      <a:pt x="1725" y="1190012"/>
                      <a:pt x="12203" y="1041422"/>
                    </a:cubicBezTo>
                    <a:cubicBezTo>
                      <a:pt x="20394" y="925788"/>
                      <a:pt x="57161" y="813965"/>
                      <a:pt x="145934" y="739860"/>
                    </a:cubicBezTo>
                    <a:cubicBezTo>
                      <a:pt x="203084" y="692426"/>
                      <a:pt x="312240" y="676233"/>
                      <a:pt x="386535" y="682710"/>
                    </a:cubicBezTo>
                    <a:cubicBezTo>
                      <a:pt x="405585" y="684234"/>
                      <a:pt x="395298" y="643086"/>
                      <a:pt x="400251" y="628227"/>
                    </a:cubicBezTo>
                    <a:cubicBezTo>
                      <a:pt x="407490" y="627084"/>
                      <a:pt x="430541" y="626703"/>
                      <a:pt x="438351" y="626513"/>
                    </a:cubicBezTo>
                    <a:cubicBezTo>
                      <a:pt x="437406" y="639640"/>
                      <a:pt x="437406" y="652819"/>
                      <a:pt x="438351" y="665946"/>
                    </a:cubicBezTo>
                    <a:cubicBezTo>
                      <a:pt x="438351" y="671471"/>
                      <a:pt x="442352" y="692235"/>
                      <a:pt x="447305" y="690711"/>
                    </a:cubicBezTo>
                    <a:cubicBezTo>
                      <a:pt x="452258" y="689187"/>
                      <a:pt x="454163" y="672995"/>
                      <a:pt x="454353" y="668423"/>
                    </a:cubicBezTo>
                    <a:cubicBezTo>
                      <a:pt x="454544" y="663851"/>
                      <a:pt x="454353" y="663279"/>
                      <a:pt x="452639" y="626513"/>
                    </a:cubicBezTo>
                    <a:lnTo>
                      <a:pt x="516075" y="626513"/>
                    </a:lnTo>
                    <a:cubicBezTo>
                      <a:pt x="515309" y="639201"/>
                      <a:pt x="515309" y="651925"/>
                      <a:pt x="516075" y="664613"/>
                    </a:cubicBezTo>
                    <a:cubicBezTo>
                      <a:pt x="516075" y="670137"/>
                      <a:pt x="520076" y="690902"/>
                      <a:pt x="525029" y="689378"/>
                    </a:cubicBezTo>
                    <a:cubicBezTo>
                      <a:pt x="529982" y="687854"/>
                      <a:pt x="531887" y="671661"/>
                      <a:pt x="532077" y="667089"/>
                    </a:cubicBezTo>
                    <a:cubicBezTo>
                      <a:pt x="532268" y="662517"/>
                      <a:pt x="532077" y="652992"/>
                      <a:pt x="530363" y="626894"/>
                    </a:cubicBezTo>
                    <a:lnTo>
                      <a:pt x="576845" y="626894"/>
                    </a:lnTo>
                    <a:cubicBezTo>
                      <a:pt x="578751" y="633069"/>
                      <a:pt x="579777" y="639482"/>
                      <a:pt x="579893" y="645944"/>
                    </a:cubicBezTo>
                    <a:cubicBezTo>
                      <a:pt x="579893" y="668042"/>
                      <a:pt x="576083" y="671280"/>
                      <a:pt x="579893" y="675662"/>
                    </a:cubicBezTo>
                    <a:cubicBezTo>
                      <a:pt x="590180" y="687282"/>
                      <a:pt x="683525" y="641181"/>
                      <a:pt x="956511" y="868448"/>
                    </a:cubicBezTo>
                    <a:cubicBezTo>
                      <a:pt x="905648" y="954173"/>
                      <a:pt x="865452" y="1066377"/>
                      <a:pt x="880311" y="1165247"/>
                    </a:cubicBezTo>
                    <a:cubicBezTo>
                      <a:pt x="835925" y="1135338"/>
                      <a:pt x="844497" y="1144673"/>
                      <a:pt x="749247" y="1059138"/>
                    </a:cubicBezTo>
                    <a:close/>
                    <a:moveTo>
                      <a:pt x="319670" y="1060853"/>
                    </a:moveTo>
                    <a:cubicBezTo>
                      <a:pt x="317765" y="997035"/>
                      <a:pt x="316241" y="938742"/>
                      <a:pt x="316241" y="931694"/>
                    </a:cubicBezTo>
                    <a:cubicBezTo>
                      <a:pt x="331290" y="929408"/>
                      <a:pt x="365390" y="925979"/>
                      <a:pt x="380439" y="924455"/>
                    </a:cubicBezTo>
                    <a:cubicBezTo>
                      <a:pt x="380439" y="952458"/>
                      <a:pt x="381582" y="954363"/>
                      <a:pt x="399489" y="956268"/>
                    </a:cubicBezTo>
                    <a:cubicBezTo>
                      <a:pt x="433589" y="960269"/>
                      <a:pt x="583893" y="956268"/>
                      <a:pt x="599705" y="942743"/>
                    </a:cubicBezTo>
                    <a:cubicBezTo>
                      <a:pt x="601139" y="941581"/>
                      <a:pt x="602254" y="940076"/>
                      <a:pt x="602943" y="938361"/>
                    </a:cubicBezTo>
                    <a:cubicBezTo>
                      <a:pt x="604151" y="927865"/>
                      <a:pt x="604406" y="917283"/>
                      <a:pt x="603705" y="906738"/>
                    </a:cubicBezTo>
                    <a:cubicBezTo>
                      <a:pt x="622296" y="905691"/>
                      <a:pt x="640931" y="905691"/>
                      <a:pt x="659522" y="906738"/>
                    </a:cubicBezTo>
                    <a:cubicBezTo>
                      <a:pt x="663141" y="940647"/>
                      <a:pt x="663522" y="1065806"/>
                      <a:pt x="663522" y="1099905"/>
                    </a:cubicBezTo>
                    <a:cubicBezTo>
                      <a:pt x="656369" y="1099972"/>
                      <a:pt x="649257" y="1100991"/>
                      <a:pt x="642377" y="1102953"/>
                    </a:cubicBezTo>
                    <a:cubicBezTo>
                      <a:pt x="645044" y="1087332"/>
                      <a:pt x="649044" y="1061996"/>
                      <a:pt x="633233" y="1058567"/>
                    </a:cubicBezTo>
                    <a:cubicBezTo>
                      <a:pt x="624581" y="1056090"/>
                      <a:pt x="615288" y="1059015"/>
                      <a:pt x="609611" y="1065996"/>
                    </a:cubicBezTo>
                    <a:cubicBezTo>
                      <a:pt x="601360" y="1078722"/>
                      <a:pt x="596507" y="1093343"/>
                      <a:pt x="595514" y="1108478"/>
                    </a:cubicBezTo>
                    <a:cubicBezTo>
                      <a:pt x="586791" y="1108506"/>
                      <a:pt x="578076" y="1108002"/>
                      <a:pt x="569415" y="1106954"/>
                    </a:cubicBezTo>
                    <a:cubicBezTo>
                      <a:pt x="568820" y="1104868"/>
                      <a:pt x="567365" y="1103134"/>
                      <a:pt x="565415" y="1102191"/>
                    </a:cubicBezTo>
                    <a:cubicBezTo>
                      <a:pt x="488692" y="1066635"/>
                      <a:pt x="403764" y="1052547"/>
                      <a:pt x="319670" y="1061424"/>
                    </a:cubicBezTo>
                    <a:close/>
                    <a:moveTo>
                      <a:pt x="677810" y="1166199"/>
                    </a:moveTo>
                    <a:cubicBezTo>
                      <a:pt x="670380" y="1170581"/>
                      <a:pt x="665618" y="1167533"/>
                      <a:pt x="652283" y="1169247"/>
                    </a:cubicBezTo>
                    <a:cubicBezTo>
                      <a:pt x="647969" y="1169247"/>
                      <a:pt x="644472" y="1172743"/>
                      <a:pt x="644472" y="1177058"/>
                    </a:cubicBezTo>
                    <a:cubicBezTo>
                      <a:pt x="644472" y="1181373"/>
                      <a:pt x="647969" y="1184868"/>
                      <a:pt x="652283" y="1184868"/>
                    </a:cubicBezTo>
                    <a:cubicBezTo>
                      <a:pt x="658616" y="1185516"/>
                      <a:pt x="665000" y="1185516"/>
                      <a:pt x="671333" y="1184868"/>
                    </a:cubicBezTo>
                    <a:cubicBezTo>
                      <a:pt x="672857" y="1184868"/>
                      <a:pt x="678381" y="1186011"/>
                      <a:pt x="678381" y="1187535"/>
                    </a:cubicBezTo>
                    <a:cubicBezTo>
                      <a:pt x="678381" y="1204871"/>
                      <a:pt x="644282" y="1198203"/>
                      <a:pt x="629232" y="1189440"/>
                    </a:cubicBezTo>
                    <a:cubicBezTo>
                      <a:pt x="610588" y="1188297"/>
                      <a:pt x="591881" y="1190098"/>
                      <a:pt x="573797" y="1194774"/>
                    </a:cubicBezTo>
                    <a:lnTo>
                      <a:pt x="569987" y="1116288"/>
                    </a:lnTo>
                    <a:cubicBezTo>
                      <a:pt x="580352" y="1119060"/>
                      <a:pt x="591161" y="1119775"/>
                      <a:pt x="601800" y="1118384"/>
                    </a:cubicBezTo>
                    <a:cubicBezTo>
                      <a:pt x="603274" y="1117555"/>
                      <a:pt x="604367" y="1116193"/>
                      <a:pt x="604848" y="1114574"/>
                    </a:cubicBezTo>
                    <a:cubicBezTo>
                      <a:pt x="609230" y="1098572"/>
                      <a:pt x="612849" y="1069044"/>
                      <a:pt x="629613" y="1073235"/>
                    </a:cubicBezTo>
                    <a:cubicBezTo>
                      <a:pt x="630598" y="1085227"/>
                      <a:pt x="629371" y="1097305"/>
                      <a:pt x="625994" y="1108859"/>
                    </a:cubicBezTo>
                    <a:cubicBezTo>
                      <a:pt x="624089" y="1120670"/>
                      <a:pt x="628661" y="1123337"/>
                      <a:pt x="637614" y="1122575"/>
                    </a:cubicBezTo>
                    <a:cubicBezTo>
                      <a:pt x="645616" y="1118984"/>
                      <a:pt x="654197" y="1116850"/>
                      <a:pt x="662951" y="1116288"/>
                    </a:cubicBezTo>
                    <a:cubicBezTo>
                      <a:pt x="667904" y="1116288"/>
                      <a:pt x="672857" y="1116288"/>
                      <a:pt x="674381" y="1122003"/>
                    </a:cubicBezTo>
                    <a:cubicBezTo>
                      <a:pt x="675905" y="1127718"/>
                      <a:pt x="670952" y="1129814"/>
                      <a:pt x="666189" y="1131528"/>
                    </a:cubicBezTo>
                    <a:cubicBezTo>
                      <a:pt x="661427" y="1133243"/>
                      <a:pt x="642758" y="1135910"/>
                      <a:pt x="640853" y="1136291"/>
                    </a:cubicBezTo>
                    <a:cubicBezTo>
                      <a:pt x="636538" y="1137653"/>
                      <a:pt x="634142" y="1142254"/>
                      <a:pt x="635501" y="1146568"/>
                    </a:cubicBezTo>
                    <a:cubicBezTo>
                      <a:pt x="636598" y="1150045"/>
                      <a:pt x="639869" y="1152388"/>
                      <a:pt x="643520" y="1152293"/>
                    </a:cubicBezTo>
                    <a:cubicBezTo>
                      <a:pt x="666570" y="1149816"/>
                      <a:pt x="662570" y="1148673"/>
                      <a:pt x="669428" y="1150197"/>
                    </a:cubicBezTo>
                    <a:cubicBezTo>
                      <a:pt x="675585" y="1151645"/>
                      <a:pt x="679882" y="1157208"/>
                      <a:pt x="679715" y="1163532"/>
                    </a:cubicBezTo>
                    <a:cubicBezTo>
                      <a:pt x="679781" y="1164894"/>
                      <a:pt x="679033" y="1166171"/>
                      <a:pt x="677810" y="1166771"/>
                    </a:cubicBezTo>
                    <a:close/>
                    <a:moveTo>
                      <a:pt x="572844" y="1202585"/>
                    </a:moveTo>
                    <a:cubicBezTo>
                      <a:pt x="589645" y="1200366"/>
                      <a:pt x="606570" y="1199213"/>
                      <a:pt x="623517" y="1199156"/>
                    </a:cubicBezTo>
                    <a:cubicBezTo>
                      <a:pt x="635409" y="1206662"/>
                      <a:pt x="649085" y="1210872"/>
                      <a:pt x="663141" y="1211348"/>
                    </a:cubicBezTo>
                    <a:cubicBezTo>
                      <a:pt x="663141" y="1245447"/>
                      <a:pt x="663141" y="1306598"/>
                      <a:pt x="660855" y="1324505"/>
                    </a:cubicBezTo>
                    <a:cubicBezTo>
                      <a:pt x="619326" y="1328886"/>
                      <a:pt x="377201" y="1352508"/>
                      <a:pt x="335672" y="1348698"/>
                    </a:cubicBezTo>
                    <a:cubicBezTo>
                      <a:pt x="333473" y="1338916"/>
                      <a:pt x="332009" y="1328982"/>
                      <a:pt x="331290" y="1318980"/>
                    </a:cubicBezTo>
                    <a:cubicBezTo>
                      <a:pt x="436446" y="1297263"/>
                      <a:pt x="567510" y="1213253"/>
                      <a:pt x="572844" y="1203156"/>
                    </a:cubicBezTo>
                    <a:close/>
                    <a:moveTo>
                      <a:pt x="1258644" y="3536400"/>
                    </a:moveTo>
                    <a:cubicBezTo>
                      <a:pt x="1236927" y="3537810"/>
                      <a:pt x="1215125" y="3536667"/>
                      <a:pt x="1193684" y="3532971"/>
                    </a:cubicBezTo>
                    <a:lnTo>
                      <a:pt x="1193684" y="3523446"/>
                    </a:lnTo>
                    <a:cubicBezTo>
                      <a:pt x="1193465" y="3521161"/>
                      <a:pt x="1192370" y="3519046"/>
                      <a:pt x="1190636" y="3517541"/>
                    </a:cubicBezTo>
                    <a:cubicBezTo>
                      <a:pt x="1185492" y="3513540"/>
                      <a:pt x="1189493" y="3516398"/>
                      <a:pt x="1056143" y="3533353"/>
                    </a:cubicBezTo>
                    <a:lnTo>
                      <a:pt x="1012518" y="3538305"/>
                    </a:lnTo>
                    <a:cubicBezTo>
                      <a:pt x="1008327" y="3538305"/>
                      <a:pt x="1003565" y="3540401"/>
                      <a:pt x="1003565" y="3538305"/>
                    </a:cubicBezTo>
                    <a:cubicBezTo>
                      <a:pt x="993278" y="3535638"/>
                      <a:pt x="978228" y="3517541"/>
                      <a:pt x="984515" y="3510873"/>
                    </a:cubicBezTo>
                    <a:cubicBezTo>
                      <a:pt x="1020110" y="3482308"/>
                      <a:pt x="1057667" y="3456276"/>
                      <a:pt x="1096910" y="3432959"/>
                    </a:cubicBezTo>
                    <a:cubicBezTo>
                      <a:pt x="1156155" y="3440007"/>
                      <a:pt x="1227021" y="3444961"/>
                      <a:pt x="1270836" y="3446294"/>
                    </a:cubicBezTo>
                    <a:cubicBezTo>
                      <a:pt x="1268893" y="3476755"/>
                      <a:pt x="1264883" y="3507054"/>
                      <a:pt x="1258835" y="3536972"/>
                    </a:cubicBezTo>
                    <a:close/>
                    <a:moveTo>
                      <a:pt x="1902344" y="3426672"/>
                    </a:moveTo>
                    <a:cubicBezTo>
                      <a:pt x="1920060" y="3426672"/>
                      <a:pt x="1937777" y="3425720"/>
                      <a:pt x="1954731" y="3424767"/>
                    </a:cubicBezTo>
                    <a:cubicBezTo>
                      <a:pt x="1980449" y="3440579"/>
                      <a:pt x="2065412" y="3492966"/>
                      <a:pt x="2086367" y="3514493"/>
                    </a:cubicBezTo>
                    <a:cubicBezTo>
                      <a:pt x="2089796" y="3518113"/>
                      <a:pt x="2086367" y="3525161"/>
                      <a:pt x="2083319" y="3529162"/>
                    </a:cubicBezTo>
                    <a:cubicBezTo>
                      <a:pt x="2071127" y="3545925"/>
                      <a:pt x="2061792" y="3541735"/>
                      <a:pt x="2058363" y="3541354"/>
                    </a:cubicBezTo>
                    <a:cubicBezTo>
                      <a:pt x="2025978" y="3538687"/>
                      <a:pt x="1918727" y="3523637"/>
                      <a:pt x="1886913" y="3519065"/>
                    </a:cubicBezTo>
                    <a:cubicBezTo>
                      <a:pt x="1882437" y="3518417"/>
                      <a:pt x="1878284" y="3521522"/>
                      <a:pt x="1877636" y="3525999"/>
                    </a:cubicBezTo>
                    <a:cubicBezTo>
                      <a:pt x="1877607" y="3526161"/>
                      <a:pt x="1877588" y="3526333"/>
                      <a:pt x="1877579" y="3526495"/>
                    </a:cubicBezTo>
                    <a:lnTo>
                      <a:pt x="1877579" y="3536020"/>
                    </a:lnTo>
                    <a:cubicBezTo>
                      <a:pt x="1856224" y="3539887"/>
                      <a:pt x="1834469" y="3541106"/>
                      <a:pt x="1812809" y="3539639"/>
                    </a:cubicBezTo>
                    <a:cubicBezTo>
                      <a:pt x="1805103" y="3502539"/>
                      <a:pt x="1801150" y="3464754"/>
                      <a:pt x="1800998" y="3426863"/>
                    </a:cubicBezTo>
                    <a:cubicBezTo>
                      <a:pt x="1800617" y="3421338"/>
                      <a:pt x="1794902" y="3429149"/>
                      <a:pt x="1902534" y="3427244"/>
                    </a:cubicBezTo>
                    <a:close/>
                    <a:moveTo>
                      <a:pt x="1809761" y="1504908"/>
                    </a:moveTo>
                    <a:cubicBezTo>
                      <a:pt x="1712034" y="1504908"/>
                      <a:pt x="1247214" y="1516529"/>
                      <a:pt x="1167966" y="1525482"/>
                    </a:cubicBezTo>
                    <a:cubicBezTo>
                      <a:pt x="1166061" y="1493097"/>
                      <a:pt x="1143963" y="1359938"/>
                      <a:pt x="1138629" y="1327934"/>
                    </a:cubicBezTo>
                    <a:cubicBezTo>
                      <a:pt x="1230574" y="1312113"/>
                      <a:pt x="1321624" y="1291510"/>
                      <a:pt x="1411425" y="1266212"/>
                    </a:cubicBezTo>
                    <a:cubicBezTo>
                      <a:pt x="1409187" y="1279166"/>
                      <a:pt x="1408606" y="1292358"/>
                      <a:pt x="1409711" y="1305455"/>
                    </a:cubicBezTo>
                    <a:cubicBezTo>
                      <a:pt x="1432676" y="1333182"/>
                      <a:pt x="1458184" y="1358690"/>
                      <a:pt x="1485911" y="1381655"/>
                    </a:cubicBezTo>
                    <a:cubicBezTo>
                      <a:pt x="1488835" y="1383960"/>
                      <a:pt x="1492788" y="1384474"/>
                      <a:pt x="1496198" y="1382988"/>
                    </a:cubicBezTo>
                    <a:cubicBezTo>
                      <a:pt x="1523439" y="1360252"/>
                      <a:pt x="1546795" y="1333220"/>
                      <a:pt x="1565349" y="1302978"/>
                    </a:cubicBezTo>
                    <a:cubicBezTo>
                      <a:pt x="1566140" y="1287224"/>
                      <a:pt x="1565054" y="1271422"/>
                      <a:pt x="1562111" y="1255925"/>
                    </a:cubicBezTo>
                    <a:cubicBezTo>
                      <a:pt x="1615070" y="1274975"/>
                      <a:pt x="1758707" y="1305074"/>
                      <a:pt x="1830716" y="1303931"/>
                    </a:cubicBezTo>
                    <a:cubicBezTo>
                      <a:pt x="1827287" y="1343364"/>
                      <a:pt x="1812809" y="1484715"/>
                      <a:pt x="1809761" y="1504908"/>
                    </a:cubicBezTo>
                    <a:close/>
                    <a:moveTo>
                      <a:pt x="2011691" y="1680740"/>
                    </a:moveTo>
                    <a:cubicBezTo>
                      <a:pt x="2060459" y="1344888"/>
                      <a:pt x="2105989" y="1233636"/>
                      <a:pt x="2106941" y="1208871"/>
                    </a:cubicBezTo>
                    <a:cubicBezTo>
                      <a:pt x="2137126" y="1195746"/>
                      <a:pt x="2165234" y="1178287"/>
                      <a:pt x="2190380" y="1157055"/>
                    </a:cubicBezTo>
                    <a:cubicBezTo>
                      <a:pt x="2200267" y="1148283"/>
                      <a:pt x="2209554" y="1138863"/>
                      <a:pt x="2218193" y="1128861"/>
                    </a:cubicBezTo>
                    <a:cubicBezTo>
                      <a:pt x="2221431" y="1125813"/>
                      <a:pt x="2217050" y="1121051"/>
                      <a:pt x="2214002" y="1123908"/>
                    </a:cubicBezTo>
                    <a:cubicBezTo>
                      <a:pt x="2210954" y="1126766"/>
                      <a:pt x="2203524" y="1130766"/>
                      <a:pt x="2198190" y="1134195"/>
                    </a:cubicBezTo>
                    <a:cubicBezTo>
                      <a:pt x="2133420" y="1177629"/>
                      <a:pt x="2118561" y="1193441"/>
                      <a:pt x="2042552" y="1220492"/>
                    </a:cubicBezTo>
                    <a:cubicBezTo>
                      <a:pt x="2059154" y="1204090"/>
                      <a:pt x="2071736" y="1184078"/>
                      <a:pt x="2079318" y="1162008"/>
                    </a:cubicBezTo>
                    <a:cubicBezTo>
                      <a:pt x="2112656" y="1049423"/>
                      <a:pt x="2066745" y="933408"/>
                      <a:pt x="1993784" y="842159"/>
                    </a:cubicBezTo>
                    <a:cubicBezTo>
                      <a:pt x="2080785" y="788416"/>
                      <a:pt x="2173330" y="744218"/>
                      <a:pt x="2269818" y="710333"/>
                    </a:cubicBezTo>
                    <a:cubicBezTo>
                      <a:pt x="2307871" y="697578"/>
                      <a:pt x="2346847" y="687769"/>
                      <a:pt x="2386405" y="680996"/>
                    </a:cubicBezTo>
                    <a:cubicBezTo>
                      <a:pt x="2387833" y="689332"/>
                      <a:pt x="2390462" y="697418"/>
                      <a:pt x="2394215" y="704999"/>
                    </a:cubicBezTo>
                    <a:cubicBezTo>
                      <a:pt x="2424695" y="892260"/>
                      <a:pt x="2364497" y="1437281"/>
                      <a:pt x="2328683" y="1618256"/>
                    </a:cubicBezTo>
                    <a:cubicBezTo>
                      <a:pt x="2307918" y="1723412"/>
                      <a:pt x="2268294" y="1876764"/>
                      <a:pt x="2222765" y="1974872"/>
                    </a:cubicBezTo>
                    <a:cubicBezTo>
                      <a:pt x="2219726" y="1982139"/>
                      <a:pt x="2216097" y="1989150"/>
                      <a:pt x="2211906" y="1995827"/>
                    </a:cubicBezTo>
                    <a:cubicBezTo>
                      <a:pt x="2187903" y="2003828"/>
                      <a:pt x="2019501" y="1989731"/>
                      <a:pt x="1993403" y="1987254"/>
                    </a:cubicBezTo>
                    <a:cubicBezTo>
                      <a:pt x="1973972" y="1952012"/>
                      <a:pt x="2006166" y="1721507"/>
                      <a:pt x="2012072" y="1680740"/>
                    </a:cubicBezTo>
                    <a:close/>
                    <a:moveTo>
                      <a:pt x="2817506" y="3433340"/>
                    </a:moveTo>
                    <a:lnTo>
                      <a:pt x="2672916" y="3433340"/>
                    </a:lnTo>
                    <a:cubicBezTo>
                      <a:pt x="2672916" y="3427625"/>
                      <a:pt x="2565474" y="2667721"/>
                      <a:pt x="2562426" y="2657243"/>
                    </a:cubicBezTo>
                    <a:cubicBezTo>
                      <a:pt x="2574618" y="2578947"/>
                      <a:pt x="2657676" y="2158895"/>
                      <a:pt x="2654819" y="2053929"/>
                    </a:cubicBezTo>
                    <a:cubicBezTo>
                      <a:pt x="2654819" y="2052139"/>
                      <a:pt x="2653371" y="2050691"/>
                      <a:pt x="2651581" y="2050691"/>
                    </a:cubicBezTo>
                    <a:cubicBezTo>
                      <a:pt x="2649790" y="2050691"/>
                      <a:pt x="2648342" y="2052139"/>
                      <a:pt x="2648342" y="2053929"/>
                    </a:cubicBezTo>
                    <a:cubicBezTo>
                      <a:pt x="2648342" y="2064978"/>
                      <a:pt x="2644913" y="2086314"/>
                      <a:pt x="2640341" y="2114699"/>
                    </a:cubicBezTo>
                    <a:cubicBezTo>
                      <a:pt x="2569665" y="2555897"/>
                      <a:pt x="2515373" y="2810024"/>
                      <a:pt x="2393834" y="3420386"/>
                    </a:cubicBezTo>
                    <a:lnTo>
                      <a:pt x="2246768" y="3418862"/>
                    </a:lnTo>
                    <a:cubicBezTo>
                      <a:pt x="2150375" y="2809262"/>
                      <a:pt x="2103131" y="2513606"/>
                      <a:pt x="2100654" y="2012591"/>
                    </a:cubicBezTo>
                    <a:cubicBezTo>
                      <a:pt x="2120847" y="2013734"/>
                      <a:pt x="2204668" y="2019068"/>
                      <a:pt x="2220860" y="2010876"/>
                    </a:cubicBezTo>
                    <a:cubicBezTo>
                      <a:pt x="2226575" y="2008019"/>
                      <a:pt x="2232481" y="1995255"/>
                      <a:pt x="2236100" y="1987826"/>
                    </a:cubicBezTo>
                    <a:cubicBezTo>
                      <a:pt x="2264704" y="1922542"/>
                      <a:pt x="2288268" y="1855162"/>
                      <a:pt x="2306585" y="1786277"/>
                    </a:cubicBezTo>
                    <a:cubicBezTo>
                      <a:pt x="2437077" y="1793516"/>
                      <a:pt x="2772357" y="1809137"/>
                      <a:pt x="2830079" y="1812185"/>
                    </a:cubicBezTo>
                    <a:cubicBezTo>
                      <a:pt x="2854654" y="1928009"/>
                      <a:pt x="2856368" y="1934676"/>
                      <a:pt x="2863226" y="1937153"/>
                    </a:cubicBezTo>
                    <a:cubicBezTo>
                      <a:pt x="2885010" y="1942716"/>
                      <a:pt x="2907270" y="1946221"/>
                      <a:pt x="2929710" y="1947630"/>
                    </a:cubicBezTo>
                    <a:cubicBezTo>
                      <a:pt x="2931234" y="2333774"/>
                      <a:pt x="2911041" y="3057483"/>
                      <a:pt x="2817887" y="3432388"/>
                    </a:cubicBezTo>
                    <a:close/>
                    <a:moveTo>
                      <a:pt x="3541406" y="525548"/>
                    </a:moveTo>
                    <a:cubicBezTo>
                      <a:pt x="3515117" y="587079"/>
                      <a:pt x="3459110" y="894927"/>
                      <a:pt x="3202697" y="1074759"/>
                    </a:cubicBezTo>
                    <a:cubicBezTo>
                      <a:pt x="3152596" y="1109811"/>
                      <a:pt x="3061346" y="1122384"/>
                      <a:pt x="3000386" y="1124099"/>
                    </a:cubicBezTo>
                    <a:cubicBezTo>
                      <a:pt x="2997633" y="1094133"/>
                      <a:pt x="2991890" y="1064530"/>
                      <a:pt x="2983241" y="1035707"/>
                    </a:cubicBezTo>
                    <a:cubicBezTo>
                      <a:pt x="2979431" y="1023896"/>
                      <a:pt x="2973716" y="1009989"/>
                      <a:pt x="2970287" y="1001607"/>
                    </a:cubicBezTo>
                    <a:cubicBezTo>
                      <a:pt x="2969420" y="999921"/>
                      <a:pt x="2967353" y="999255"/>
                      <a:pt x="2965667" y="1000121"/>
                    </a:cubicBezTo>
                    <a:cubicBezTo>
                      <a:pt x="2964477" y="1000731"/>
                      <a:pt x="2963753" y="1001979"/>
                      <a:pt x="2963810" y="1003322"/>
                    </a:cubicBezTo>
                    <a:cubicBezTo>
                      <a:pt x="2974288" y="1086761"/>
                      <a:pt x="2976002" y="1057233"/>
                      <a:pt x="2987432" y="1132671"/>
                    </a:cubicBezTo>
                    <a:cubicBezTo>
                      <a:pt x="2987432" y="1132671"/>
                      <a:pt x="3018864" y="1345460"/>
                      <a:pt x="3020007" y="1355937"/>
                    </a:cubicBezTo>
                    <a:cubicBezTo>
                      <a:pt x="3034676" y="1489287"/>
                      <a:pt x="3044010" y="1880574"/>
                      <a:pt x="3029151" y="1934867"/>
                    </a:cubicBezTo>
                    <a:cubicBezTo>
                      <a:pt x="2976554" y="1936105"/>
                      <a:pt x="2923957" y="1932019"/>
                      <a:pt x="2872180" y="1922675"/>
                    </a:cubicBezTo>
                    <a:cubicBezTo>
                      <a:pt x="2851796" y="1854666"/>
                      <a:pt x="2652342" y="866733"/>
                      <a:pt x="2647961" y="699855"/>
                    </a:cubicBezTo>
                    <a:cubicBezTo>
                      <a:pt x="2698443" y="708999"/>
                      <a:pt x="2893134" y="779103"/>
                      <a:pt x="3056202" y="784247"/>
                    </a:cubicBezTo>
                    <a:cubicBezTo>
                      <a:pt x="3201745" y="788628"/>
                      <a:pt x="3420629" y="479447"/>
                      <a:pt x="3422534" y="479447"/>
                    </a:cubicBezTo>
                    <a:cubicBezTo>
                      <a:pt x="3437583" y="476780"/>
                      <a:pt x="3520641" y="512022"/>
                      <a:pt x="3541597" y="524595"/>
                    </a:cubicBezTo>
                    <a:close/>
                    <a:moveTo>
                      <a:pt x="3605223" y="386673"/>
                    </a:moveTo>
                    <a:cubicBezTo>
                      <a:pt x="3603699" y="411248"/>
                      <a:pt x="3575124" y="427821"/>
                      <a:pt x="3553979" y="440775"/>
                    </a:cubicBezTo>
                    <a:cubicBezTo>
                      <a:pt x="3546549" y="445538"/>
                      <a:pt x="3529785" y="502116"/>
                      <a:pt x="3527690" y="510117"/>
                    </a:cubicBezTo>
                    <a:cubicBezTo>
                      <a:pt x="3501353" y="497818"/>
                      <a:pt x="3474321" y="487068"/>
                      <a:pt x="3446727" y="477923"/>
                    </a:cubicBezTo>
                    <a:cubicBezTo>
                      <a:pt x="3465777" y="448967"/>
                      <a:pt x="3482351" y="433727"/>
                      <a:pt x="3475112" y="426869"/>
                    </a:cubicBezTo>
                    <a:cubicBezTo>
                      <a:pt x="3461967" y="414867"/>
                      <a:pt x="3437012" y="398675"/>
                      <a:pt x="3449966" y="385149"/>
                    </a:cubicBezTo>
                    <a:cubicBezTo>
                      <a:pt x="3451566" y="385497"/>
                      <a:pt x="3453109" y="386075"/>
                      <a:pt x="3454538" y="386864"/>
                    </a:cubicBezTo>
                    <a:cubicBezTo>
                      <a:pt x="3472635" y="395436"/>
                      <a:pt x="3487114" y="418677"/>
                      <a:pt x="3494924" y="404390"/>
                    </a:cubicBezTo>
                    <a:cubicBezTo>
                      <a:pt x="3498410" y="387601"/>
                      <a:pt x="3503192" y="371107"/>
                      <a:pt x="3509212" y="355050"/>
                    </a:cubicBezTo>
                    <a:cubicBezTo>
                      <a:pt x="3519308" y="331619"/>
                      <a:pt x="3525595" y="336000"/>
                      <a:pt x="3523118" y="358860"/>
                    </a:cubicBezTo>
                    <a:cubicBezTo>
                      <a:pt x="3520956" y="374485"/>
                      <a:pt x="3517060" y="389820"/>
                      <a:pt x="3511497" y="404580"/>
                    </a:cubicBezTo>
                    <a:cubicBezTo>
                      <a:pt x="3510126" y="408894"/>
                      <a:pt x="3512517" y="413500"/>
                      <a:pt x="3516831" y="414867"/>
                    </a:cubicBezTo>
                    <a:cubicBezTo>
                      <a:pt x="3521146" y="416235"/>
                      <a:pt x="3525747" y="413847"/>
                      <a:pt x="3527118" y="409533"/>
                    </a:cubicBezTo>
                    <a:cubicBezTo>
                      <a:pt x="3531872" y="392677"/>
                      <a:pt x="3538996" y="376579"/>
                      <a:pt x="3548264" y="361718"/>
                    </a:cubicBezTo>
                    <a:cubicBezTo>
                      <a:pt x="3557598" y="348002"/>
                      <a:pt x="3568838" y="344573"/>
                      <a:pt x="3568457" y="353907"/>
                    </a:cubicBezTo>
                    <a:cubicBezTo>
                      <a:pt x="3565495" y="370641"/>
                      <a:pt x="3558999" y="386552"/>
                      <a:pt x="3549407" y="400580"/>
                    </a:cubicBezTo>
                    <a:cubicBezTo>
                      <a:pt x="3546949" y="404002"/>
                      <a:pt x="3545445" y="408009"/>
                      <a:pt x="3545025" y="412200"/>
                    </a:cubicBezTo>
                    <a:cubicBezTo>
                      <a:pt x="3544292" y="416450"/>
                      <a:pt x="3547140" y="420494"/>
                      <a:pt x="3551388" y="421231"/>
                    </a:cubicBezTo>
                    <a:cubicBezTo>
                      <a:pt x="3554493" y="421770"/>
                      <a:pt x="3557618" y="420387"/>
                      <a:pt x="3559313" y="417725"/>
                    </a:cubicBezTo>
                    <a:cubicBezTo>
                      <a:pt x="3565038" y="409726"/>
                      <a:pt x="3571410" y="402208"/>
                      <a:pt x="3578363" y="395246"/>
                    </a:cubicBezTo>
                    <a:cubicBezTo>
                      <a:pt x="3589602" y="384197"/>
                      <a:pt x="3605985" y="376577"/>
                      <a:pt x="3605414" y="385721"/>
                    </a:cubicBezTo>
                    <a:close/>
                  </a:path>
                </a:pathLst>
              </a:custGeom>
              <a:grpFill/>
              <a:ln w="9525" cap="flat">
                <a:noFill/>
                <a:prstDash val="solid"/>
                <a:miter/>
              </a:ln>
            </p:spPr>
            <p:txBody>
              <a:bodyPr rtlCol="1" anchor="ctr"/>
              <a:lstStyle/>
              <a:p>
                <a:pPr algn="r" rtl="1"/>
                <a:endParaRPr lang="ar-SA"/>
              </a:p>
            </p:txBody>
          </p:sp>
          <p:sp>
            <p:nvSpPr>
              <p:cNvPr id="41" name="شكل حر: شكل 40">
                <a:extLst>
                  <a:ext uri="{FF2B5EF4-FFF2-40B4-BE49-F238E27FC236}">
                    <a16:creationId xmlns:a16="http://schemas.microsoft.com/office/drawing/2014/main" id="{7094EB8A-5681-D8A3-2354-5AA536C64757}"/>
                  </a:ext>
                </a:extLst>
              </p:cNvPr>
              <p:cNvSpPr/>
              <p:nvPr/>
            </p:nvSpPr>
            <p:spPr>
              <a:xfrm>
                <a:off x="2896934" y="2867896"/>
                <a:ext cx="1288898" cy="242340"/>
              </a:xfrm>
              <a:custGeom>
                <a:avLst/>
                <a:gdLst>
                  <a:gd name="connsiteX0" fmla="*/ 72709 w 1288898"/>
                  <a:gd name="connsiteY0" fmla="*/ 80923 h 242340"/>
                  <a:gd name="connsiteX1" fmla="*/ 114810 w 1288898"/>
                  <a:gd name="connsiteY1" fmla="*/ 78637 h 242340"/>
                  <a:gd name="connsiteX2" fmla="*/ 110238 w 1288898"/>
                  <a:gd name="connsiteY2" fmla="*/ 78637 h 242340"/>
                  <a:gd name="connsiteX3" fmla="*/ 102427 w 1288898"/>
                  <a:gd name="connsiteY3" fmla="*/ 78637 h 242340"/>
                  <a:gd name="connsiteX4" fmla="*/ 87378 w 1288898"/>
                  <a:gd name="connsiteY4" fmla="*/ 74255 h 242340"/>
                  <a:gd name="connsiteX5" fmla="*/ 87378 w 1288898"/>
                  <a:gd name="connsiteY5" fmla="*/ 2627 h 242340"/>
                  <a:gd name="connsiteX6" fmla="*/ 83244 w 1288898"/>
                  <a:gd name="connsiteY6" fmla="*/ 96 h 242340"/>
                  <a:gd name="connsiteX7" fmla="*/ 80710 w 1288898"/>
                  <a:gd name="connsiteY7" fmla="*/ 2627 h 242340"/>
                  <a:gd name="connsiteX8" fmla="*/ 72138 w 1288898"/>
                  <a:gd name="connsiteY8" fmla="*/ 67207 h 242340"/>
                  <a:gd name="connsiteX9" fmla="*/ 72709 w 1288898"/>
                  <a:gd name="connsiteY9" fmla="*/ 80923 h 242340"/>
                  <a:gd name="connsiteX10" fmla="*/ 17464 w 1288898"/>
                  <a:gd name="connsiteY10" fmla="*/ 33679 h 242340"/>
                  <a:gd name="connsiteX11" fmla="*/ 16321 w 1288898"/>
                  <a:gd name="connsiteY11" fmla="*/ 18248 h 242340"/>
                  <a:gd name="connsiteX12" fmla="*/ 6987 w 1288898"/>
                  <a:gd name="connsiteY12" fmla="*/ 11390 h 242340"/>
                  <a:gd name="connsiteX13" fmla="*/ 91 w 1288898"/>
                  <a:gd name="connsiteY13" fmla="*/ 20701 h 242340"/>
                  <a:gd name="connsiteX14" fmla="*/ 129 w 1288898"/>
                  <a:gd name="connsiteY14" fmla="*/ 20915 h 242340"/>
                  <a:gd name="connsiteX15" fmla="*/ 1081 w 1288898"/>
                  <a:gd name="connsiteY15" fmla="*/ 34822 h 242340"/>
                  <a:gd name="connsiteX16" fmla="*/ 9844 w 1288898"/>
                  <a:gd name="connsiteY16" fmla="*/ 42442 h 242340"/>
                  <a:gd name="connsiteX17" fmla="*/ 17464 w 1288898"/>
                  <a:gd name="connsiteY17" fmla="*/ 33679 h 242340"/>
                  <a:gd name="connsiteX18" fmla="*/ 146052 w 1288898"/>
                  <a:gd name="connsiteY18" fmla="*/ 32345 h 242340"/>
                  <a:gd name="connsiteX19" fmla="*/ 154243 w 1288898"/>
                  <a:gd name="connsiteY19" fmla="*/ 40537 h 242340"/>
                  <a:gd name="connsiteX20" fmla="*/ 162435 w 1288898"/>
                  <a:gd name="connsiteY20" fmla="*/ 32345 h 242340"/>
                  <a:gd name="connsiteX21" fmla="*/ 162435 w 1288898"/>
                  <a:gd name="connsiteY21" fmla="*/ 23773 h 242340"/>
                  <a:gd name="connsiteX22" fmla="*/ 160415 w 1288898"/>
                  <a:gd name="connsiteY22" fmla="*/ 12092 h 242340"/>
                  <a:gd name="connsiteX23" fmla="*/ 151576 w 1288898"/>
                  <a:gd name="connsiteY23" fmla="*/ 11581 h 242340"/>
                  <a:gd name="connsiteX24" fmla="*/ 146052 w 1288898"/>
                  <a:gd name="connsiteY24" fmla="*/ 32345 h 242340"/>
                  <a:gd name="connsiteX25" fmla="*/ 107571 w 1288898"/>
                  <a:gd name="connsiteY25" fmla="*/ 150074 h 242340"/>
                  <a:gd name="connsiteX26" fmla="*/ 86044 w 1288898"/>
                  <a:gd name="connsiteY26" fmla="*/ 159409 h 242340"/>
                  <a:gd name="connsiteX27" fmla="*/ 86044 w 1288898"/>
                  <a:gd name="connsiteY27" fmla="*/ 165886 h 242340"/>
                  <a:gd name="connsiteX28" fmla="*/ 101665 w 1288898"/>
                  <a:gd name="connsiteY28" fmla="*/ 169315 h 242340"/>
                  <a:gd name="connsiteX29" fmla="*/ 128716 w 1288898"/>
                  <a:gd name="connsiteY29" fmla="*/ 151979 h 242340"/>
                  <a:gd name="connsiteX30" fmla="*/ 131574 w 1288898"/>
                  <a:gd name="connsiteY30" fmla="*/ 135787 h 242340"/>
                  <a:gd name="connsiteX31" fmla="*/ 129002 w 1288898"/>
                  <a:gd name="connsiteY31" fmla="*/ 131881 h 242340"/>
                  <a:gd name="connsiteX32" fmla="*/ 125097 w 1288898"/>
                  <a:gd name="connsiteY32" fmla="*/ 134453 h 242340"/>
                  <a:gd name="connsiteX33" fmla="*/ 107571 w 1288898"/>
                  <a:gd name="connsiteY33" fmla="*/ 150074 h 242340"/>
                  <a:gd name="connsiteX34" fmla="*/ 1170942 w 1288898"/>
                  <a:gd name="connsiteY34" fmla="*/ 163028 h 242340"/>
                  <a:gd name="connsiteX35" fmla="*/ 1219138 w 1288898"/>
                  <a:gd name="connsiteY35" fmla="*/ 159218 h 242340"/>
                  <a:gd name="connsiteX36" fmla="*/ 1222567 w 1288898"/>
                  <a:gd name="connsiteY36" fmla="*/ 105497 h 242340"/>
                  <a:gd name="connsiteX37" fmla="*/ 1206565 w 1288898"/>
                  <a:gd name="connsiteY37" fmla="*/ 33107 h 242340"/>
                  <a:gd name="connsiteX38" fmla="*/ 1202660 w 1288898"/>
                  <a:gd name="connsiteY38" fmla="*/ 30535 h 242340"/>
                  <a:gd name="connsiteX39" fmla="*/ 1200088 w 1288898"/>
                  <a:gd name="connsiteY39" fmla="*/ 34441 h 242340"/>
                  <a:gd name="connsiteX40" fmla="*/ 1203327 w 1288898"/>
                  <a:gd name="connsiteY40" fmla="*/ 76922 h 242340"/>
                  <a:gd name="connsiteX41" fmla="*/ 1207137 w 1288898"/>
                  <a:gd name="connsiteY41" fmla="*/ 150265 h 242340"/>
                  <a:gd name="connsiteX42" fmla="*/ 1192849 w 1288898"/>
                  <a:gd name="connsiteY42" fmla="*/ 155599 h 242340"/>
                  <a:gd name="connsiteX43" fmla="*/ 1168465 w 1288898"/>
                  <a:gd name="connsiteY43" fmla="*/ 159218 h 242340"/>
                  <a:gd name="connsiteX44" fmla="*/ 1170608 w 1288898"/>
                  <a:gd name="connsiteY44" fmla="*/ 162958 h 242340"/>
                  <a:gd name="connsiteX45" fmla="*/ 1170942 w 1288898"/>
                  <a:gd name="connsiteY45" fmla="*/ 163028 h 242340"/>
                  <a:gd name="connsiteX46" fmla="*/ 1138747 w 1288898"/>
                  <a:gd name="connsiteY46" fmla="*/ 37489 h 242340"/>
                  <a:gd name="connsiteX47" fmla="*/ 1109791 w 1288898"/>
                  <a:gd name="connsiteY47" fmla="*/ 30821 h 242340"/>
                  <a:gd name="connsiteX48" fmla="*/ 1087122 w 1288898"/>
                  <a:gd name="connsiteY48" fmla="*/ 49871 h 242340"/>
                  <a:gd name="connsiteX49" fmla="*/ 1138747 w 1288898"/>
                  <a:gd name="connsiteY49" fmla="*/ 37489 h 242340"/>
                  <a:gd name="connsiteX50" fmla="*/ 1126174 w 1288898"/>
                  <a:gd name="connsiteY50" fmla="*/ 83018 h 242340"/>
                  <a:gd name="connsiteX51" fmla="*/ 1126174 w 1288898"/>
                  <a:gd name="connsiteY51" fmla="*/ 99401 h 242340"/>
                  <a:gd name="connsiteX52" fmla="*/ 1134366 w 1288898"/>
                  <a:gd name="connsiteY52" fmla="*/ 107593 h 242340"/>
                  <a:gd name="connsiteX53" fmla="*/ 1142557 w 1288898"/>
                  <a:gd name="connsiteY53" fmla="*/ 99401 h 242340"/>
                  <a:gd name="connsiteX54" fmla="*/ 1142557 w 1288898"/>
                  <a:gd name="connsiteY54" fmla="*/ 83590 h 242340"/>
                  <a:gd name="connsiteX55" fmla="*/ 1134556 w 1288898"/>
                  <a:gd name="connsiteY55" fmla="*/ 75017 h 242340"/>
                  <a:gd name="connsiteX56" fmla="*/ 1126174 w 1288898"/>
                  <a:gd name="connsiteY56" fmla="*/ 83018 h 242340"/>
                  <a:gd name="connsiteX57" fmla="*/ 1288671 w 1288898"/>
                  <a:gd name="connsiteY57" fmla="*/ 45299 h 242340"/>
                  <a:gd name="connsiteX58" fmla="*/ 1269621 w 1288898"/>
                  <a:gd name="connsiteY58" fmla="*/ 26249 h 242340"/>
                  <a:gd name="connsiteX59" fmla="*/ 1244094 w 1288898"/>
                  <a:gd name="connsiteY59" fmla="*/ 32345 h 242340"/>
                  <a:gd name="connsiteX60" fmla="*/ 1288671 w 1288898"/>
                  <a:gd name="connsiteY60" fmla="*/ 45299 h 242340"/>
                  <a:gd name="connsiteX61" fmla="*/ 1117983 w 1288898"/>
                  <a:gd name="connsiteY61" fmla="*/ 203795 h 242340"/>
                  <a:gd name="connsiteX62" fmla="*/ 1139700 w 1288898"/>
                  <a:gd name="connsiteY62" fmla="*/ 240371 h 242340"/>
                  <a:gd name="connsiteX63" fmla="*/ 1171513 w 1288898"/>
                  <a:gd name="connsiteY63" fmla="*/ 237323 h 242340"/>
                  <a:gd name="connsiteX64" fmla="*/ 1137033 w 1288898"/>
                  <a:gd name="connsiteY64" fmla="*/ 220940 h 242340"/>
                  <a:gd name="connsiteX65" fmla="*/ 1117983 w 1288898"/>
                  <a:gd name="connsiteY65" fmla="*/ 203795 h 242340"/>
                  <a:gd name="connsiteX66" fmla="*/ 1262572 w 1288898"/>
                  <a:gd name="connsiteY66" fmla="*/ 71779 h 242340"/>
                  <a:gd name="connsiteX67" fmla="*/ 1254190 w 1288898"/>
                  <a:gd name="connsiteY67" fmla="*/ 79775 h 242340"/>
                  <a:gd name="connsiteX68" fmla="*/ 1254190 w 1288898"/>
                  <a:gd name="connsiteY68" fmla="*/ 79780 h 242340"/>
                  <a:gd name="connsiteX69" fmla="*/ 1254190 w 1288898"/>
                  <a:gd name="connsiteY69" fmla="*/ 95972 h 242340"/>
                  <a:gd name="connsiteX70" fmla="*/ 1263734 w 1288898"/>
                  <a:gd name="connsiteY70" fmla="*/ 102999 h 242340"/>
                  <a:gd name="connsiteX71" fmla="*/ 1270764 w 1288898"/>
                  <a:gd name="connsiteY71" fmla="*/ 95972 h 242340"/>
                  <a:gd name="connsiteX72" fmla="*/ 1270764 w 1288898"/>
                  <a:gd name="connsiteY72" fmla="*/ 80161 h 242340"/>
                  <a:gd name="connsiteX73" fmla="*/ 1262763 w 1288898"/>
                  <a:gd name="connsiteY73" fmla="*/ 71780 h 242340"/>
                  <a:gd name="connsiteX74" fmla="*/ 1262572 w 1288898"/>
                  <a:gd name="connsiteY74" fmla="*/ 71779 h 24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88898" h="242340">
                    <a:moveTo>
                      <a:pt x="72709" y="80923"/>
                    </a:moveTo>
                    <a:cubicBezTo>
                      <a:pt x="80520" y="98639"/>
                      <a:pt x="123192" y="87590"/>
                      <a:pt x="114810" y="78637"/>
                    </a:cubicBezTo>
                    <a:cubicBezTo>
                      <a:pt x="113543" y="77377"/>
                      <a:pt x="111504" y="77377"/>
                      <a:pt x="110238" y="78637"/>
                    </a:cubicBezTo>
                    <a:cubicBezTo>
                      <a:pt x="107694" y="79453"/>
                      <a:pt x="104970" y="79453"/>
                      <a:pt x="102427" y="78637"/>
                    </a:cubicBezTo>
                    <a:cubicBezTo>
                      <a:pt x="97227" y="77891"/>
                      <a:pt x="92159" y="76416"/>
                      <a:pt x="87378" y="74255"/>
                    </a:cubicBezTo>
                    <a:lnTo>
                      <a:pt x="87378" y="2627"/>
                    </a:lnTo>
                    <a:cubicBezTo>
                      <a:pt x="86930" y="786"/>
                      <a:pt x="85082" y="-348"/>
                      <a:pt x="83244" y="96"/>
                    </a:cubicBezTo>
                    <a:cubicBezTo>
                      <a:pt x="81986" y="397"/>
                      <a:pt x="81015" y="1375"/>
                      <a:pt x="80710" y="2627"/>
                    </a:cubicBezTo>
                    <a:cubicBezTo>
                      <a:pt x="73871" y="23435"/>
                      <a:pt x="70966" y="45334"/>
                      <a:pt x="72138" y="67207"/>
                    </a:cubicBezTo>
                    <a:cubicBezTo>
                      <a:pt x="71661" y="71782"/>
                      <a:pt x="71852" y="76403"/>
                      <a:pt x="72709" y="80923"/>
                    </a:cubicBezTo>
                    <a:close/>
                    <a:moveTo>
                      <a:pt x="17464" y="33679"/>
                    </a:moveTo>
                    <a:cubicBezTo>
                      <a:pt x="17464" y="28535"/>
                      <a:pt x="17464" y="23011"/>
                      <a:pt x="16321" y="18248"/>
                    </a:cubicBezTo>
                    <a:cubicBezTo>
                      <a:pt x="15540" y="13834"/>
                      <a:pt x="11435" y="10813"/>
                      <a:pt x="6987" y="11390"/>
                    </a:cubicBezTo>
                    <a:cubicBezTo>
                      <a:pt x="2510" y="12058"/>
                      <a:pt x="-576" y="16226"/>
                      <a:pt x="91" y="20701"/>
                    </a:cubicBezTo>
                    <a:cubicBezTo>
                      <a:pt x="100" y="20772"/>
                      <a:pt x="119" y="20844"/>
                      <a:pt x="129" y="20915"/>
                    </a:cubicBezTo>
                    <a:cubicBezTo>
                      <a:pt x="129" y="24344"/>
                      <a:pt x="129" y="28345"/>
                      <a:pt x="1081" y="34822"/>
                    </a:cubicBezTo>
                    <a:cubicBezTo>
                      <a:pt x="1395" y="39346"/>
                      <a:pt x="5320" y="42757"/>
                      <a:pt x="9844" y="42442"/>
                    </a:cubicBezTo>
                    <a:cubicBezTo>
                      <a:pt x="14368" y="42126"/>
                      <a:pt x="17778" y="38203"/>
                      <a:pt x="17464" y="33679"/>
                    </a:cubicBezTo>
                    <a:close/>
                    <a:moveTo>
                      <a:pt x="146052" y="32345"/>
                    </a:moveTo>
                    <a:cubicBezTo>
                      <a:pt x="146052" y="36869"/>
                      <a:pt x="149719" y="40537"/>
                      <a:pt x="154243" y="40537"/>
                    </a:cubicBezTo>
                    <a:cubicBezTo>
                      <a:pt x="158768" y="40537"/>
                      <a:pt x="162435" y="36869"/>
                      <a:pt x="162435" y="32345"/>
                    </a:cubicBezTo>
                    <a:lnTo>
                      <a:pt x="162435" y="23773"/>
                    </a:lnTo>
                    <a:cubicBezTo>
                      <a:pt x="165102" y="19989"/>
                      <a:pt x="164197" y="14760"/>
                      <a:pt x="160415" y="12092"/>
                    </a:cubicBezTo>
                    <a:cubicBezTo>
                      <a:pt x="157806" y="10253"/>
                      <a:pt x="154377" y="10054"/>
                      <a:pt x="151576" y="11581"/>
                    </a:cubicBezTo>
                    <a:cubicBezTo>
                      <a:pt x="144147" y="16343"/>
                      <a:pt x="146052" y="25868"/>
                      <a:pt x="146052" y="32345"/>
                    </a:cubicBezTo>
                    <a:close/>
                    <a:moveTo>
                      <a:pt x="107571" y="150074"/>
                    </a:moveTo>
                    <a:cubicBezTo>
                      <a:pt x="100722" y="153888"/>
                      <a:pt x="93512" y="157015"/>
                      <a:pt x="86044" y="159409"/>
                    </a:cubicBezTo>
                    <a:cubicBezTo>
                      <a:pt x="81853" y="159409"/>
                      <a:pt x="80901" y="165314"/>
                      <a:pt x="86044" y="165886"/>
                    </a:cubicBezTo>
                    <a:cubicBezTo>
                      <a:pt x="90883" y="168316"/>
                      <a:pt x="96255" y="169496"/>
                      <a:pt x="101665" y="169315"/>
                    </a:cubicBezTo>
                    <a:cubicBezTo>
                      <a:pt x="112867" y="167990"/>
                      <a:pt x="122839" y="161600"/>
                      <a:pt x="128716" y="151979"/>
                    </a:cubicBezTo>
                    <a:cubicBezTo>
                      <a:pt x="131069" y="146925"/>
                      <a:pt x="132059" y="141342"/>
                      <a:pt x="131574" y="135787"/>
                    </a:cubicBezTo>
                    <a:cubicBezTo>
                      <a:pt x="131945" y="133998"/>
                      <a:pt x="130793" y="132250"/>
                      <a:pt x="129002" y="131881"/>
                    </a:cubicBezTo>
                    <a:cubicBezTo>
                      <a:pt x="127211" y="131513"/>
                      <a:pt x="125468" y="132664"/>
                      <a:pt x="125097" y="134453"/>
                    </a:cubicBezTo>
                    <a:cubicBezTo>
                      <a:pt x="119896" y="140338"/>
                      <a:pt x="114010" y="145581"/>
                      <a:pt x="107571" y="150074"/>
                    </a:cubicBezTo>
                    <a:close/>
                    <a:moveTo>
                      <a:pt x="1170942" y="163028"/>
                    </a:moveTo>
                    <a:cubicBezTo>
                      <a:pt x="1185420" y="167600"/>
                      <a:pt x="1209042" y="170648"/>
                      <a:pt x="1219138" y="159218"/>
                    </a:cubicBezTo>
                    <a:cubicBezTo>
                      <a:pt x="1229235" y="147788"/>
                      <a:pt x="1223710" y="118070"/>
                      <a:pt x="1222567" y="105497"/>
                    </a:cubicBezTo>
                    <a:cubicBezTo>
                      <a:pt x="1220186" y="80807"/>
                      <a:pt x="1214814" y="56499"/>
                      <a:pt x="1206565" y="33107"/>
                    </a:cubicBezTo>
                    <a:cubicBezTo>
                      <a:pt x="1206194" y="31318"/>
                      <a:pt x="1204451" y="30167"/>
                      <a:pt x="1202660" y="30535"/>
                    </a:cubicBezTo>
                    <a:cubicBezTo>
                      <a:pt x="1200869" y="30904"/>
                      <a:pt x="1199717" y="32652"/>
                      <a:pt x="1200088" y="34441"/>
                    </a:cubicBezTo>
                    <a:cubicBezTo>
                      <a:pt x="1200088" y="40346"/>
                      <a:pt x="1202755" y="69493"/>
                      <a:pt x="1203327" y="76922"/>
                    </a:cubicBezTo>
                    <a:cubicBezTo>
                      <a:pt x="1206975" y="101188"/>
                      <a:pt x="1208251" y="125751"/>
                      <a:pt x="1207137" y="150265"/>
                    </a:cubicBezTo>
                    <a:cubicBezTo>
                      <a:pt x="1202869" y="153154"/>
                      <a:pt x="1197964" y="154983"/>
                      <a:pt x="1192849" y="155599"/>
                    </a:cubicBezTo>
                    <a:cubicBezTo>
                      <a:pt x="1173799" y="158837"/>
                      <a:pt x="1169418" y="154265"/>
                      <a:pt x="1168465" y="159218"/>
                    </a:cubicBezTo>
                    <a:cubicBezTo>
                      <a:pt x="1168027" y="160843"/>
                      <a:pt x="1168989" y="162517"/>
                      <a:pt x="1170608" y="162958"/>
                    </a:cubicBezTo>
                    <a:cubicBezTo>
                      <a:pt x="1170723" y="162987"/>
                      <a:pt x="1170827" y="163011"/>
                      <a:pt x="1170942" y="163028"/>
                    </a:cubicBezTo>
                    <a:close/>
                    <a:moveTo>
                      <a:pt x="1138747" y="37489"/>
                    </a:moveTo>
                    <a:cubicBezTo>
                      <a:pt x="1138747" y="31393"/>
                      <a:pt x="1121221" y="28345"/>
                      <a:pt x="1109791" y="30821"/>
                    </a:cubicBezTo>
                    <a:cubicBezTo>
                      <a:pt x="1098361" y="33298"/>
                      <a:pt x="1082740" y="45299"/>
                      <a:pt x="1087122" y="49871"/>
                    </a:cubicBezTo>
                    <a:cubicBezTo>
                      <a:pt x="1091503" y="54443"/>
                      <a:pt x="1137985" y="43013"/>
                      <a:pt x="1138747" y="37489"/>
                    </a:cubicBezTo>
                    <a:close/>
                    <a:moveTo>
                      <a:pt x="1126174" y="83018"/>
                    </a:moveTo>
                    <a:lnTo>
                      <a:pt x="1126174" y="99401"/>
                    </a:lnTo>
                    <a:cubicBezTo>
                      <a:pt x="1126174" y="103925"/>
                      <a:pt x="1129841" y="107593"/>
                      <a:pt x="1134366" y="107593"/>
                    </a:cubicBezTo>
                    <a:cubicBezTo>
                      <a:pt x="1138890" y="107593"/>
                      <a:pt x="1142557" y="103925"/>
                      <a:pt x="1142557" y="99401"/>
                    </a:cubicBezTo>
                    <a:lnTo>
                      <a:pt x="1142557" y="83590"/>
                    </a:lnTo>
                    <a:cubicBezTo>
                      <a:pt x="1142662" y="79032"/>
                      <a:pt x="1139109" y="75223"/>
                      <a:pt x="1134556" y="75017"/>
                    </a:cubicBezTo>
                    <a:cubicBezTo>
                      <a:pt x="1130070" y="75012"/>
                      <a:pt x="1126374" y="78538"/>
                      <a:pt x="1126174" y="83018"/>
                    </a:cubicBezTo>
                    <a:close/>
                    <a:moveTo>
                      <a:pt x="1288671" y="45299"/>
                    </a:moveTo>
                    <a:cubicBezTo>
                      <a:pt x="1290195" y="43013"/>
                      <a:pt x="1284099" y="30821"/>
                      <a:pt x="1269621" y="26249"/>
                    </a:cubicBezTo>
                    <a:cubicBezTo>
                      <a:pt x="1255143" y="21677"/>
                      <a:pt x="1244094" y="28916"/>
                      <a:pt x="1244094" y="32345"/>
                    </a:cubicBezTo>
                    <a:cubicBezTo>
                      <a:pt x="1244094" y="35774"/>
                      <a:pt x="1285813" y="49490"/>
                      <a:pt x="1288671" y="45299"/>
                    </a:cubicBezTo>
                    <a:close/>
                    <a:moveTo>
                      <a:pt x="1117983" y="203795"/>
                    </a:moveTo>
                    <a:cubicBezTo>
                      <a:pt x="1113601" y="205129"/>
                      <a:pt x="1113601" y="232561"/>
                      <a:pt x="1139700" y="240371"/>
                    </a:cubicBezTo>
                    <a:cubicBezTo>
                      <a:pt x="1153035" y="244181"/>
                      <a:pt x="1171132" y="242086"/>
                      <a:pt x="1171513" y="237323"/>
                    </a:cubicBezTo>
                    <a:cubicBezTo>
                      <a:pt x="1171894" y="232561"/>
                      <a:pt x="1145605" y="226846"/>
                      <a:pt x="1137033" y="220940"/>
                    </a:cubicBezTo>
                    <a:cubicBezTo>
                      <a:pt x="1128460" y="215035"/>
                      <a:pt x="1121602" y="202652"/>
                      <a:pt x="1117983" y="203795"/>
                    </a:cubicBezTo>
                    <a:close/>
                    <a:moveTo>
                      <a:pt x="1262572" y="71779"/>
                    </a:moveTo>
                    <a:cubicBezTo>
                      <a:pt x="1258048" y="71672"/>
                      <a:pt x="1254295" y="75252"/>
                      <a:pt x="1254190" y="79775"/>
                    </a:cubicBezTo>
                    <a:cubicBezTo>
                      <a:pt x="1254190" y="79777"/>
                      <a:pt x="1254190" y="79778"/>
                      <a:pt x="1254190" y="79780"/>
                    </a:cubicBezTo>
                    <a:lnTo>
                      <a:pt x="1254190" y="95972"/>
                    </a:lnTo>
                    <a:cubicBezTo>
                      <a:pt x="1254885" y="100549"/>
                      <a:pt x="1259162" y="103695"/>
                      <a:pt x="1263734" y="102999"/>
                    </a:cubicBezTo>
                    <a:cubicBezTo>
                      <a:pt x="1267363" y="102447"/>
                      <a:pt x="1270211" y="99600"/>
                      <a:pt x="1270764" y="95972"/>
                    </a:cubicBezTo>
                    <a:lnTo>
                      <a:pt x="1270764" y="80161"/>
                    </a:lnTo>
                    <a:cubicBezTo>
                      <a:pt x="1270868" y="75638"/>
                      <a:pt x="1267287" y="71886"/>
                      <a:pt x="1262763" y="71780"/>
                    </a:cubicBezTo>
                    <a:cubicBezTo>
                      <a:pt x="1262706" y="71779"/>
                      <a:pt x="1262639" y="71779"/>
                      <a:pt x="1262572" y="71779"/>
                    </a:cubicBezTo>
                    <a:close/>
                  </a:path>
                </a:pathLst>
              </a:custGeom>
              <a:grpFill/>
              <a:ln w="9525" cap="flat">
                <a:noFill/>
                <a:prstDash val="solid"/>
                <a:miter/>
              </a:ln>
            </p:spPr>
            <p:txBody>
              <a:bodyPr rtlCol="1" anchor="ctr"/>
              <a:lstStyle/>
              <a:p>
                <a:pPr algn="r" rtl="1"/>
                <a:endParaRPr lang="ar-SA"/>
              </a:p>
            </p:txBody>
          </p:sp>
        </p:grpSp>
      </p:grpSp>
    </p:spTree>
    <p:extLst>
      <p:ext uri="{BB962C8B-B14F-4D97-AF65-F5344CB8AC3E}">
        <p14:creationId xmlns:p14="http://schemas.microsoft.com/office/powerpoint/2010/main" val="132116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رسم 2">
            <a:extLst>
              <a:ext uri="{FF2B5EF4-FFF2-40B4-BE49-F238E27FC236}">
                <a16:creationId xmlns:a16="http://schemas.microsoft.com/office/drawing/2014/main" id="{28D7161D-6F21-71FF-73AB-F9E0863A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8218" y="3670665"/>
            <a:ext cx="4095375" cy="3315303"/>
          </a:xfrm>
          <a:prstGeom prst="rect">
            <a:avLst/>
          </a:prstGeom>
        </p:spPr>
      </p:pic>
      <p:sp>
        <p:nvSpPr>
          <p:cNvPr id="2" name="مربع نص 1">
            <a:extLst>
              <a:ext uri="{FF2B5EF4-FFF2-40B4-BE49-F238E27FC236}">
                <a16:creationId xmlns:a16="http://schemas.microsoft.com/office/drawing/2014/main" id="{81043D1C-CBF4-FD02-EB40-E9A1811439A8}"/>
              </a:ext>
            </a:extLst>
          </p:cNvPr>
          <p:cNvSpPr txBox="1"/>
          <p:nvPr/>
        </p:nvSpPr>
        <p:spPr>
          <a:xfrm>
            <a:off x="609599" y="492684"/>
            <a:ext cx="6119143" cy="2282163"/>
          </a:xfrm>
          <a:prstGeom prst="rect">
            <a:avLst/>
          </a:prstGeom>
          <a:noFill/>
        </p:spPr>
        <p:txBody>
          <a:bodyPr wrap="square">
            <a:spAutoFit/>
          </a:bodyPr>
          <a:lstStyle/>
          <a:p>
            <a:pPr algn="r" rtl="1"/>
            <a:r>
              <a:rPr lang="ar-SA" sz="2105" b="1" dirty="0">
                <a:solidFill>
                  <a:schemeClr val="bg1"/>
                </a:solidFill>
                <a:latin typeface="Arial" panose="020B0604020202020204" pitchFamily="34" charset="0"/>
                <a:cs typeface="Arial" panose="020B0604020202020204" pitchFamily="34" charset="0"/>
              </a:rPr>
              <a:t>تعليمات الطباعة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تجهيز ورقة بمقاس </a:t>
            </a:r>
            <a:r>
              <a:rPr lang="en-US" sz="2105" b="1" dirty="0">
                <a:solidFill>
                  <a:srgbClr val="DC5223"/>
                </a:solidFill>
                <a:latin typeface="Arial" panose="020B0604020202020204" pitchFamily="34" charset="0"/>
                <a:cs typeface="Arial" panose="020B0604020202020204" pitchFamily="34" charset="0"/>
              </a:rPr>
              <a:t>A4</a:t>
            </a:r>
            <a:endParaRPr lang="ar-SA" sz="2105" b="1" dirty="0">
              <a:solidFill>
                <a:srgbClr val="DC5223"/>
              </a:solidFill>
              <a:latin typeface="Arial" panose="020B0604020202020204" pitchFamily="34" charset="0"/>
              <a:cs typeface="Arial" panose="020B0604020202020204" pitchFamily="34" charset="0"/>
            </a:endParaRP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en-US" sz="2105" b="1" dirty="0">
                <a:solidFill>
                  <a:schemeClr val="bg1"/>
                </a:solidFill>
                <a:latin typeface="Arial" panose="020B0604020202020204" pitchFamily="34" charset="0"/>
                <a:cs typeface="Arial" panose="020B0604020202020204" pitchFamily="34" charset="0"/>
              </a:rPr>
              <a:t> </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الأول</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بعد طباعة الوجه الأول عكس وجه الورقة في الطابعة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الثاني</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طي </a:t>
            </a:r>
            <a:r>
              <a:rPr lang="ar-SA" sz="2105" b="1" dirty="0">
                <a:solidFill>
                  <a:srgbClr val="DC5223"/>
                </a:solidFill>
                <a:latin typeface="Arial" panose="020B0604020202020204" pitchFamily="34" charset="0"/>
                <a:cs typeface="Arial" panose="020B0604020202020204" pitchFamily="34" charset="0"/>
              </a:rPr>
              <a:t>الورقة</a:t>
            </a:r>
            <a:r>
              <a:rPr lang="ar-SA" sz="2105" b="1" dirty="0">
                <a:solidFill>
                  <a:schemeClr val="bg1"/>
                </a:solidFill>
                <a:latin typeface="Arial" panose="020B0604020202020204" pitchFamily="34" charset="0"/>
                <a:cs typeface="Arial" panose="020B0604020202020204" pitchFamily="34" charset="0"/>
              </a:rPr>
              <a:t> كما بالشكل</a:t>
            </a:r>
          </a:p>
          <a:p>
            <a:pPr marL="800054" lvl="1" indent="-342900" algn="r" rtl="1">
              <a:buFont typeface="Arial" panose="020B0604020202020204" pitchFamily="34" charset="0"/>
              <a:buChar char="•"/>
            </a:pPr>
            <a:endParaRPr lang="ar-SA" sz="1600" dirty="0">
              <a:solidFill>
                <a:schemeClr val="bg1"/>
              </a:solidFill>
              <a:latin typeface="Arial" panose="020B0604020202020204" pitchFamily="34" charset="0"/>
              <a:cs typeface="Arial" panose="020B0604020202020204" pitchFamily="34" charset="0"/>
            </a:endParaRPr>
          </a:p>
        </p:txBody>
      </p:sp>
      <p:pic>
        <p:nvPicPr>
          <p:cNvPr id="4" name="رسم 3" descr="آلة كاتبة مع تعبئة خالصة">
            <a:extLst>
              <a:ext uri="{FF2B5EF4-FFF2-40B4-BE49-F238E27FC236}">
                <a16:creationId xmlns:a16="http://schemas.microsoft.com/office/drawing/2014/main" id="{D0FE83C5-862A-0A37-53F3-22C9126D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593" y="872427"/>
            <a:ext cx="1522676" cy="1522676"/>
          </a:xfrm>
          <a:prstGeom prst="rect">
            <a:avLst/>
          </a:prstGeom>
        </p:spPr>
      </p:pic>
    </p:spTree>
    <p:extLst>
      <p:ext uri="{BB962C8B-B14F-4D97-AF65-F5344CB8AC3E}">
        <p14:creationId xmlns:p14="http://schemas.microsoft.com/office/powerpoint/2010/main" val="189456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2" name="رسم 642">
            <a:extLst>
              <a:ext uri="{FF2B5EF4-FFF2-40B4-BE49-F238E27FC236}">
                <a16:creationId xmlns:a16="http://schemas.microsoft.com/office/drawing/2014/main" id="{88369991-4457-E2EC-31D0-BAB5CA83D0AA}"/>
              </a:ext>
            </a:extLst>
          </p:cNvPr>
          <p:cNvGrpSpPr/>
          <p:nvPr/>
        </p:nvGrpSpPr>
        <p:grpSpPr>
          <a:xfrm>
            <a:off x="2656940" y="766415"/>
            <a:ext cx="1251599" cy="1642999"/>
            <a:chOff x="3887742" y="564068"/>
            <a:chExt cx="1387741" cy="1821715"/>
          </a:xfrm>
          <a:solidFill>
            <a:srgbClr val="000000"/>
          </a:solidFill>
        </p:grpSpPr>
        <p:sp>
          <p:nvSpPr>
            <p:cNvPr id="3" name="شكل حر: شكل 2">
              <a:extLst>
                <a:ext uri="{FF2B5EF4-FFF2-40B4-BE49-F238E27FC236}">
                  <a16:creationId xmlns:a16="http://schemas.microsoft.com/office/drawing/2014/main" id="{5F4B0550-1EEA-C4AD-414E-26FCE39765EF}"/>
                </a:ext>
              </a:extLst>
            </p:cNvPr>
            <p:cNvSpPr/>
            <p:nvPr/>
          </p:nvSpPr>
          <p:spPr>
            <a:xfrm>
              <a:off x="4419269" y="743917"/>
              <a:ext cx="83754" cy="96463"/>
            </a:xfrm>
            <a:custGeom>
              <a:avLst/>
              <a:gdLst>
                <a:gd name="connsiteX0" fmla="*/ 24673 w 83754"/>
                <a:gd name="connsiteY0" fmla="*/ 0 h 96463"/>
                <a:gd name="connsiteX1" fmla="*/ 13 w 83754"/>
                <a:gd name="connsiteY1" fmla="*/ 26264 h 96463"/>
                <a:gd name="connsiteX2" fmla="*/ 214 w 83754"/>
                <a:gd name="connsiteY2" fmla="*/ 28764 h 96463"/>
                <a:gd name="connsiteX3" fmla="*/ 3091 w 83754"/>
                <a:gd name="connsiteY3" fmla="*/ 77662 h 96463"/>
                <a:gd name="connsiteX4" fmla="*/ 23599 w 83754"/>
                <a:gd name="connsiteY4" fmla="*/ 96444 h 96463"/>
                <a:gd name="connsiteX5" fmla="*/ 24673 w 83754"/>
                <a:gd name="connsiteY5" fmla="*/ 96367 h 96463"/>
                <a:gd name="connsiteX6" fmla="*/ 83677 w 83754"/>
                <a:gd name="connsiteY6" fmla="*/ 44593 h 96463"/>
                <a:gd name="connsiteX7" fmla="*/ 24673 w 83754"/>
                <a:gd name="connsiteY7" fmla="*/ 0 h 9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54" h="96463">
                  <a:moveTo>
                    <a:pt x="24673" y="0"/>
                  </a:moveTo>
                  <a:cubicBezTo>
                    <a:pt x="10612" y="442"/>
                    <a:pt x="-433" y="12202"/>
                    <a:pt x="13" y="26264"/>
                  </a:cubicBezTo>
                  <a:cubicBezTo>
                    <a:pt x="37" y="27100"/>
                    <a:pt x="104" y="27934"/>
                    <a:pt x="214" y="28764"/>
                  </a:cubicBezTo>
                  <a:cubicBezTo>
                    <a:pt x="1653" y="44593"/>
                    <a:pt x="3091" y="61861"/>
                    <a:pt x="3091" y="77662"/>
                  </a:cubicBezTo>
                  <a:cubicBezTo>
                    <a:pt x="3565" y="88512"/>
                    <a:pt x="12750" y="96921"/>
                    <a:pt x="23599" y="96444"/>
                  </a:cubicBezTo>
                  <a:cubicBezTo>
                    <a:pt x="23959" y="96428"/>
                    <a:pt x="24318" y="96403"/>
                    <a:pt x="24673" y="96367"/>
                  </a:cubicBezTo>
                  <a:cubicBezTo>
                    <a:pt x="67818" y="93491"/>
                    <a:pt x="85076" y="77662"/>
                    <a:pt x="83677" y="44593"/>
                  </a:cubicBezTo>
                  <a:cubicBezTo>
                    <a:pt x="80791" y="10067"/>
                    <a:pt x="60647" y="0"/>
                    <a:pt x="24673" y="0"/>
                  </a:cubicBezTo>
                  <a:close/>
                </a:path>
              </a:pathLst>
            </a:custGeom>
            <a:solidFill>
              <a:srgbClr val="F8BD38"/>
            </a:solidFill>
            <a:ln w="4786" cap="flat">
              <a:noFill/>
              <a:prstDash val="solid"/>
              <a:miter/>
            </a:ln>
          </p:spPr>
          <p:txBody>
            <a:bodyPr rtlCol="1" anchor="ctr"/>
            <a:lstStyle/>
            <a:p>
              <a:endParaRPr lang="ar-SA"/>
            </a:p>
          </p:txBody>
        </p:sp>
        <p:sp>
          <p:nvSpPr>
            <p:cNvPr id="4" name="شكل حر: شكل 3">
              <a:extLst>
                <a:ext uri="{FF2B5EF4-FFF2-40B4-BE49-F238E27FC236}">
                  <a16:creationId xmlns:a16="http://schemas.microsoft.com/office/drawing/2014/main" id="{66D74171-0623-7913-A82F-7986F586D4D9}"/>
                </a:ext>
              </a:extLst>
            </p:cNvPr>
            <p:cNvSpPr/>
            <p:nvPr/>
          </p:nvSpPr>
          <p:spPr>
            <a:xfrm>
              <a:off x="4430997" y="879878"/>
              <a:ext cx="79100" cy="87061"/>
            </a:xfrm>
            <a:custGeom>
              <a:avLst/>
              <a:gdLst>
                <a:gd name="connsiteX0" fmla="*/ 18706 w 79100"/>
                <a:gd name="connsiteY0" fmla="*/ 733 h 87061"/>
                <a:gd name="connsiteX1" fmla="*/ 1 w 79100"/>
                <a:gd name="connsiteY1" fmla="*/ 22315 h 87061"/>
                <a:gd name="connsiteX2" fmla="*/ 4315 w 79100"/>
                <a:gd name="connsiteY2" fmla="*/ 78433 h 87061"/>
                <a:gd name="connsiteX3" fmla="*/ 7192 w 79100"/>
                <a:gd name="connsiteY3" fmla="*/ 87062 h 87061"/>
                <a:gd name="connsiteX4" fmla="*/ 79100 w 79100"/>
                <a:gd name="connsiteY4" fmla="*/ 15153 h 87061"/>
                <a:gd name="connsiteX5" fmla="*/ 18706 w 79100"/>
                <a:gd name="connsiteY5" fmla="*/ 733 h 8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00" h="87061">
                  <a:moveTo>
                    <a:pt x="18706" y="733"/>
                  </a:moveTo>
                  <a:cubicBezTo>
                    <a:pt x="7930" y="2199"/>
                    <a:pt x="-81" y="11441"/>
                    <a:pt x="1" y="22315"/>
                  </a:cubicBezTo>
                  <a:cubicBezTo>
                    <a:pt x="1439" y="42450"/>
                    <a:pt x="2877" y="59708"/>
                    <a:pt x="4315" y="78433"/>
                  </a:cubicBezTo>
                  <a:cubicBezTo>
                    <a:pt x="4612" y="81489"/>
                    <a:pt x="5595" y="84438"/>
                    <a:pt x="7192" y="87062"/>
                  </a:cubicBezTo>
                  <a:cubicBezTo>
                    <a:pt x="27431" y="59633"/>
                    <a:pt x="51670" y="35394"/>
                    <a:pt x="79100" y="15153"/>
                  </a:cubicBezTo>
                  <a:cubicBezTo>
                    <a:pt x="69062" y="3609"/>
                    <a:pt x="48918" y="-2144"/>
                    <a:pt x="18706" y="733"/>
                  </a:cubicBezTo>
                  <a:close/>
                </a:path>
              </a:pathLst>
            </a:custGeom>
            <a:solidFill>
              <a:srgbClr val="F8BD38"/>
            </a:solidFill>
            <a:ln w="4786" cap="flat">
              <a:noFill/>
              <a:prstDash val="solid"/>
              <a:miter/>
            </a:ln>
          </p:spPr>
          <p:txBody>
            <a:bodyPr rtlCol="1" anchor="ctr"/>
            <a:lstStyle/>
            <a:p>
              <a:endParaRPr lang="ar-SA"/>
            </a:p>
          </p:txBody>
        </p:sp>
        <p:sp>
          <p:nvSpPr>
            <p:cNvPr id="5" name="شكل حر: شكل 4">
              <a:extLst>
                <a:ext uri="{FF2B5EF4-FFF2-40B4-BE49-F238E27FC236}">
                  <a16:creationId xmlns:a16="http://schemas.microsoft.com/office/drawing/2014/main" id="{5C16B1D1-64C6-AC48-A533-B5B0087588AE}"/>
                </a:ext>
              </a:extLst>
            </p:cNvPr>
            <p:cNvSpPr/>
            <p:nvPr/>
          </p:nvSpPr>
          <p:spPr>
            <a:xfrm>
              <a:off x="4160185" y="645407"/>
              <a:ext cx="513816" cy="448130"/>
            </a:xfrm>
            <a:custGeom>
              <a:avLst/>
              <a:gdLst>
                <a:gd name="connsiteX0" fmla="*/ 172959 w 513816"/>
                <a:gd name="connsiteY0" fmla="*/ 16447 h 448130"/>
                <a:gd name="connsiteX1" fmla="*/ 8920 w 513816"/>
                <a:gd name="connsiteY1" fmla="*/ 160342 h 448130"/>
                <a:gd name="connsiteX2" fmla="*/ 18997 w 513816"/>
                <a:gd name="connsiteY2" fmla="*/ 325819 h 448130"/>
                <a:gd name="connsiteX3" fmla="*/ 116793 w 513816"/>
                <a:gd name="connsiteY3" fmla="*/ 448131 h 448130"/>
                <a:gd name="connsiteX4" fmla="*/ 224714 w 513816"/>
                <a:gd name="connsiteY4" fmla="*/ 436625 h 448130"/>
                <a:gd name="connsiteX5" fmla="*/ 243420 w 513816"/>
                <a:gd name="connsiteY5" fmla="*/ 380508 h 448130"/>
                <a:gd name="connsiteX6" fmla="*/ 247735 w 513816"/>
                <a:gd name="connsiteY6" fmla="*/ 371879 h 448130"/>
                <a:gd name="connsiteX7" fmla="*/ 194493 w 513816"/>
                <a:gd name="connsiteY7" fmla="*/ 379070 h 448130"/>
                <a:gd name="connsiteX8" fmla="*/ 184642 w 513816"/>
                <a:gd name="connsiteY8" fmla="*/ 373245 h 448130"/>
                <a:gd name="connsiteX9" fmla="*/ 184426 w 513816"/>
                <a:gd name="connsiteY9" fmla="*/ 370440 h 448130"/>
                <a:gd name="connsiteX10" fmla="*/ 191617 w 513816"/>
                <a:gd name="connsiteY10" fmla="*/ 360364 h 448130"/>
                <a:gd name="connsiteX11" fmla="*/ 223257 w 513816"/>
                <a:gd name="connsiteY11" fmla="*/ 318637 h 448130"/>
                <a:gd name="connsiteX12" fmla="*/ 207427 w 513816"/>
                <a:gd name="connsiteY12" fmla="*/ 128692 h 448130"/>
                <a:gd name="connsiteX13" fmla="*/ 168577 w 513816"/>
                <a:gd name="connsiteY13" fmla="*/ 91300 h 448130"/>
                <a:gd name="connsiteX14" fmla="*/ 158501 w 513816"/>
                <a:gd name="connsiteY14" fmla="*/ 81233 h 448130"/>
                <a:gd name="connsiteX15" fmla="*/ 167130 w 513816"/>
                <a:gd name="connsiteY15" fmla="*/ 71156 h 448130"/>
                <a:gd name="connsiteX16" fmla="*/ 243391 w 513816"/>
                <a:gd name="connsiteY16" fmla="*/ 69718 h 448130"/>
                <a:gd name="connsiteX17" fmla="*/ 252020 w 513816"/>
                <a:gd name="connsiteY17" fmla="*/ 69718 h 448130"/>
                <a:gd name="connsiteX18" fmla="*/ 250582 w 513816"/>
                <a:gd name="connsiteY18" fmla="*/ 42373 h 448130"/>
                <a:gd name="connsiteX19" fmla="*/ 270007 w 513816"/>
                <a:gd name="connsiteY19" fmla="*/ 13917 h 448130"/>
                <a:gd name="connsiteX20" fmla="*/ 272164 w 513816"/>
                <a:gd name="connsiteY20" fmla="*/ 13609 h 448130"/>
                <a:gd name="connsiteX21" fmla="*/ 296623 w 513816"/>
                <a:gd name="connsiteY21" fmla="*/ 42373 h 448130"/>
                <a:gd name="connsiteX22" fmla="*/ 298061 w 513816"/>
                <a:gd name="connsiteY22" fmla="*/ 69718 h 448130"/>
                <a:gd name="connsiteX23" fmla="*/ 381476 w 513816"/>
                <a:gd name="connsiteY23" fmla="*/ 138750 h 448130"/>
                <a:gd name="connsiteX24" fmla="*/ 354131 w 513816"/>
                <a:gd name="connsiteY24" fmla="*/ 196277 h 448130"/>
                <a:gd name="connsiteX25" fmla="*/ 351820 w 513816"/>
                <a:gd name="connsiteY25" fmla="*/ 212520 h 448130"/>
                <a:gd name="connsiteX26" fmla="*/ 357007 w 513816"/>
                <a:gd name="connsiteY26" fmla="*/ 216412 h 448130"/>
                <a:gd name="connsiteX27" fmla="*/ 382895 w 513816"/>
                <a:gd name="connsiteY27" fmla="*/ 230793 h 448130"/>
                <a:gd name="connsiteX28" fmla="*/ 423163 w 513816"/>
                <a:gd name="connsiteY28" fmla="*/ 212088 h 448130"/>
                <a:gd name="connsiteX29" fmla="*/ 513817 w 513816"/>
                <a:gd name="connsiteY29" fmla="*/ 190505 h 448130"/>
                <a:gd name="connsiteX30" fmla="*/ 508064 w 513816"/>
                <a:gd name="connsiteY30" fmla="*/ 170371 h 448130"/>
                <a:gd name="connsiteX31" fmla="*/ 172959 w 513816"/>
                <a:gd name="connsiteY31" fmla="*/ 16447 h 44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6" h="448130">
                  <a:moveTo>
                    <a:pt x="172959" y="16447"/>
                  </a:moveTo>
                  <a:cubicBezTo>
                    <a:pt x="96697" y="45211"/>
                    <a:pt x="36265" y="94109"/>
                    <a:pt x="8920" y="160342"/>
                  </a:cubicBezTo>
                  <a:cubicBezTo>
                    <a:pt x="-5778" y="215132"/>
                    <a:pt x="-2240" y="273217"/>
                    <a:pt x="18997" y="325819"/>
                  </a:cubicBezTo>
                  <a:cubicBezTo>
                    <a:pt x="38576" y="375484"/>
                    <a:pt x="72651" y="418106"/>
                    <a:pt x="116793" y="448131"/>
                  </a:cubicBezTo>
                  <a:cubicBezTo>
                    <a:pt x="152053" y="439262"/>
                    <a:pt x="188381" y="435389"/>
                    <a:pt x="224714" y="436625"/>
                  </a:cubicBezTo>
                  <a:cubicBezTo>
                    <a:pt x="229647" y="417512"/>
                    <a:pt x="235898" y="398758"/>
                    <a:pt x="243420" y="380508"/>
                  </a:cubicBezTo>
                  <a:lnTo>
                    <a:pt x="247735" y="371879"/>
                  </a:lnTo>
                  <a:lnTo>
                    <a:pt x="194493" y="379070"/>
                  </a:lnTo>
                  <a:cubicBezTo>
                    <a:pt x="190164" y="380182"/>
                    <a:pt x="185754" y="377574"/>
                    <a:pt x="184642" y="373245"/>
                  </a:cubicBezTo>
                  <a:cubicBezTo>
                    <a:pt x="184407" y="372329"/>
                    <a:pt x="184335" y="371380"/>
                    <a:pt x="184426" y="370440"/>
                  </a:cubicBezTo>
                  <a:cubicBezTo>
                    <a:pt x="184426" y="366116"/>
                    <a:pt x="187302" y="360364"/>
                    <a:pt x="191617" y="360364"/>
                  </a:cubicBezTo>
                  <a:cubicBezTo>
                    <a:pt x="210697" y="355675"/>
                    <a:pt x="223890" y="338273"/>
                    <a:pt x="223257" y="318637"/>
                  </a:cubicBezTo>
                  <a:cubicBezTo>
                    <a:pt x="221819" y="291293"/>
                    <a:pt x="210304" y="157475"/>
                    <a:pt x="207427" y="128692"/>
                  </a:cubicBezTo>
                  <a:cubicBezTo>
                    <a:pt x="205395" y="108391"/>
                    <a:pt x="188942" y="92556"/>
                    <a:pt x="168577" y="91300"/>
                  </a:cubicBezTo>
                  <a:cubicBezTo>
                    <a:pt x="162825" y="91300"/>
                    <a:pt x="159948" y="86985"/>
                    <a:pt x="158501" y="81233"/>
                  </a:cubicBezTo>
                  <a:cubicBezTo>
                    <a:pt x="158213" y="76104"/>
                    <a:pt x="162019" y="71661"/>
                    <a:pt x="167130" y="71156"/>
                  </a:cubicBezTo>
                  <a:lnTo>
                    <a:pt x="243391" y="69718"/>
                  </a:lnTo>
                  <a:lnTo>
                    <a:pt x="252020" y="69718"/>
                  </a:lnTo>
                  <a:lnTo>
                    <a:pt x="250582" y="42373"/>
                  </a:lnTo>
                  <a:cubicBezTo>
                    <a:pt x="248089" y="29151"/>
                    <a:pt x="256786" y="16411"/>
                    <a:pt x="270007" y="13917"/>
                  </a:cubicBezTo>
                  <a:cubicBezTo>
                    <a:pt x="270721" y="13783"/>
                    <a:pt x="271441" y="13680"/>
                    <a:pt x="272164" y="13609"/>
                  </a:cubicBezTo>
                  <a:cubicBezTo>
                    <a:pt x="285108" y="13609"/>
                    <a:pt x="295175" y="26563"/>
                    <a:pt x="296623" y="42373"/>
                  </a:cubicBezTo>
                  <a:lnTo>
                    <a:pt x="298061" y="69718"/>
                  </a:lnTo>
                  <a:cubicBezTo>
                    <a:pt x="348426" y="72594"/>
                    <a:pt x="378647" y="99938"/>
                    <a:pt x="381476" y="138750"/>
                  </a:cubicBezTo>
                  <a:cubicBezTo>
                    <a:pt x="383201" y="161417"/>
                    <a:pt x="372799" y="183304"/>
                    <a:pt x="354131" y="196277"/>
                  </a:cubicBezTo>
                  <a:cubicBezTo>
                    <a:pt x="349006" y="200124"/>
                    <a:pt x="347971" y="207396"/>
                    <a:pt x="351820" y="212520"/>
                  </a:cubicBezTo>
                  <a:cubicBezTo>
                    <a:pt x="353143" y="214284"/>
                    <a:pt x="354941" y="215634"/>
                    <a:pt x="357007" y="216412"/>
                  </a:cubicBezTo>
                  <a:cubicBezTo>
                    <a:pt x="366499" y="219450"/>
                    <a:pt x="375301" y="224338"/>
                    <a:pt x="382895" y="230793"/>
                  </a:cubicBezTo>
                  <a:cubicBezTo>
                    <a:pt x="395900" y="223699"/>
                    <a:pt x="409352" y="217451"/>
                    <a:pt x="423163" y="212088"/>
                  </a:cubicBezTo>
                  <a:cubicBezTo>
                    <a:pt x="452579" y="201861"/>
                    <a:pt x="482949" y="194630"/>
                    <a:pt x="513817" y="190505"/>
                  </a:cubicBezTo>
                  <a:cubicBezTo>
                    <a:pt x="512378" y="183305"/>
                    <a:pt x="509502" y="176124"/>
                    <a:pt x="508064" y="170371"/>
                  </a:cubicBezTo>
                  <a:cubicBezTo>
                    <a:pt x="462186" y="35192"/>
                    <a:pt x="312539" y="-33879"/>
                    <a:pt x="172959" y="16447"/>
                  </a:cubicBezTo>
                  <a:close/>
                </a:path>
              </a:pathLst>
            </a:custGeom>
            <a:solidFill>
              <a:srgbClr val="F8BD38"/>
            </a:solidFill>
            <a:ln w="4786" cap="flat">
              <a:noFill/>
              <a:prstDash val="solid"/>
              <a:miter/>
            </a:ln>
          </p:spPr>
          <p:txBody>
            <a:bodyPr rtlCol="1" anchor="ctr"/>
            <a:lstStyle/>
            <a:p>
              <a:endParaRPr lang="ar-SA"/>
            </a:p>
          </p:txBody>
        </p:sp>
        <p:sp>
          <p:nvSpPr>
            <p:cNvPr id="6" name="شكل حر: شكل 5">
              <a:extLst>
                <a:ext uri="{FF2B5EF4-FFF2-40B4-BE49-F238E27FC236}">
                  <a16:creationId xmlns:a16="http://schemas.microsoft.com/office/drawing/2014/main" id="{B7DA3835-4221-B049-6C12-92A27F2E3826}"/>
                </a:ext>
              </a:extLst>
            </p:cNvPr>
            <p:cNvSpPr/>
            <p:nvPr/>
          </p:nvSpPr>
          <p:spPr>
            <a:xfrm>
              <a:off x="4765961" y="1166979"/>
              <a:ext cx="92625" cy="102163"/>
            </a:xfrm>
            <a:custGeom>
              <a:avLst/>
              <a:gdLst>
                <a:gd name="connsiteX0" fmla="*/ 20449 w 92625"/>
                <a:gd name="connsiteY0" fmla="*/ 102151 h 102163"/>
                <a:gd name="connsiteX1" fmla="*/ 92358 w 92625"/>
                <a:gd name="connsiteY1" fmla="*/ 54662 h 102163"/>
                <a:gd name="connsiteX2" fmla="*/ 24735 w 92625"/>
                <a:gd name="connsiteY2" fmla="*/ 12 h 102163"/>
                <a:gd name="connsiteX3" fmla="*/ 3152 w 92625"/>
                <a:gd name="connsiteY3" fmla="*/ 20146 h 102163"/>
                <a:gd name="connsiteX4" fmla="*/ 276 w 92625"/>
                <a:gd name="connsiteY4" fmla="*/ 79140 h 102163"/>
                <a:gd name="connsiteX5" fmla="*/ 16484 w 92625"/>
                <a:gd name="connsiteY5" fmla="*/ 101892 h 102163"/>
                <a:gd name="connsiteX6" fmla="*/ 20449 w 92625"/>
                <a:gd name="connsiteY6" fmla="*/ 102151 h 10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25" h="102163">
                  <a:moveTo>
                    <a:pt x="20449" y="102151"/>
                  </a:moveTo>
                  <a:cubicBezTo>
                    <a:pt x="66471" y="102151"/>
                    <a:pt x="89481" y="86321"/>
                    <a:pt x="92358" y="54662"/>
                  </a:cubicBezTo>
                  <a:cubicBezTo>
                    <a:pt x="95234" y="21565"/>
                    <a:pt x="75100" y="2888"/>
                    <a:pt x="24735" y="12"/>
                  </a:cubicBezTo>
                  <a:cubicBezTo>
                    <a:pt x="13224" y="-367"/>
                    <a:pt x="3574" y="8636"/>
                    <a:pt x="3152" y="20146"/>
                  </a:cubicBezTo>
                  <a:cubicBezTo>
                    <a:pt x="1705" y="40280"/>
                    <a:pt x="276" y="60415"/>
                    <a:pt x="276" y="79140"/>
                  </a:cubicBezTo>
                  <a:cubicBezTo>
                    <a:pt x="-1531" y="89898"/>
                    <a:pt x="5727" y="100085"/>
                    <a:pt x="16484" y="101892"/>
                  </a:cubicBezTo>
                  <a:cubicBezTo>
                    <a:pt x="17793" y="102112"/>
                    <a:pt x="19121" y="102199"/>
                    <a:pt x="20449" y="102151"/>
                  </a:cubicBezTo>
                  <a:close/>
                </a:path>
              </a:pathLst>
            </a:custGeom>
            <a:solidFill>
              <a:srgbClr val="EE8030"/>
            </a:solidFill>
            <a:ln w="4786" cap="flat">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7760E3C5-1DE6-BD3A-73CC-91B6FE3342FB}"/>
                </a:ext>
              </a:extLst>
            </p:cNvPr>
            <p:cNvSpPr/>
            <p:nvPr/>
          </p:nvSpPr>
          <p:spPr>
            <a:xfrm>
              <a:off x="4770539" y="1024414"/>
              <a:ext cx="88106" cy="99771"/>
            </a:xfrm>
            <a:custGeom>
              <a:avLst/>
              <a:gdLst>
                <a:gd name="connsiteX0" fmla="*/ 20195 w 88106"/>
                <a:gd name="connsiteY0" fmla="*/ 99383 h 99771"/>
                <a:gd name="connsiteX1" fmla="*/ 87818 w 88106"/>
                <a:gd name="connsiteY1" fmla="*/ 54771 h 99771"/>
                <a:gd name="connsiteX2" fmla="*/ 33168 w 88106"/>
                <a:gd name="connsiteY2" fmla="*/ 120 h 99771"/>
                <a:gd name="connsiteX3" fmla="*/ 3014 w 88106"/>
                <a:gd name="connsiteY3" fmla="*/ 25145 h 99771"/>
                <a:gd name="connsiteX4" fmla="*/ 2947 w 88106"/>
                <a:gd name="connsiteY4" fmla="*/ 26008 h 99771"/>
                <a:gd name="connsiteX5" fmla="*/ 70 w 88106"/>
                <a:gd name="connsiteY5" fmla="*/ 76363 h 99771"/>
                <a:gd name="connsiteX6" fmla="*/ 19615 w 88106"/>
                <a:gd name="connsiteY6" fmla="*/ 99345 h 99771"/>
                <a:gd name="connsiteX7" fmla="*/ 20195 w 88106"/>
                <a:gd name="connsiteY7" fmla="*/ 99383 h 9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06" h="99771">
                  <a:moveTo>
                    <a:pt x="20195" y="99383"/>
                  </a:moveTo>
                  <a:cubicBezTo>
                    <a:pt x="66217" y="102260"/>
                    <a:pt x="86352" y="89307"/>
                    <a:pt x="87818" y="54771"/>
                  </a:cubicBezTo>
                  <a:cubicBezTo>
                    <a:pt x="90695" y="18798"/>
                    <a:pt x="71998" y="4406"/>
                    <a:pt x="33168" y="120"/>
                  </a:cubicBezTo>
                  <a:cubicBezTo>
                    <a:pt x="17928" y="-1294"/>
                    <a:pt x="4428" y="9910"/>
                    <a:pt x="3014" y="25145"/>
                  </a:cubicBezTo>
                  <a:cubicBezTo>
                    <a:pt x="2985" y="25432"/>
                    <a:pt x="2966" y="25720"/>
                    <a:pt x="2947" y="26008"/>
                  </a:cubicBezTo>
                  <a:cubicBezTo>
                    <a:pt x="1509" y="43266"/>
                    <a:pt x="70" y="60524"/>
                    <a:pt x="70" y="76363"/>
                  </a:cubicBezTo>
                  <a:cubicBezTo>
                    <a:pt x="-879" y="88108"/>
                    <a:pt x="7875" y="98396"/>
                    <a:pt x="19615" y="99345"/>
                  </a:cubicBezTo>
                  <a:cubicBezTo>
                    <a:pt x="19807" y="99359"/>
                    <a:pt x="20004" y="99374"/>
                    <a:pt x="20195" y="99383"/>
                  </a:cubicBezTo>
                  <a:close/>
                </a:path>
              </a:pathLst>
            </a:custGeom>
            <a:solidFill>
              <a:srgbClr val="EE8030"/>
            </a:solidFill>
            <a:ln w="4786" cap="flat">
              <a:noFill/>
              <a:prstDash val="solid"/>
              <a:miter/>
            </a:ln>
          </p:spPr>
          <p:txBody>
            <a:bodyPr rtlCol="1" anchor="ctr"/>
            <a:lstStyle/>
            <a:p>
              <a:endParaRPr lang="ar-SA"/>
            </a:p>
          </p:txBody>
        </p:sp>
        <p:sp>
          <p:nvSpPr>
            <p:cNvPr id="8" name="شكل حر: شكل 7">
              <a:extLst>
                <a:ext uri="{FF2B5EF4-FFF2-40B4-BE49-F238E27FC236}">
                  <a16:creationId xmlns:a16="http://schemas.microsoft.com/office/drawing/2014/main" id="{2A0FFD56-F4FC-592A-9F13-076163709A73}"/>
                </a:ext>
              </a:extLst>
            </p:cNvPr>
            <p:cNvSpPr/>
            <p:nvPr/>
          </p:nvSpPr>
          <p:spPr>
            <a:xfrm>
              <a:off x="4495745" y="911617"/>
              <a:ext cx="521064" cy="482624"/>
            </a:xfrm>
            <a:custGeom>
              <a:avLst/>
              <a:gdLst>
                <a:gd name="connsiteX0" fmla="*/ 505069 w 521064"/>
                <a:gd name="connsiteY0" fmla="*/ 169006 h 482624"/>
                <a:gd name="connsiteX1" fmla="*/ 166925 w 521064"/>
                <a:gd name="connsiteY1" fmla="*/ 16483 h 482624"/>
                <a:gd name="connsiteX2" fmla="*/ 1438 w 521064"/>
                <a:gd name="connsiteY2" fmla="*/ 179083 h 482624"/>
                <a:gd name="connsiteX3" fmla="*/ 0 w 521064"/>
                <a:gd name="connsiteY3" fmla="*/ 184836 h 482624"/>
                <a:gd name="connsiteX4" fmla="*/ 60403 w 521064"/>
                <a:gd name="connsiteY4" fmla="*/ 204970 h 482624"/>
                <a:gd name="connsiteX5" fmla="*/ 207174 w 521064"/>
                <a:gd name="connsiteY5" fmla="*/ 353189 h 482624"/>
                <a:gd name="connsiteX6" fmla="*/ 214365 w 521064"/>
                <a:gd name="connsiteY6" fmla="*/ 333054 h 482624"/>
                <a:gd name="connsiteX7" fmla="*/ 225871 w 521064"/>
                <a:gd name="connsiteY7" fmla="*/ 134480 h 482624"/>
                <a:gd name="connsiteX8" fmla="*/ 191354 w 521064"/>
                <a:gd name="connsiteY8" fmla="*/ 89878 h 482624"/>
                <a:gd name="connsiteX9" fmla="*/ 182725 w 521064"/>
                <a:gd name="connsiteY9" fmla="*/ 78372 h 482624"/>
                <a:gd name="connsiteX10" fmla="*/ 192251 w 521064"/>
                <a:gd name="connsiteY10" fmla="*/ 69460 h 482624"/>
                <a:gd name="connsiteX11" fmla="*/ 194231 w 521064"/>
                <a:gd name="connsiteY11" fmla="*/ 69743 h 482624"/>
                <a:gd name="connsiteX12" fmla="*/ 283398 w 521064"/>
                <a:gd name="connsiteY12" fmla="*/ 81249 h 482624"/>
                <a:gd name="connsiteX13" fmla="*/ 284836 w 521064"/>
                <a:gd name="connsiteY13" fmla="*/ 53914 h 482624"/>
                <a:gd name="connsiteX14" fmla="*/ 310723 w 521064"/>
                <a:gd name="connsiteY14" fmla="*/ 28026 h 482624"/>
                <a:gd name="connsiteX15" fmla="*/ 332305 w 521064"/>
                <a:gd name="connsiteY15" fmla="*/ 61124 h 482624"/>
                <a:gd name="connsiteX16" fmla="*/ 330867 w 521064"/>
                <a:gd name="connsiteY16" fmla="*/ 88468 h 482624"/>
                <a:gd name="connsiteX17" fmla="*/ 407129 w 521064"/>
                <a:gd name="connsiteY17" fmla="*/ 171882 h 482624"/>
                <a:gd name="connsiteX18" fmla="*/ 369736 w 521064"/>
                <a:gd name="connsiteY18" fmla="*/ 228010 h 482624"/>
                <a:gd name="connsiteX19" fmla="*/ 364688 w 521064"/>
                <a:gd name="connsiteY19" fmla="*/ 244544 h 482624"/>
                <a:gd name="connsiteX20" fmla="*/ 369736 w 521064"/>
                <a:gd name="connsiteY20" fmla="*/ 249592 h 482624"/>
                <a:gd name="connsiteX21" fmla="*/ 410005 w 521064"/>
                <a:gd name="connsiteY21" fmla="*/ 315748 h 482624"/>
                <a:gd name="connsiteX22" fmla="*/ 310723 w 521064"/>
                <a:gd name="connsiteY22" fmla="*/ 393458 h 482624"/>
                <a:gd name="connsiteX23" fmla="*/ 309275 w 521064"/>
                <a:gd name="connsiteY23" fmla="*/ 423669 h 482624"/>
                <a:gd name="connsiteX24" fmla="*/ 284817 w 521064"/>
                <a:gd name="connsiteY24" fmla="*/ 451014 h 482624"/>
                <a:gd name="connsiteX25" fmla="*/ 262841 w 521064"/>
                <a:gd name="connsiteY25" fmla="*/ 427010 h 482624"/>
                <a:gd name="connsiteX26" fmla="*/ 263234 w 521064"/>
                <a:gd name="connsiteY26" fmla="*/ 423669 h 482624"/>
                <a:gd name="connsiteX27" fmla="*/ 264673 w 521064"/>
                <a:gd name="connsiteY27" fmla="*/ 393458 h 482624"/>
                <a:gd name="connsiteX28" fmla="*/ 221527 w 521064"/>
                <a:gd name="connsiteY28" fmla="*/ 393458 h 482624"/>
                <a:gd name="connsiteX29" fmla="*/ 233033 w 521064"/>
                <a:gd name="connsiteY29" fmla="*/ 482625 h 482624"/>
                <a:gd name="connsiteX30" fmla="*/ 451751 w 521064"/>
                <a:gd name="connsiteY30" fmla="*/ 443775 h 482624"/>
                <a:gd name="connsiteX31" fmla="*/ 505069 w 521064"/>
                <a:gd name="connsiteY31" fmla="*/ 169006 h 4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1064" h="482624">
                  <a:moveTo>
                    <a:pt x="505069" y="169006"/>
                  </a:moveTo>
                  <a:cubicBezTo>
                    <a:pt x="456171" y="35188"/>
                    <a:pt x="306495" y="-33882"/>
                    <a:pt x="166925" y="16483"/>
                  </a:cubicBezTo>
                  <a:cubicBezTo>
                    <a:pt x="90835" y="44187"/>
                    <a:pt x="30475" y="103492"/>
                    <a:pt x="1438" y="179083"/>
                  </a:cubicBezTo>
                  <a:cubicBezTo>
                    <a:pt x="1654" y="181111"/>
                    <a:pt x="1146" y="183148"/>
                    <a:pt x="0" y="184836"/>
                  </a:cubicBezTo>
                  <a:cubicBezTo>
                    <a:pt x="20796" y="189376"/>
                    <a:pt x="41041" y="196125"/>
                    <a:pt x="60403" y="204970"/>
                  </a:cubicBezTo>
                  <a:cubicBezTo>
                    <a:pt x="125764" y="234827"/>
                    <a:pt x="177960" y="287541"/>
                    <a:pt x="207174" y="353189"/>
                  </a:cubicBezTo>
                  <a:cubicBezTo>
                    <a:pt x="211647" y="347412"/>
                    <a:pt x="214164" y="340360"/>
                    <a:pt x="214365" y="333054"/>
                  </a:cubicBezTo>
                  <a:cubicBezTo>
                    <a:pt x="215803" y="304291"/>
                    <a:pt x="224442" y="164701"/>
                    <a:pt x="225871" y="134480"/>
                  </a:cubicBezTo>
                  <a:cubicBezTo>
                    <a:pt x="226978" y="113123"/>
                    <a:pt x="212309" y="94163"/>
                    <a:pt x="191354" y="89878"/>
                  </a:cubicBezTo>
                  <a:cubicBezTo>
                    <a:pt x="186009" y="88732"/>
                    <a:pt x="182327" y="83823"/>
                    <a:pt x="182725" y="78372"/>
                  </a:cubicBezTo>
                  <a:cubicBezTo>
                    <a:pt x="182893" y="73281"/>
                    <a:pt x="187160" y="69291"/>
                    <a:pt x="192251" y="69460"/>
                  </a:cubicBezTo>
                  <a:cubicBezTo>
                    <a:pt x="192917" y="69482"/>
                    <a:pt x="193583" y="69577"/>
                    <a:pt x="194231" y="69743"/>
                  </a:cubicBezTo>
                  <a:lnTo>
                    <a:pt x="283398" y="81249"/>
                  </a:lnTo>
                  <a:lnTo>
                    <a:pt x="284836" y="53914"/>
                  </a:lnTo>
                  <a:cubicBezTo>
                    <a:pt x="286274" y="38084"/>
                    <a:pt x="297789" y="25150"/>
                    <a:pt x="310723" y="28026"/>
                  </a:cubicBezTo>
                  <a:cubicBezTo>
                    <a:pt x="323667" y="29474"/>
                    <a:pt x="333734" y="45285"/>
                    <a:pt x="332305" y="61124"/>
                  </a:cubicBezTo>
                  <a:lnTo>
                    <a:pt x="330867" y="88468"/>
                  </a:lnTo>
                  <a:cubicBezTo>
                    <a:pt x="382642" y="98535"/>
                    <a:pt x="410005" y="131614"/>
                    <a:pt x="407129" y="171882"/>
                  </a:cubicBezTo>
                  <a:cubicBezTo>
                    <a:pt x="405926" y="196044"/>
                    <a:pt x="391568" y="217593"/>
                    <a:pt x="369736" y="228010"/>
                  </a:cubicBezTo>
                  <a:cubicBezTo>
                    <a:pt x="363777" y="231183"/>
                    <a:pt x="361515" y="238585"/>
                    <a:pt x="364688" y="244544"/>
                  </a:cubicBezTo>
                  <a:cubicBezTo>
                    <a:pt x="365834" y="246692"/>
                    <a:pt x="367589" y="248451"/>
                    <a:pt x="369736" y="249592"/>
                  </a:cubicBezTo>
                  <a:cubicBezTo>
                    <a:pt x="399948" y="265422"/>
                    <a:pt x="411463" y="288442"/>
                    <a:pt x="410005" y="315748"/>
                  </a:cubicBezTo>
                  <a:cubicBezTo>
                    <a:pt x="407129" y="351731"/>
                    <a:pt x="378365" y="389143"/>
                    <a:pt x="310723" y="393458"/>
                  </a:cubicBezTo>
                  <a:lnTo>
                    <a:pt x="309275" y="423669"/>
                  </a:lnTo>
                  <a:cubicBezTo>
                    <a:pt x="307837" y="438051"/>
                    <a:pt x="297770" y="451014"/>
                    <a:pt x="284817" y="451014"/>
                  </a:cubicBezTo>
                  <a:cubicBezTo>
                    <a:pt x="272122" y="450453"/>
                    <a:pt x="262280" y="439709"/>
                    <a:pt x="262841" y="427010"/>
                  </a:cubicBezTo>
                  <a:cubicBezTo>
                    <a:pt x="262889" y="425889"/>
                    <a:pt x="263023" y="424772"/>
                    <a:pt x="263234" y="423669"/>
                  </a:cubicBezTo>
                  <a:lnTo>
                    <a:pt x="264673" y="393458"/>
                  </a:lnTo>
                  <a:lnTo>
                    <a:pt x="221527" y="393458"/>
                  </a:lnTo>
                  <a:cubicBezTo>
                    <a:pt x="230372" y="422317"/>
                    <a:pt x="234265" y="452466"/>
                    <a:pt x="233033" y="482625"/>
                  </a:cubicBezTo>
                  <a:cubicBezTo>
                    <a:pt x="305244" y="466028"/>
                    <a:pt x="378241" y="453061"/>
                    <a:pt x="451751" y="443775"/>
                  </a:cubicBezTo>
                  <a:cubicBezTo>
                    <a:pt x="516584" y="366142"/>
                    <a:pt x="539604" y="262536"/>
                    <a:pt x="505069" y="169006"/>
                  </a:cubicBezTo>
                  <a:close/>
                </a:path>
              </a:pathLst>
            </a:custGeom>
            <a:solidFill>
              <a:srgbClr val="EE8030"/>
            </a:solidFill>
            <a:ln w="4786" cap="flat">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F9A6E94D-8121-3999-7F6A-D59C09EAE32D}"/>
                </a:ext>
              </a:extLst>
            </p:cNvPr>
            <p:cNvSpPr/>
            <p:nvPr/>
          </p:nvSpPr>
          <p:spPr>
            <a:xfrm>
              <a:off x="4356651" y="1280271"/>
              <a:ext cx="99985" cy="103662"/>
            </a:xfrm>
            <a:custGeom>
              <a:avLst/>
              <a:gdLst>
                <a:gd name="connsiteX0" fmla="*/ 87290 w 99985"/>
                <a:gd name="connsiteY0" fmla="*/ 20518 h 103662"/>
                <a:gd name="connsiteX1" fmla="*/ 11029 w 99985"/>
                <a:gd name="connsiteY1" fmla="*/ 16194 h 103662"/>
                <a:gd name="connsiteX2" fmla="*/ 4830 w 99985"/>
                <a:gd name="connsiteY2" fmla="*/ 52690 h 103662"/>
                <a:gd name="connsiteX3" fmla="*/ 6714 w 99985"/>
                <a:gd name="connsiteY3" fmla="*/ 55044 h 103662"/>
                <a:gd name="connsiteX4" fmla="*/ 38354 w 99985"/>
                <a:gd name="connsiteY4" fmla="*/ 95313 h 103662"/>
                <a:gd name="connsiteX5" fmla="*/ 68565 w 99985"/>
                <a:gd name="connsiteY5" fmla="*/ 99628 h 103662"/>
                <a:gd name="connsiteX6" fmla="*/ 87290 w 99985"/>
                <a:gd name="connsiteY6" fmla="*/ 20518 h 10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85" h="103662">
                  <a:moveTo>
                    <a:pt x="87290" y="20518"/>
                  </a:moveTo>
                  <a:cubicBezTo>
                    <a:pt x="65708" y="-6826"/>
                    <a:pt x="42688" y="-5369"/>
                    <a:pt x="11029" y="16194"/>
                  </a:cubicBezTo>
                  <a:cubicBezTo>
                    <a:pt x="-760" y="24559"/>
                    <a:pt x="-3535" y="40897"/>
                    <a:pt x="4830" y="52690"/>
                  </a:cubicBezTo>
                  <a:cubicBezTo>
                    <a:pt x="5410" y="53510"/>
                    <a:pt x="6043" y="54296"/>
                    <a:pt x="6714" y="55044"/>
                  </a:cubicBezTo>
                  <a:cubicBezTo>
                    <a:pt x="16791" y="67997"/>
                    <a:pt x="28296" y="82389"/>
                    <a:pt x="38354" y="95313"/>
                  </a:cubicBezTo>
                  <a:cubicBezTo>
                    <a:pt x="45718" y="104484"/>
                    <a:pt x="58930" y="106368"/>
                    <a:pt x="68565" y="99628"/>
                  </a:cubicBezTo>
                  <a:cubicBezTo>
                    <a:pt x="103120" y="70874"/>
                    <a:pt x="108882" y="47853"/>
                    <a:pt x="87290" y="20518"/>
                  </a:cubicBezTo>
                  <a:close/>
                </a:path>
              </a:pathLst>
            </a:custGeom>
            <a:solidFill>
              <a:srgbClr val="F8BD38"/>
            </a:solidFill>
            <a:ln w="4786" cap="flat">
              <a:noFill/>
              <a:prstDash val="solid"/>
              <a:miter/>
            </a:ln>
          </p:spPr>
          <p:txBody>
            <a:bodyPr rtlCol="1" anchor="ctr"/>
            <a:lstStyle/>
            <a:p>
              <a:endParaRPr lang="ar-SA"/>
            </a:p>
          </p:txBody>
        </p:sp>
        <p:sp>
          <p:nvSpPr>
            <p:cNvPr id="10" name="شكل حر: شكل 9">
              <a:extLst>
                <a:ext uri="{FF2B5EF4-FFF2-40B4-BE49-F238E27FC236}">
                  <a16:creationId xmlns:a16="http://schemas.microsoft.com/office/drawing/2014/main" id="{C954C196-D408-8860-D4C2-B588EC84F6B2}"/>
                </a:ext>
              </a:extLst>
            </p:cNvPr>
            <p:cNvSpPr/>
            <p:nvPr/>
          </p:nvSpPr>
          <p:spPr>
            <a:xfrm>
              <a:off x="4445094" y="1386441"/>
              <a:ext cx="105377" cy="69796"/>
            </a:xfrm>
            <a:custGeom>
              <a:avLst/>
              <a:gdLst>
                <a:gd name="connsiteX0" fmla="*/ 93824 w 105377"/>
                <a:gd name="connsiteY0" fmla="*/ 19431 h 69796"/>
                <a:gd name="connsiteX1" fmla="*/ 7534 w 105377"/>
                <a:gd name="connsiteY1" fmla="*/ 23755 h 69796"/>
                <a:gd name="connsiteX2" fmla="*/ 4657 w 105377"/>
                <a:gd name="connsiteY2" fmla="*/ 53967 h 69796"/>
                <a:gd name="connsiteX3" fmla="*/ 17601 w 105377"/>
                <a:gd name="connsiteY3" fmla="*/ 69796 h 69796"/>
                <a:gd name="connsiteX4" fmla="*/ 105378 w 105377"/>
                <a:gd name="connsiteY4" fmla="*/ 46785 h 69796"/>
                <a:gd name="connsiteX5" fmla="*/ 93824 w 105377"/>
                <a:gd name="connsiteY5" fmla="*/ 19431 h 6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77" h="69796">
                  <a:moveTo>
                    <a:pt x="93824" y="19431"/>
                  </a:moveTo>
                  <a:cubicBezTo>
                    <a:pt x="73690" y="-6456"/>
                    <a:pt x="46336" y="-7904"/>
                    <a:pt x="7534" y="23755"/>
                  </a:cubicBezTo>
                  <a:cubicBezTo>
                    <a:pt x="-1268" y="31478"/>
                    <a:pt x="-2529" y="44719"/>
                    <a:pt x="4657" y="53967"/>
                  </a:cubicBezTo>
                  <a:cubicBezTo>
                    <a:pt x="8972" y="59719"/>
                    <a:pt x="13286" y="64044"/>
                    <a:pt x="17601" y="69796"/>
                  </a:cubicBezTo>
                  <a:cubicBezTo>
                    <a:pt x="46365" y="62605"/>
                    <a:pt x="75128" y="53967"/>
                    <a:pt x="105378" y="46785"/>
                  </a:cubicBezTo>
                  <a:cubicBezTo>
                    <a:pt x="104050" y="36795"/>
                    <a:pt x="100061" y="27346"/>
                    <a:pt x="93824" y="19431"/>
                  </a:cubicBezTo>
                  <a:close/>
                </a:path>
              </a:pathLst>
            </a:custGeom>
            <a:solidFill>
              <a:srgbClr val="F8BD38"/>
            </a:solidFill>
            <a:ln w="4786" cap="flat">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4B49C08C-E552-D358-4A27-A0C2892DD14D}"/>
                </a:ext>
              </a:extLst>
            </p:cNvPr>
            <p:cNvSpPr/>
            <p:nvPr/>
          </p:nvSpPr>
          <p:spPr>
            <a:xfrm>
              <a:off x="4151256" y="1159118"/>
              <a:ext cx="534366" cy="379085"/>
            </a:xfrm>
            <a:custGeom>
              <a:avLst/>
              <a:gdLst>
                <a:gd name="connsiteX0" fmla="*/ 521442 w 534366"/>
                <a:gd name="connsiteY0" fmla="*/ 169006 h 379085"/>
                <a:gd name="connsiteX1" fmla="*/ 183327 w 534366"/>
                <a:gd name="connsiteY1" fmla="*/ 16483 h 379085"/>
                <a:gd name="connsiteX2" fmla="*/ 14974 w 534366"/>
                <a:gd name="connsiteY2" fmla="*/ 364704 h 379085"/>
                <a:gd name="connsiteX3" fmla="*/ 22164 w 534366"/>
                <a:gd name="connsiteY3" fmla="*/ 379086 h 379085"/>
                <a:gd name="connsiteX4" fmla="*/ 253836 w 534366"/>
                <a:gd name="connsiteY4" fmla="*/ 312929 h 379085"/>
                <a:gd name="connsiteX5" fmla="*/ 168945 w 534366"/>
                <a:gd name="connsiteY5" fmla="*/ 206447 h 379085"/>
                <a:gd name="connsiteX6" fmla="*/ 112818 w 534366"/>
                <a:gd name="connsiteY6" fmla="*/ 196379 h 379085"/>
                <a:gd name="connsiteX7" fmla="*/ 98436 w 534366"/>
                <a:gd name="connsiteY7" fmla="*/ 193503 h 379085"/>
                <a:gd name="connsiteX8" fmla="*/ 98863 w 534366"/>
                <a:gd name="connsiteY8" fmla="*/ 179951 h 379085"/>
                <a:gd name="connsiteX9" fmla="*/ 99874 w 534366"/>
                <a:gd name="connsiteY9" fmla="*/ 179121 h 379085"/>
                <a:gd name="connsiteX10" fmla="*/ 173259 w 534366"/>
                <a:gd name="connsiteY10" fmla="*/ 127347 h 379085"/>
                <a:gd name="connsiteX11" fmla="*/ 156001 w 534366"/>
                <a:gd name="connsiteY11" fmla="*/ 105765 h 379085"/>
                <a:gd name="connsiteX12" fmla="*/ 157440 w 534366"/>
                <a:gd name="connsiteY12" fmla="*/ 68372 h 379085"/>
                <a:gd name="connsiteX13" fmla="*/ 194832 w 534366"/>
                <a:gd name="connsiteY13" fmla="*/ 78449 h 379085"/>
                <a:gd name="connsiteX14" fmla="*/ 212090 w 534366"/>
                <a:gd name="connsiteY14" fmla="*/ 100031 h 379085"/>
                <a:gd name="connsiteX15" fmla="*/ 324326 w 534366"/>
                <a:gd name="connsiteY15" fmla="*/ 111537 h 379085"/>
                <a:gd name="connsiteX16" fmla="*/ 334402 w 534366"/>
                <a:gd name="connsiteY16" fmla="*/ 177693 h 379085"/>
                <a:gd name="connsiteX17" fmla="*/ 341517 w 534366"/>
                <a:gd name="connsiteY17" fmla="*/ 193168 h 379085"/>
                <a:gd name="connsiteX18" fmla="*/ 348784 w 534366"/>
                <a:gd name="connsiteY18" fmla="*/ 193513 h 379085"/>
                <a:gd name="connsiteX19" fmla="*/ 423569 w 534366"/>
                <a:gd name="connsiteY19" fmla="*/ 215105 h 379085"/>
                <a:gd name="connsiteX20" fmla="*/ 439399 w 534366"/>
                <a:gd name="connsiteY20" fmla="*/ 262584 h 379085"/>
                <a:gd name="connsiteX21" fmla="*/ 534367 w 534366"/>
                <a:gd name="connsiteY21" fmla="*/ 239573 h 379085"/>
                <a:gd name="connsiteX22" fmla="*/ 521442 w 534366"/>
                <a:gd name="connsiteY22" fmla="*/ 169006 h 3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4366" h="379085">
                  <a:moveTo>
                    <a:pt x="521442" y="169006"/>
                  </a:moveTo>
                  <a:cubicBezTo>
                    <a:pt x="472544" y="35189"/>
                    <a:pt x="322907" y="-33882"/>
                    <a:pt x="183327" y="16483"/>
                  </a:cubicBezTo>
                  <a:cubicBezTo>
                    <a:pt x="40870" y="68257"/>
                    <a:pt x="-33953" y="225124"/>
                    <a:pt x="14974" y="364704"/>
                  </a:cubicBezTo>
                  <a:cubicBezTo>
                    <a:pt x="17850" y="369018"/>
                    <a:pt x="19288" y="374781"/>
                    <a:pt x="22164" y="379086"/>
                  </a:cubicBezTo>
                  <a:cubicBezTo>
                    <a:pt x="82568" y="361827"/>
                    <a:pt x="164621" y="337359"/>
                    <a:pt x="253836" y="312929"/>
                  </a:cubicBezTo>
                  <a:cubicBezTo>
                    <a:pt x="248083" y="307177"/>
                    <a:pt x="187680" y="229515"/>
                    <a:pt x="168945" y="206447"/>
                  </a:cubicBezTo>
                  <a:cubicBezTo>
                    <a:pt x="154856" y="190445"/>
                    <a:pt x="131591" y="186274"/>
                    <a:pt x="112818" y="196379"/>
                  </a:cubicBezTo>
                  <a:cubicBezTo>
                    <a:pt x="107981" y="199155"/>
                    <a:pt x="101835" y="197928"/>
                    <a:pt x="98436" y="193503"/>
                  </a:cubicBezTo>
                  <a:cubicBezTo>
                    <a:pt x="94812" y="189644"/>
                    <a:pt x="94999" y="183575"/>
                    <a:pt x="98863" y="179951"/>
                  </a:cubicBezTo>
                  <a:cubicBezTo>
                    <a:pt x="99179" y="179653"/>
                    <a:pt x="99519" y="179375"/>
                    <a:pt x="99874" y="179121"/>
                  </a:cubicBezTo>
                  <a:lnTo>
                    <a:pt x="173259" y="127347"/>
                  </a:lnTo>
                  <a:lnTo>
                    <a:pt x="156001" y="105765"/>
                  </a:lnTo>
                  <a:cubicBezTo>
                    <a:pt x="145924" y="92812"/>
                    <a:pt x="145924" y="75544"/>
                    <a:pt x="157440" y="68372"/>
                  </a:cubicBezTo>
                  <a:cubicBezTo>
                    <a:pt x="170642" y="61622"/>
                    <a:pt x="186807" y="65980"/>
                    <a:pt x="194832" y="78449"/>
                  </a:cubicBezTo>
                  <a:lnTo>
                    <a:pt x="212090" y="100031"/>
                  </a:lnTo>
                  <a:cubicBezTo>
                    <a:pt x="258112" y="72696"/>
                    <a:pt x="299867" y="78449"/>
                    <a:pt x="324326" y="111537"/>
                  </a:cubicBezTo>
                  <a:cubicBezTo>
                    <a:pt x="339120" y="130266"/>
                    <a:pt x="342950" y="155406"/>
                    <a:pt x="334402" y="177693"/>
                  </a:cubicBezTo>
                  <a:cubicBezTo>
                    <a:pt x="332092" y="183930"/>
                    <a:pt x="335280" y="190857"/>
                    <a:pt x="341517" y="193168"/>
                  </a:cubicBezTo>
                  <a:cubicBezTo>
                    <a:pt x="343846" y="194030"/>
                    <a:pt x="346382" y="194150"/>
                    <a:pt x="348784" y="193513"/>
                  </a:cubicBezTo>
                  <a:cubicBezTo>
                    <a:pt x="375779" y="184577"/>
                    <a:pt x="405492" y="193153"/>
                    <a:pt x="423569" y="215105"/>
                  </a:cubicBezTo>
                  <a:cubicBezTo>
                    <a:pt x="434092" y="228671"/>
                    <a:pt x="439677" y="245417"/>
                    <a:pt x="439399" y="262584"/>
                  </a:cubicBezTo>
                  <a:cubicBezTo>
                    <a:pt x="471039" y="253955"/>
                    <a:pt x="502679" y="246754"/>
                    <a:pt x="534367" y="239573"/>
                  </a:cubicBezTo>
                  <a:cubicBezTo>
                    <a:pt x="534280" y="215469"/>
                    <a:pt x="529904" y="191576"/>
                    <a:pt x="521442" y="169006"/>
                  </a:cubicBezTo>
                  <a:close/>
                </a:path>
              </a:pathLst>
            </a:custGeom>
            <a:solidFill>
              <a:srgbClr val="F8BD38"/>
            </a:solidFill>
            <a:ln w="4786" cap="flat">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2FF58650-2B7F-CBCE-273E-567BEDA52061}"/>
                </a:ext>
              </a:extLst>
            </p:cNvPr>
            <p:cNvSpPr/>
            <p:nvPr/>
          </p:nvSpPr>
          <p:spPr>
            <a:xfrm>
              <a:off x="3887742" y="564068"/>
              <a:ext cx="1387741" cy="1821715"/>
            </a:xfrm>
            <a:custGeom>
              <a:avLst/>
              <a:gdLst>
                <a:gd name="connsiteX0" fmla="*/ 1379278 w 1387741"/>
                <a:gd name="connsiteY0" fmla="*/ 1473461 h 1821715"/>
                <a:gd name="connsiteX1" fmla="*/ 1341886 w 1387741"/>
                <a:gd name="connsiteY1" fmla="*/ 1319490 h 1821715"/>
                <a:gd name="connsiteX2" fmla="*/ 1374983 w 1387741"/>
                <a:gd name="connsiteY2" fmla="*/ 1295031 h 1821715"/>
                <a:gd name="connsiteX3" fmla="*/ 1383612 w 1387741"/>
                <a:gd name="connsiteY3" fmla="*/ 1253296 h 1821715"/>
                <a:gd name="connsiteX4" fmla="*/ 1330371 w 1387741"/>
                <a:gd name="connsiteY4" fmla="*/ 1034577 h 1821715"/>
                <a:gd name="connsiteX5" fmla="*/ 1265614 w 1387741"/>
                <a:gd name="connsiteY5" fmla="*/ 1004366 h 1821715"/>
                <a:gd name="connsiteX6" fmla="*/ 1229631 w 1387741"/>
                <a:gd name="connsiteY6" fmla="*/ 856186 h 1821715"/>
                <a:gd name="connsiteX7" fmla="*/ 1117396 w 1387741"/>
                <a:gd name="connsiteY7" fmla="*/ 781401 h 1821715"/>
                <a:gd name="connsiteX8" fmla="*/ 1113072 w 1387741"/>
                <a:gd name="connsiteY8" fmla="*/ 781401 h 1821715"/>
                <a:gd name="connsiteX9" fmla="*/ 1167722 w 1387741"/>
                <a:gd name="connsiteY9" fmla="*/ 696500 h 1821715"/>
                <a:gd name="connsiteX10" fmla="*/ 1174923 w 1387741"/>
                <a:gd name="connsiteY10" fmla="*/ 469153 h 1821715"/>
                <a:gd name="connsiteX11" fmla="*/ 1020951 w 1387741"/>
                <a:gd name="connsiteY11" fmla="*/ 303676 h 1821715"/>
                <a:gd name="connsiteX12" fmla="*/ 941813 w 1387741"/>
                <a:gd name="connsiteY12" fmla="*/ 280666 h 1821715"/>
                <a:gd name="connsiteX13" fmla="*/ 836769 w 1387741"/>
                <a:gd name="connsiteY13" fmla="*/ 269160 h 1821715"/>
                <a:gd name="connsiteX14" fmla="*/ 820939 w 1387741"/>
                <a:gd name="connsiteY14" fmla="*/ 194375 h 1821715"/>
                <a:gd name="connsiteX15" fmla="*/ 672778 w 1387741"/>
                <a:gd name="connsiteY15" fmla="*/ 34507 h 1821715"/>
                <a:gd name="connsiteX16" fmla="*/ 596517 w 1387741"/>
                <a:gd name="connsiteY16" fmla="*/ 11496 h 1821715"/>
                <a:gd name="connsiteX17" fmla="*/ 363388 w 1387741"/>
                <a:gd name="connsiteY17" fmla="*/ 23002 h 1821715"/>
                <a:gd name="connsiteX18" fmla="*/ 189273 w 1387741"/>
                <a:gd name="connsiteY18" fmla="*/ 184164 h 1821715"/>
                <a:gd name="connsiteX19" fmla="*/ 182072 w 1387741"/>
                <a:gd name="connsiteY19" fmla="*/ 411511 h 1821715"/>
                <a:gd name="connsiteX20" fmla="*/ 315899 w 1387741"/>
                <a:gd name="connsiteY20" fmla="*/ 553967 h 1821715"/>
                <a:gd name="connsiteX21" fmla="*/ 164814 w 1387741"/>
                <a:gd name="connsiteY21" fmla="*/ 709377 h 1821715"/>
                <a:gd name="connsiteX22" fmla="*/ 141803 w 1387741"/>
                <a:gd name="connsiteY22" fmla="*/ 785639 h 1821715"/>
                <a:gd name="connsiteX23" fmla="*/ 2204 w 1387741"/>
                <a:gd name="connsiteY23" fmla="*/ 948229 h 1821715"/>
                <a:gd name="connsiteX24" fmla="*/ 183520 w 1387741"/>
                <a:gd name="connsiteY24" fmla="*/ 1703685 h 1821715"/>
                <a:gd name="connsiteX25" fmla="*/ 256905 w 1387741"/>
                <a:gd name="connsiteY25" fmla="*/ 1795776 h 1821715"/>
                <a:gd name="connsiteX26" fmla="*/ 366264 w 1387741"/>
                <a:gd name="connsiteY26" fmla="*/ 1821682 h 1821715"/>
                <a:gd name="connsiteX27" fmla="*/ 488576 w 1387741"/>
                <a:gd name="connsiteY27" fmla="*/ 1798672 h 1821715"/>
                <a:gd name="connsiteX28" fmla="*/ 1267043 w 1387741"/>
                <a:gd name="connsiteY28" fmla="*/ 1611603 h 1821715"/>
                <a:gd name="connsiteX29" fmla="*/ 1373525 w 1387741"/>
                <a:gd name="connsiteY29" fmla="*/ 1569877 h 1821715"/>
                <a:gd name="connsiteX30" fmla="*/ 1379278 w 1387741"/>
                <a:gd name="connsiteY30" fmla="*/ 1473461 h 1821715"/>
                <a:gd name="connsiteX31" fmla="*/ 1362020 w 1387741"/>
                <a:gd name="connsiteY31" fmla="*/ 1259058 h 1821715"/>
                <a:gd name="connsiteX32" fmla="*/ 1356267 w 1387741"/>
                <a:gd name="connsiteY32" fmla="*/ 1283516 h 1821715"/>
                <a:gd name="connsiteX33" fmla="*/ 1351953 w 1387741"/>
                <a:gd name="connsiteY33" fmla="*/ 1287831 h 1821715"/>
                <a:gd name="connsiteX34" fmla="*/ 1313103 w 1387741"/>
                <a:gd name="connsiteY34" fmla="*/ 1305089 h 1821715"/>
                <a:gd name="connsiteX35" fmla="*/ 1300150 w 1387741"/>
                <a:gd name="connsiteY35" fmla="*/ 1306527 h 1821715"/>
                <a:gd name="connsiteX36" fmla="*/ 1107328 w 1387741"/>
                <a:gd name="connsiteY36" fmla="*/ 1354016 h 1821715"/>
                <a:gd name="connsiteX37" fmla="*/ 1088623 w 1387741"/>
                <a:gd name="connsiteY37" fmla="*/ 1358330 h 1821715"/>
                <a:gd name="connsiteX38" fmla="*/ 1036848 w 1387741"/>
                <a:gd name="connsiteY38" fmla="*/ 1151127 h 1821715"/>
                <a:gd name="connsiteX39" fmla="*/ 1242623 w 1387741"/>
                <a:gd name="connsiteY39" fmla="*/ 1096477 h 1821715"/>
                <a:gd name="connsiteX40" fmla="*/ 1264205 w 1387741"/>
                <a:gd name="connsiteY40" fmla="*/ 1092153 h 1821715"/>
                <a:gd name="connsiteX41" fmla="*/ 1281463 w 1387741"/>
                <a:gd name="connsiteY41" fmla="*/ 1089276 h 1821715"/>
                <a:gd name="connsiteX42" fmla="*/ 1304474 w 1387741"/>
                <a:gd name="connsiteY42" fmla="*/ 1082085 h 1821715"/>
                <a:gd name="connsiteX43" fmla="*/ 1318856 w 1387741"/>
                <a:gd name="connsiteY43" fmla="*/ 1072008 h 1821715"/>
                <a:gd name="connsiteX44" fmla="*/ 209417 w 1387741"/>
                <a:gd name="connsiteY44" fmla="*/ 194231 h 1821715"/>
                <a:gd name="connsiteX45" fmla="*/ 370579 w 1387741"/>
                <a:gd name="connsiteY45" fmla="*/ 44584 h 1821715"/>
                <a:gd name="connsiteX46" fmla="*/ 458356 w 1387741"/>
                <a:gd name="connsiteY46" fmla="*/ 24449 h 1821715"/>
                <a:gd name="connsiteX47" fmla="*/ 451165 w 1387741"/>
                <a:gd name="connsiteY47" fmla="*/ 27326 h 1821715"/>
                <a:gd name="connsiteX48" fmla="*/ 277049 w 1387741"/>
                <a:gd name="connsiteY48" fmla="*/ 188488 h 1821715"/>
                <a:gd name="connsiteX49" fmla="*/ 269849 w 1387741"/>
                <a:gd name="connsiteY49" fmla="*/ 415845 h 1821715"/>
                <a:gd name="connsiteX50" fmla="*/ 361950 w 1387741"/>
                <a:gd name="connsiteY50" fmla="*/ 538147 h 1821715"/>
                <a:gd name="connsiteX51" fmla="*/ 343244 w 1387741"/>
                <a:gd name="connsiteY51" fmla="*/ 545348 h 1821715"/>
                <a:gd name="connsiteX52" fmla="*/ 203664 w 1387741"/>
                <a:gd name="connsiteY52" fmla="*/ 405768 h 1821715"/>
                <a:gd name="connsiteX53" fmla="*/ 209417 w 1387741"/>
                <a:gd name="connsiteY53" fmla="*/ 194231 h 1821715"/>
                <a:gd name="connsiteX54" fmla="*/ 1079994 w 1387741"/>
                <a:gd name="connsiteY54" fmla="*/ 784200 h 1821715"/>
                <a:gd name="connsiteX55" fmla="*/ 1061288 w 1387741"/>
                <a:gd name="connsiteY55" fmla="*/ 785639 h 1821715"/>
                <a:gd name="connsiteX56" fmla="*/ 842560 w 1387741"/>
                <a:gd name="connsiteY56" fmla="*/ 824488 h 1821715"/>
                <a:gd name="connsiteX57" fmla="*/ 831055 w 1387741"/>
                <a:gd name="connsiteY57" fmla="*/ 735274 h 1821715"/>
                <a:gd name="connsiteX58" fmla="*/ 825302 w 1387741"/>
                <a:gd name="connsiteY58" fmla="*/ 716577 h 1821715"/>
                <a:gd name="connsiteX59" fmla="*/ 818111 w 1387741"/>
                <a:gd name="connsiteY59" fmla="*/ 697862 h 1821715"/>
                <a:gd name="connsiteX60" fmla="*/ 671321 w 1387741"/>
                <a:gd name="connsiteY60" fmla="*/ 549653 h 1821715"/>
                <a:gd name="connsiteX61" fmla="*/ 610917 w 1387741"/>
                <a:gd name="connsiteY61" fmla="*/ 529518 h 1821715"/>
                <a:gd name="connsiteX62" fmla="*/ 612356 w 1387741"/>
                <a:gd name="connsiteY62" fmla="*/ 523766 h 1821715"/>
                <a:gd name="connsiteX63" fmla="*/ 631071 w 1387741"/>
                <a:gd name="connsiteY63" fmla="*/ 469115 h 1821715"/>
                <a:gd name="connsiteX64" fmla="*/ 799424 w 1387741"/>
                <a:gd name="connsiteY64" fmla="*/ 312267 h 1821715"/>
                <a:gd name="connsiteX65" fmla="*/ 897220 w 1387741"/>
                <a:gd name="connsiteY65" fmla="*/ 295009 h 1821715"/>
                <a:gd name="connsiteX66" fmla="*/ 1156236 w 1387741"/>
                <a:gd name="connsiteY66" fmla="*/ 473439 h 1821715"/>
                <a:gd name="connsiteX67" fmla="*/ 1079984 w 1387741"/>
                <a:gd name="connsiteY67" fmla="*/ 784200 h 1821715"/>
                <a:gd name="connsiteX68" fmla="*/ 800834 w 1387741"/>
                <a:gd name="connsiteY68" fmla="*/ 835975 h 1821715"/>
                <a:gd name="connsiteX69" fmla="*/ 705866 w 1387741"/>
                <a:gd name="connsiteY69" fmla="*/ 858986 h 1821715"/>
                <a:gd name="connsiteX70" fmla="*/ 664130 w 1387741"/>
                <a:gd name="connsiteY70" fmla="*/ 869062 h 1821715"/>
                <a:gd name="connsiteX71" fmla="*/ 576363 w 1387741"/>
                <a:gd name="connsiteY71" fmla="*/ 892073 h 1821715"/>
                <a:gd name="connsiteX72" fmla="*/ 520236 w 1387741"/>
                <a:gd name="connsiteY72" fmla="*/ 907903 h 1821715"/>
                <a:gd name="connsiteX73" fmla="*/ 288564 w 1387741"/>
                <a:gd name="connsiteY73" fmla="*/ 974059 h 1821715"/>
                <a:gd name="connsiteX74" fmla="*/ 281374 w 1387741"/>
                <a:gd name="connsiteY74" fmla="*/ 959677 h 1821715"/>
                <a:gd name="connsiteX75" fmla="*/ 272744 w 1387741"/>
                <a:gd name="connsiteY75" fmla="*/ 942419 h 1821715"/>
                <a:gd name="connsiteX76" fmla="*/ 278497 w 1387741"/>
                <a:gd name="connsiteY76" fmla="*/ 722263 h 1821715"/>
                <a:gd name="connsiteX77" fmla="*/ 446841 w 1387741"/>
                <a:gd name="connsiteY77" fmla="*/ 565482 h 1821715"/>
                <a:gd name="connsiteX78" fmla="*/ 544694 w 1387741"/>
                <a:gd name="connsiteY78" fmla="*/ 548224 h 1821715"/>
                <a:gd name="connsiteX79" fmla="*/ 803700 w 1387741"/>
                <a:gd name="connsiteY79" fmla="*/ 726654 h 1821715"/>
                <a:gd name="connsiteX80" fmla="*/ 820959 w 1387741"/>
                <a:gd name="connsiteY80" fmla="*/ 831699 h 1821715"/>
                <a:gd name="connsiteX81" fmla="*/ 800824 w 1387741"/>
                <a:gd name="connsiteY81" fmla="*/ 836051 h 1821715"/>
                <a:gd name="connsiteX82" fmla="*/ 790709 w 1387741"/>
                <a:gd name="connsiteY82" fmla="*/ 294961 h 1821715"/>
                <a:gd name="connsiteX83" fmla="*/ 609403 w 1387741"/>
                <a:gd name="connsiteY83" fmla="*/ 463314 h 1821715"/>
                <a:gd name="connsiteX84" fmla="*/ 587820 w 1387741"/>
                <a:gd name="connsiteY84" fmla="*/ 528070 h 1821715"/>
                <a:gd name="connsiteX85" fmla="*/ 520188 w 1387741"/>
                <a:gd name="connsiteY85" fmla="*/ 517994 h 1821715"/>
                <a:gd name="connsiteX86" fmla="*/ 537446 w 1387741"/>
                <a:gd name="connsiteY86" fmla="*/ 469096 h 1821715"/>
                <a:gd name="connsiteX87" fmla="*/ 705808 w 1387741"/>
                <a:gd name="connsiteY87" fmla="*/ 312248 h 1821715"/>
                <a:gd name="connsiteX88" fmla="*/ 803605 w 1387741"/>
                <a:gd name="connsiteY88" fmla="*/ 290666 h 1821715"/>
                <a:gd name="connsiteX89" fmla="*/ 789271 w 1387741"/>
                <a:gd name="connsiteY89" fmla="*/ 271950 h 1821715"/>
                <a:gd name="connsiteX90" fmla="*/ 698618 w 1387741"/>
                <a:gd name="connsiteY90" fmla="*/ 293533 h 1821715"/>
                <a:gd name="connsiteX91" fmla="*/ 658349 w 1387741"/>
                <a:gd name="connsiteY91" fmla="*/ 312238 h 1821715"/>
                <a:gd name="connsiteX92" fmla="*/ 623832 w 1387741"/>
                <a:gd name="connsiteY92" fmla="*/ 333821 h 1821715"/>
                <a:gd name="connsiteX93" fmla="*/ 551923 w 1387741"/>
                <a:gd name="connsiteY93" fmla="*/ 405730 h 1821715"/>
                <a:gd name="connsiteX94" fmla="*/ 523160 w 1387741"/>
                <a:gd name="connsiteY94" fmla="*/ 454628 h 1821715"/>
                <a:gd name="connsiteX95" fmla="*/ 518836 w 1387741"/>
                <a:gd name="connsiteY95" fmla="*/ 463257 h 1821715"/>
                <a:gd name="connsiteX96" fmla="*/ 500130 w 1387741"/>
                <a:gd name="connsiteY96" fmla="*/ 519374 h 1821715"/>
                <a:gd name="connsiteX97" fmla="*/ 392209 w 1387741"/>
                <a:gd name="connsiteY97" fmla="*/ 530880 h 1821715"/>
                <a:gd name="connsiteX98" fmla="*/ 294413 w 1387741"/>
                <a:gd name="connsiteY98" fmla="*/ 408568 h 1821715"/>
                <a:gd name="connsiteX99" fmla="*/ 284336 w 1387741"/>
                <a:gd name="connsiteY99" fmla="*/ 243091 h 1821715"/>
                <a:gd name="connsiteX100" fmla="*/ 300166 w 1387741"/>
                <a:gd name="connsiteY100" fmla="*/ 198488 h 1821715"/>
                <a:gd name="connsiteX101" fmla="*/ 461232 w 1387741"/>
                <a:gd name="connsiteY101" fmla="*/ 48889 h 1821715"/>
                <a:gd name="connsiteX102" fmla="*/ 802262 w 1387741"/>
                <a:gd name="connsiteY102" fmla="*/ 201432 h 1821715"/>
                <a:gd name="connsiteX103" fmla="*/ 816644 w 1387741"/>
                <a:gd name="connsiteY103" fmla="*/ 270464 h 1821715"/>
                <a:gd name="connsiteX104" fmla="*/ 789309 w 1387741"/>
                <a:gd name="connsiteY104" fmla="*/ 271941 h 1821715"/>
                <a:gd name="connsiteX105" fmla="*/ 452603 w 1387741"/>
                <a:gd name="connsiteY105" fmla="*/ 541024 h 1821715"/>
                <a:gd name="connsiteX106" fmla="*/ 439650 w 1387741"/>
                <a:gd name="connsiteY106" fmla="*/ 545338 h 1821715"/>
                <a:gd name="connsiteX107" fmla="*/ 258343 w 1387741"/>
                <a:gd name="connsiteY107" fmla="*/ 713691 h 1821715"/>
                <a:gd name="connsiteX108" fmla="*/ 251143 w 1387741"/>
                <a:gd name="connsiteY108" fmla="*/ 951125 h 1821715"/>
                <a:gd name="connsiteX109" fmla="*/ 265525 w 1387741"/>
                <a:gd name="connsiteY109" fmla="*/ 981336 h 1821715"/>
                <a:gd name="connsiteX110" fmla="*/ 220922 w 1387741"/>
                <a:gd name="connsiteY110" fmla="*/ 994289 h 1821715"/>
                <a:gd name="connsiteX111" fmla="*/ 212293 w 1387741"/>
                <a:gd name="connsiteY111" fmla="*/ 997166 h 1821715"/>
                <a:gd name="connsiteX112" fmla="*/ 179196 w 1387741"/>
                <a:gd name="connsiteY112" fmla="*/ 941048 h 1821715"/>
                <a:gd name="connsiteX113" fmla="*/ 184948 w 1387741"/>
                <a:gd name="connsiteY113" fmla="*/ 720892 h 1821715"/>
                <a:gd name="connsiteX114" fmla="*/ 353311 w 1387741"/>
                <a:gd name="connsiteY114" fmla="*/ 564044 h 1821715"/>
                <a:gd name="connsiteX115" fmla="*/ 452603 w 1387741"/>
                <a:gd name="connsiteY115" fmla="*/ 541024 h 1821715"/>
                <a:gd name="connsiteX116" fmla="*/ 140346 w 1387741"/>
                <a:gd name="connsiteY116" fmla="*/ 810107 h 1821715"/>
                <a:gd name="connsiteX117" fmla="*/ 140346 w 1387741"/>
                <a:gd name="connsiteY117" fmla="*/ 866224 h 1821715"/>
                <a:gd name="connsiteX118" fmla="*/ 45378 w 1387741"/>
                <a:gd name="connsiteY118" fmla="*/ 978460 h 1821715"/>
                <a:gd name="connsiteX119" fmla="*/ 140346 w 1387741"/>
                <a:gd name="connsiteY119" fmla="*/ 810107 h 1821715"/>
                <a:gd name="connsiteX120" fmla="*/ 1360572 w 1387741"/>
                <a:gd name="connsiteY120" fmla="*/ 1556914 h 1821715"/>
                <a:gd name="connsiteX121" fmla="*/ 1268529 w 1387741"/>
                <a:gd name="connsiteY121" fmla="*/ 1590011 h 1821715"/>
                <a:gd name="connsiteX122" fmla="*/ 485748 w 1387741"/>
                <a:gd name="connsiteY122" fmla="*/ 1778518 h 1821715"/>
                <a:gd name="connsiteX123" fmla="*/ 269897 w 1387741"/>
                <a:gd name="connsiteY123" fmla="*/ 1777070 h 1821715"/>
                <a:gd name="connsiteX124" fmla="*/ 206617 w 1387741"/>
                <a:gd name="connsiteY124" fmla="*/ 1699409 h 1821715"/>
                <a:gd name="connsiteX125" fmla="*/ 38187 w 1387741"/>
                <a:gd name="connsiteY125" fmla="*/ 1001480 h 1821715"/>
                <a:gd name="connsiteX126" fmla="*/ 79914 w 1387741"/>
                <a:gd name="connsiteY126" fmla="*/ 1021615 h 1821715"/>
                <a:gd name="connsiteX127" fmla="*/ 140317 w 1387741"/>
                <a:gd name="connsiteY127" fmla="*/ 1028815 h 1821715"/>
                <a:gd name="connsiteX128" fmla="*/ 225217 w 1387741"/>
                <a:gd name="connsiteY128" fmla="*/ 1014433 h 1821715"/>
                <a:gd name="connsiteX129" fmla="*/ 287088 w 1387741"/>
                <a:gd name="connsiteY129" fmla="*/ 995727 h 1821715"/>
                <a:gd name="connsiteX130" fmla="*/ 1094385 w 1387741"/>
                <a:gd name="connsiteY130" fmla="*/ 804344 h 1821715"/>
                <a:gd name="connsiteX131" fmla="*/ 1185038 w 1387741"/>
                <a:gd name="connsiteY131" fmla="*/ 802906 h 1821715"/>
                <a:gd name="connsiteX132" fmla="*/ 1208049 w 1387741"/>
                <a:gd name="connsiteY132" fmla="*/ 860433 h 1821715"/>
                <a:gd name="connsiteX133" fmla="*/ 1258414 w 1387741"/>
                <a:gd name="connsiteY133" fmla="*/ 1070513 h 1821715"/>
                <a:gd name="connsiteX134" fmla="*/ 1038248 w 1387741"/>
                <a:gd name="connsiteY134" fmla="*/ 1125163 h 1821715"/>
                <a:gd name="connsiteX135" fmla="*/ 1016666 w 1387741"/>
                <a:gd name="connsiteY135" fmla="*/ 1168309 h 1821715"/>
                <a:gd name="connsiteX136" fmla="*/ 1059811 w 1387741"/>
                <a:gd name="connsiteY136" fmla="*/ 1346739 h 1821715"/>
                <a:gd name="connsiteX137" fmla="*/ 1077069 w 1387741"/>
                <a:gd name="connsiteY137" fmla="*/ 1376950 h 1821715"/>
                <a:gd name="connsiteX138" fmla="*/ 1090022 w 1387741"/>
                <a:gd name="connsiteY138" fmla="*/ 1379826 h 1821715"/>
                <a:gd name="connsiteX139" fmla="*/ 1146140 w 1387741"/>
                <a:gd name="connsiteY139" fmla="*/ 1363997 h 1821715"/>
                <a:gd name="connsiteX140" fmla="*/ 1206543 w 1387741"/>
                <a:gd name="connsiteY140" fmla="*/ 1348177 h 1821715"/>
                <a:gd name="connsiteX141" fmla="*/ 1317341 w 1387741"/>
                <a:gd name="connsiteY141" fmla="*/ 1325166 h 1821715"/>
                <a:gd name="connsiteX142" fmla="*/ 1321655 w 1387741"/>
                <a:gd name="connsiteY142" fmla="*/ 1325166 h 1821715"/>
                <a:gd name="connsiteX143" fmla="*/ 1359048 w 1387741"/>
                <a:gd name="connsiteY143" fmla="*/ 1477699 h 1821715"/>
                <a:gd name="connsiteX144" fmla="*/ 1360572 w 1387741"/>
                <a:gd name="connsiteY144" fmla="*/ 1556914 h 182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387741" h="1821715">
                  <a:moveTo>
                    <a:pt x="1379278" y="1473461"/>
                  </a:moveTo>
                  <a:lnTo>
                    <a:pt x="1341886" y="1319490"/>
                  </a:lnTo>
                  <a:cubicBezTo>
                    <a:pt x="1355007" y="1314629"/>
                    <a:pt x="1366483" y="1306149"/>
                    <a:pt x="1374983" y="1295031"/>
                  </a:cubicBezTo>
                  <a:cubicBezTo>
                    <a:pt x="1383406" y="1282869"/>
                    <a:pt x="1386522" y="1267802"/>
                    <a:pt x="1383612" y="1253296"/>
                  </a:cubicBezTo>
                  <a:lnTo>
                    <a:pt x="1330371" y="1034577"/>
                  </a:lnTo>
                  <a:cubicBezTo>
                    <a:pt x="1326046" y="1015872"/>
                    <a:pt x="1304483" y="1000061"/>
                    <a:pt x="1265614" y="1004366"/>
                  </a:cubicBezTo>
                  <a:lnTo>
                    <a:pt x="1229631" y="856186"/>
                  </a:lnTo>
                  <a:cubicBezTo>
                    <a:pt x="1209497" y="774171"/>
                    <a:pt x="1200868" y="772772"/>
                    <a:pt x="1117396" y="781401"/>
                  </a:cubicBezTo>
                  <a:lnTo>
                    <a:pt x="1113072" y="781401"/>
                  </a:lnTo>
                  <a:cubicBezTo>
                    <a:pt x="1135378" y="755950"/>
                    <a:pt x="1153791" y="727340"/>
                    <a:pt x="1167722" y="696500"/>
                  </a:cubicBezTo>
                  <a:cubicBezTo>
                    <a:pt x="1199501" y="624515"/>
                    <a:pt x="1202080" y="543004"/>
                    <a:pt x="1174923" y="469153"/>
                  </a:cubicBezTo>
                  <a:cubicBezTo>
                    <a:pt x="1148072" y="395453"/>
                    <a:pt x="1092530" y="335761"/>
                    <a:pt x="1020951" y="303676"/>
                  </a:cubicBezTo>
                  <a:cubicBezTo>
                    <a:pt x="995712" y="292528"/>
                    <a:pt x="969096" y="284790"/>
                    <a:pt x="941813" y="280666"/>
                  </a:cubicBezTo>
                  <a:cubicBezTo>
                    <a:pt x="907422" y="272426"/>
                    <a:pt x="872129" y="268560"/>
                    <a:pt x="836769" y="269160"/>
                  </a:cubicBezTo>
                  <a:cubicBezTo>
                    <a:pt x="835105" y="243601"/>
                    <a:pt x="829775" y="218415"/>
                    <a:pt x="820939" y="194375"/>
                  </a:cubicBezTo>
                  <a:cubicBezTo>
                    <a:pt x="794841" y="123465"/>
                    <a:pt x="741504" y="65914"/>
                    <a:pt x="672778" y="34507"/>
                  </a:cubicBezTo>
                  <a:cubicBezTo>
                    <a:pt x="648531" y="23379"/>
                    <a:pt x="622874" y="15636"/>
                    <a:pt x="596517" y="11496"/>
                  </a:cubicBezTo>
                  <a:cubicBezTo>
                    <a:pt x="519310" y="-7074"/>
                    <a:pt x="438394" y="-3081"/>
                    <a:pt x="363388" y="23002"/>
                  </a:cubicBezTo>
                  <a:cubicBezTo>
                    <a:pt x="286484" y="51845"/>
                    <a:pt x="223961" y="109712"/>
                    <a:pt x="189273" y="184164"/>
                  </a:cubicBezTo>
                  <a:cubicBezTo>
                    <a:pt x="156071" y="255818"/>
                    <a:pt x="153472" y="337900"/>
                    <a:pt x="182072" y="411511"/>
                  </a:cubicBezTo>
                  <a:cubicBezTo>
                    <a:pt x="205083" y="469038"/>
                    <a:pt x="252591" y="519432"/>
                    <a:pt x="315899" y="553967"/>
                  </a:cubicBezTo>
                  <a:cubicBezTo>
                    <a:pt x="249470" y="587271"/>
                    <a:pt x="196230" y="642032"/>
                    <a:pt x="164814" y="709377"/>
                  </a:cubicBezTo>
                  <a:cubicBezTo>
                    <a:pt x="153682" y="733620"/>
                    <a:pt x="145939" y="759282"/>
                    <a:pt x="141803" y="785639"/>
                  </a:cubicBezTo>
                  <a:cubicBezTo>
                    <a:pt x="22358" y="827422"/>
                    <a:pt x="-9301" y="896455"/>
                    <a:pt x="2204" y="948229"/>
                  </a:cubicBezTo>
                  <a:lnTo>
                    <a:pt x="183520" y="1703685"/>
                  </a:lnTo>
                  <a:cubicBezTo>
                    <a:pt x="194267" y="1743172"/>
                    <a:pt x="220812" y="1776485"/>
                    <a:pt x="256905" y="1795776"/>
                  </a:cubicBezTo>
                  <a:cubicBezTo>
                    <a:pt x="290616" y="1813427"/>
                    <a:pt x="328220" y="1822334"/>
                    <a:pt x="366264" y="1821682"/>
                  </a:cubicBezTo>
                  <a:cubicBezTo>
                    <a:pt x="408077" y="1821337"/>
                    <a:pt x="449496" y="1813547"/>
                    <a:pt x="488576" y="1798672"/>
                  </a:cubicBezTo>
                  <a:cubicBezTo>
                    <a:pt x="675635" y="1733915"/>
                    <a:pt x="1075660" y="1637509"/>
                    <a:pt x="1267043" y="1611603"/>
                  </a:cubicBezTo>
                  <a:cubicBezTo>
                    <a:pt x="1328913" y="1602974"/>
                    <a:pt x="1359086" y="1591469"/>
                    <a:pt x="1373525" y="1569877"/>
                  </a:cubicBezTo>
                  <a:cubicBezTo>
                    <a:pt x="1395108" y="1545409"/>
                    <a:pt x="1387917" y="1510873"/>
                    <a:pt x="1379278" y="1473461"/>
                  </a:cubicBezTo>
                  <a:close/>
                  <a:moveTo>
                    <a:pt x="1362020" y="1259058"/>
                  </a:moveTo>
                  <a:cubicBezTo>
                    <a:pt x="1363760" y="1267658"/>
                    <a:pt x="1361661" y="1276594"/>
                    <a:pt x="1356267" y="1283516"/>
                  </a:cubicBezTo>
                  <a:lnTo>
                    <a:pt x="1351953" y="1287831"/>
                  </a:lnTo>
                  <a:cubicBezTo>
                    <a:pt x="1341114" y="1297486"/>
                    <a:pt x="1327533" y="1303521"/>
                    <a:pt x="1313103" y="1305089"/>
                  </a:cubicBezTo>
                  <a:cubicBezTo>
                    <a:pt x="1308779" y="1305089"/>
                    <a:pt x="1304474" y="1306527"/>
                    <a:pt x="1300150" y="1306527"/>
                  </a:cubicBezTo>
                  <a:cubicBezTo>
                    <a:pt x="1234799" y="1317601"/>
                    <a:pt x="1170349" y="1333474"/>
                    <a:pt x="1107328" y="1354016"/>
                  </a:cubicBezTo>
                  <a:cubicBezTo>
                    <a:pt x="1092947" y="1359769"/>
                    <a:pt x="1090070" y="1358330"/>
                    <a:pt x="1088623" y="1358330"/>
                  </a:cubicBezTo>
                  <a:cubicBezTo>
                    <a:pt x="1084107" y="1353814"/>
                    <a:pt x="1036848" y="1152038"/>
                    <a:pt x="1036848" y="1151127"/>
                  </a:cubicBezTo>
                  <a:cubicBezTo>
                    <a:pt x="1055151" y="1132824"/>
                    <a:pt x="1218452" y="1100897"/>
                    <a:pt x="1242623" y="1096477"/>
                  </a:cubicBezTo>
                  <a:lnTo>
                    <a:pt x="1264205" y="1092153"/>
                  </a:lnTo>
                  <a:cubicBezTo>
                    <a:pt x="1269847" y="1090609"/>
                    <a:pt x="1275629" y="1089645"/>
                    <a:pt x="1281463" y="1089276"/>
                  </a:cubicBezTo>
                  <a:cubicBezTo>
                    <a:pt x="1289378" y="1087747"/>
                    <a:pt x="1297096" y="1085336"/>
                    <a:pt x="1304474" y="1082085"/>
                  </a:cubicBezTo>
                  <a:cubicBezTo>
                    <a:pt x="1309805" y="1079568"/>
                    <a:pt x="1314671" y="1076160"/>
                    <a:pt x="1318856" y="1072008"/>
                  </a:cubicBezTo>
                  <a:close/>
                  <a:moveTo>
                    <a:pt x="209417" y="194231"/>
                  </a:moveTo>
                  <a:cubicBezTo>
                    <a:pt x="240433" y="124421"/>
                    <a:pt x="298665" y="70348"/>
                    <a:pt x="370579" y="44584"/>
                  </a:cubicBezTo>
                  <a:cubicBezTo>
                    <a:pt x="398863" y="34166"/>
                    <a:pt x="428360" y="27400"/>
                    <a:pt x="458356" y="24449"/>
                  </a:cubicBezTo>
                  <a:cubicBezTo>
                    <a:pt x="455479" y="25888"/>
                    <a:pt x="454041" y="25888"/>
                    <a:pt x="451165" y="27326"/>
                  </a:cubicBezTo>
                  <a:cubicBezTo>
                    <a:pt x="374261" y="56173"/>
                    <a:pt x="311743" y="114039"/>
                    <a:pt x="277049" y="188488"/>
                  </a:cubicBezTo>
                  <a:cubicBezTo>
                    <a:pt x="243847" y="260144"/>
                    <a:pt x="241244" y="342231"/>
                    <a:pt x="269849" y="415845"/>
                  </a:cubicBezTo>
                  <a:cubicBezTo>
                    <a:pt x="288636" y="464350"/>
                    <a:pt x="320521" y="506690"/>
                    <a:pt x="361950" y="538147"/>
                  </a:cubicBezTo>
                  <a:cubicBezTo>
                    <a:pt x="355564" y="540132"/>
                    <a:pt x="349313" y="542539"/>
                    <a:pt x="343244" y="545348"/>
                  </a:cubicBezTo>
                  <a:cubicBezTo>
                    <a:pt x="277088" y="512251"/>
                    <a:pt x="226684" y="461933"/>
                    <a:pt x="203664" y="405768"/>
                  </a:cubicBezTo>
                  <a:cubicBezTo>
                    <a:pt x="176717" y="337410"/>
                    <a:pt x="178795" y="261023"/>
                    <a:pt x="209417" y="194231"/>
                  </a:cubicBezTo>
                  <a:close/>
                  <a:moveTo>
                    <a:pt x="1079994" y="784200"/>
                  </a:moveTo>
                  <a:cubicBezTo>
                    <a:pt x="1074241" y="784200"/>
                    <a:pt x="1067040" y="785639"/>
                    <a:pt x="1061288" y="785639"/>
                  </a:cubicBezTo>
                  <a:cubicBezTo>
                    <a:pt x="996531" y="794268"/>
                    <a:pt x="921708" y="807230"/>
                    <a:pt x="842560" y="824488"/>
                  </a:cubicBezTo>
                  <a:cubicBezTo>
                    <a:pt x="843078" y="794349"/>
                    <a:pt x="839204" y="764296"/>
                    <a:pt x="831055" y="735274"/>
                  </a:cubicBezTo>
                  <a:cubicBezTo>
                    <a:pt x="829616" y="729521"/>
                    <a:pt x="826730" y="722330"/>
                    <a:pt x="825302" y="716577"/>
                  </a:cubicBezTo>
                  <a:cubicBezTo>
                    <a:pt x="822282" y="710594"/>
                    <a:pt x="819875" y="704324"/>
                    <a:pt x="818111" y="697862"/>
                  </a:cubicBezTo>
                  <a:cubicBezTo>
                    <a:pt x="788892" y="632209"/>
                    <a:pt x="736686" y="579500"/>
                    <a:pt x="671321" y="549653"/>
                  </a:cubicBezTo>
                  <a:cubicBezTo>
                    <a:pt x="651882" y="541014"/>
                    <a:pt x="631651" y="534274"/>
                    <a:pt x="610917" y="529518"/>
                  </a:cubicBezTo>
                  <a:cubicBezTo>
                    <a:pt x="610702" y="527490"/>
                    <a:pt x="611210" y="525453"/>
                    <a:pt x="612356" y="523766"/>
                  </a:cubicBezTo>
                  <a:cubicBezTo>
                    <a:pt x="616646" y="504940"/>
                    <a:pt x="622921" y="486617"/>
                    <a:pt x="631071" y="469115"/>
                  </a:cubicBezTo>
                  <a:cubicBezTo>
                    <a:pt x="663708" y="396243"/>
                    <a:pt x="724428" y="339671"/>
                    <a:pt x="799424" y="312267"/>
                  </a:cubicBezTo>
                  <a:cubicBezTo>
                    <a:pt x="830767" y="300858"/>
                    <a:pt x="863864" y="295018"/>
                    <a:pt x="897220" y="295009"/>
                  </a:cubicBezTo>
                  <a:cubicBezTo>
                    <a:pt x="1012581" y="293799"/>
                    <a:pt x="1116260" y="365219"/>
                    <a:pt x="1156236" y="473439"/>
                  </a:cubicBezTo>
                  <a:cubicBezTo>
                    <a:pt x="1194003" y="583014"/>
                    <a:pt x="1164184" y="704554"/>
                    <a:pt x="1079984" y="784200"/>
                  </a:cubicBezTo>
                  <a:close/>
                  <a:moveTo>
                    <a:pt x="800834" y="835975"/>
                  </a:moveTo>
                  <a:cubicBezTo>
                    <a:pt x="769194" y="843166"/>
                    <a:pt x="737554" y="850356"/>
                    <a:pt x="705866" y="858986"/>
                  </a:cubicBezTo>
                  <a:cubicBezTo>
                    <a:pt x="691484" y="861862"/>
                    <a:pt x="677102" y="866186"/>
                    <a:pt x="664130" y="869062"/>
                  </a:cubicBezTo>
                  <a:cubicBezTo>
                    <a:pt x="633919" y="876253"/>
                    <a:pt x="605136" y="884892"/>
                    <a:pt x="576363" y="892073"/>
                  </a:cubicBezTo>
                  <a:cubicBezTo>
                    <a:pt x="557657" y="897826"/>
                    <a:pt x="538970" y="902150"/>
                    <a:pt x="520236" y="907903"/>
                  </a:cubicBezTo>
                  <a:cubicBezTo>
                    <a:pt x="431069" y="932371"/>
                    <a:pt x="349006" y="956801"/>
                    <a:pt x="288564" y="974059"/>
                  </a:cubicBezTo>
                  <a:cubicBezTo>
                    <a:pt x="285688" y="969744"/>
                    <a:pt x="284250" y="963982"/>
                    <a:pt x="281374" y="959677"/>
                  </a:cubicBezTo>
                  <a:lnTo>
                    <a:pt x="272744" y="942419"/>
                  </a:lnTo>
                  <a:cubicBezTo>
                    <a:pt x="245083" y="871229"/>
                    <a:pt x="247154" y="791914"/>
                    <a:pt x="278497" y="722263"/>
                  </a:cubicBezTo>
                  <a:cubicBezTo>
                    <a:pt x="311149" y="649424"/>
                    <a:pt x="371864" y="592880"/>
                    <a:pt x="446841" y="565482"/>
                  </a:cubicBezTo>
                  <a:cubicBezTo>
                    <a:pt x="478202" y="554068"/>
                    <a:pt x="511319" y="548224"/>
                    <a:pt x="544694" y="548224"/>
                  </a:cubicBezTo>
                  <a:cubicBezTo>
                    <a:pt x="660055" y="547016"/>
                    <a:pt x="763724" y="618436"/>
                    <a:pt x="803700" y="726654"/>
                  </a:cubicBezTo>
                  <a:cubicBezTo>
                    <a:pt x="815714" y="760351"/>
                    <a:pt x="821558" y="795931"/>
                    <a:pt x="820959" y="831699"/>
                  </a:cubicBezTo>
                  <a:cubicBezTo>
                    <a:pt x="813777" y="833175"/>
                    <a:pt x="806577" y="834565"/>
                    <a:pt x="800824" y="836051"/>
                  </a:cubicBezTo>
                  <a:close/>
                  <a:moveTo>
                    <a:pt x="790709" y="294961"/>
                  </a:moveTo>
                  <a:cubicBezTo>
                    <a:pt x="709926" y="324144"/>
                    <a:pt x="644480" y="384914"/>
                    <a:pt x="609403" y="463314"/>
                  </a:cubicBezTo>
                  <a:cubicBezTo>
                    <a:pt x="600285" y="484211"/>
                    <a:pt x="593060" y="505884"/>
                    <a:pt x="587820" y="528070"/>
                  </a:cubicBezTo>
                  <a:cubicBezTo>
                    <a:pt x="565663" y="522505"/>
                    <a:pt x="543007" y="519130"/>
                    <a:pt x="520188" y="517994"/>
                  </a:cubicBezTo>
                  <a:cubicBezTo>
                    <a:pt x="524656" y="501268"/>
                    <a:pt x="530428" y="484920"/>
                    <a:pt x="537446" y="469096"/>
                  </a:cubicBezTo>
                  <a:cubicBezTo>
                    <a:pt x="570088" y="396225"/>
                    <a:pt x="630812" y="339653"/>
                    <a:pt x="705808" y="312248"/>
                  </a:cubicBezTo>
                  <a:cubicBezTo>
                    <a:pt x="737237" y="300519"/>
                    <a:pt x="770157" y="293254"/>
                    <a:pt x="803605" y="290666"/>
                  </a:cubicBezTo>
                  <a:close/>
                  <a:moveTo>
                    <a:pt x="789271" y="271950"/>
                  </a:moveTo>
                  <a:cubicBezTo>
                    <a:pt x="758403" y="276076"/>
                    <a:pt x="728033" y="283307"/>
                    <a:pt x="698618" y="293533"/>
                  </a:cubicBezTo>
                  <a:cubicBezTo>
                    <a:pt x="684806" y="298892"/>
                    <a:pt x="671354" y="305140"/>
                    <a:pt x="658349" y="312238"/>
                  </a:cubicBezTo>
                  <a:cubicBezTo>
                    <a:pt x="646220" y="318384"/>
                    <a:pt x="634667" y="325607"/>
                    <a:pt x="623832" y="333821"/>
                  </a:cubicBezTo>
                  <a:cubicBezTo>
                    <a:pt x="596076" y="353677"/>
                    <a:pt x="571780" y="377972"/>
                    <a:pt x="551923" y="405730"/>
                  </a:cubicBezTo>
                  <a:cubicBezTo>
                    <a:pt x="540969" y="421187"/>
                    <a:pt x="531348" y="437547"/>
                    <a:pt x="523160" y="454628"/>
                  </a:cubicBezTo>
                  <a:lnTo>
                    <a:pt x="518836" y="463257"/>
                  </a:lnTo>
                  <a:cubicBezTo>
                    <a:pt x="510681" y="481267"/>
                    <a:pt x="504411" y="500074"/>
                    <a:pt x="500130" y="519374"/>
                  </a:cubicBezTo>
                  <a:cubicBezTo>
                    <a:pt x="463825" y="518852"/>
                    <a:pt x="427588" y="522716"/>
                    <a:pt x="392209" y="530880"/>
                  </a:cubicBezTo>
                  <a:cubicBezTo>
                    <a:pt x="346998" y="502030"/>
                    <a:pt x="312611" y="459019"/>
                    <a:pt x="294413" y="408568"/>
                  </a:cubicBezTo>
                  <a:cubicBezTo>
                    <a:pt x="273890" y="355807"/>
                    <a:pt x="270367" y="297952"/>
                    <a:pt x="284336" y="243091"/>
                  </a:cubicBezTo>
                  <a:cubicBezTo>
                    <a:pt x="288099" y="227728"/>
                    <a:pt x="293401" y="212785"/>
                    <a:pt x="300166" y="198488"/>
                  </a:cubicBezTo>
                  <a:cubicBezTo>
                    <a:pt x="331173" y="128720"/>
                    <a:pt x="389366" y="74669"/>
                    <a:pt x="461232" y="48889"/>
                  </a:cubicBezTo>
                  <a:cubicBezTo>
                    <a:pt x="597523" y="-2923"/>
                    <a:pt x="750042" y="65298"/>
                    <a:pt x="802262" y="201432"/>
                  </a:cubicBezTo>
                  <a:cubicBezTo>
                    <a:pt x="810479" y="223595"/>
                    <a:pt x="815326" y="246864"/>
                    <a:pt x="816644" y="270464"/>
                  </a:cubicBezTo>
                  <a:cubicBezTo>
                    <a:pt x="807512" y="269476"/>
                    <a:pt x="798283" y="269974"/>
                    <a:pt x="789309" y="271941"/>
                  </a:cubicBezTo>
                  <a:close/>
                  <a:moveTo>
                    <a:pt x="452603" y="541024"/>
                  </a:moveTo>
                  <a:lnTo>
                    <a:pt x="439650" y="545338"/>
                  </a:lnTo>
                  <a:cubicBezTo>
                    <a:pt x="358862" y="574514"/>
                    <a:pt x="293416" y="635287"/>
                    <a:pt x="258343" y="713691"/>
                  </a:cubicBezTo>
                  <a:cubicBezTo>
                    <a:pt x="223698" y="788548"/>
                    <a:pt x="221099" y="874302"/>
                    <a:pt x="251143" y="951125"/>
                  </a:cubicBezTo>
                  <a:cubicBezTo>
                    <a:pt x="255352" y="961465"/>
                    <a:pt x="260151" y="971552"/>
                    <a:pt x="265525" y="981336"/>
                  </a:cubicBezTo>
                  <a:cubicBezTo>
                    <a:pt x="248267" y="985651"/>
                    <a:pt x="233885" y="989965"/>
                    <a:pt x="220922" y="994289"/>
                  </a:cubicBezTo>
                  <a:cubicBezTo>
                    <a:pt x="218046" y="995727"/>
                    <a:pt x="215169" y="995727"/>
                    <a:pt x="212293" y="997166"/>
                  </a:cubicBezTo>
                  <a:cubicBezTo>
                    <a:pt x="198858" y="979984"/>
                    <a:pt x="187731" y="961120"/>
                    <a:pt x="179196" y="941048"/>
                  </a:cubicBezTo>
                  <a:cubicBezTo>
                    <a:pt x="151541" y="869853"/>
                    <a:pt x="153613" y="790543"/>
                    <a:pt x="184948" y="720892"/>
                  </a:cubicBezTo>
                  <a:cubicBezTo>
                    <a:pt x="217586" y="648019"/>
                    <a:pt x="278310" y="591446"/>
                    <a:pt x="353311" y="564044"/>
                  </a:cubicBezTo>
                  <a:cubicBezTo>
                    <a:pt x="385080" y="551474"/>
                    <a:pt x="418547" y="543713"/>
                    <a:pt x="452603" y="541024"/>
                  </a:cubicBezTo>
                  <a:close/>
                  <a:moveTo>
                    <a:pt x="140346" y="810107"/>
                  </a:moveTo>
                  <a:cubicBezTo>
                    <a:pt x="138908" y="828784"/>
                    <a:pt x="138908" y="847547"/>
                    <a:pt x="140346" y="866224"/>
                  </a:cubicBezTo>
                  <a:cubicBezTo>
                    <a:pt x="93118" y="887044"/>
                    <a:pt x="58095" y="928435"/>
                    <a:pt x="45378" y="978460"/>
                  </a:cubicBezTo>
                  <a:cubicBezTo>
                    <a:pt x="35301" y="968364"/>
                    <a:pt x="-6425" y="857586"/>
                    <a:pt x="140346" y="810107"/>
                  </a:cubicBezTo>
                  <a:close/>
                  <a:moveTo>
                    <a:pt x="1360572" y="1556914"/>
                  </a:moveTo>
                  <a:cubicBezTo>
                    <a:pt x="1350505" y="1572743"/>
                    <a:pt x="1321722" y="1582801"/>
                    <a:pt x="1268529" y="1590011"/>
                  </a:cubicBezTo>
                  <a:cubicBezTo>
                    <a:pt x="1077146" y="1615898"/>
                    <a:pt x="674245" y="1713762"/>
                    <a:pt x="485748" y="1778518"/>
                  </a:cubicBezTo>
                  <a:cubicBezTo>
                    <a:pt x="402334" y="1807281"/>
                    <a:pt x="326024" y="1807281"/>
                    <a:pt x="269897" y="1777070"/>
                  </a:cubicBezTo>
                  <a:cubicBezTo>
                    <a:pt x="236809" y="1758364"/>
                    <a:pt x="213779" y="1731048"/>
                    <a:pt x="206617" y="1699409"/>
                  </a:cubicBezTo>
                  <a:lnTo>
                    <a:pt x="38187" y="1001480"/>
                  </a:lnTo>
                  <a:cubicBezTo>
                    <a:pt x="41064" y="1011557"/>
                    <a:pt x="72704" y="1018738"/>
                    <a:pt x="79914" y="1021615"/>
                  </a:cubicBezTo>
                  <a:cubicBezTo>
                    <a:pt x="99610" y="1026840"/>
                    <a:pt x="119944" y="1029266"/>
                    <a:pt x="140317" y="1028815"/>
                  </a:cubicBezTo>
                  <a:cubicBezTo>
                    <a:pt x="169205" y="1028604"/>
                    <a:pt x="197872" y="1023753"/>
                    <a:pt x="225217" y="1014433"/>
                  </a:cubicBezTo>
                  <a:cubicBezTo>
                    <a:pt x="242476" y="1010119"/>
                    <a:pt x="264067" y="1002928"/>
                    <a:pt x="287088" y="995727"/>
                  </a:cubicBezTo>
                  <a:cubicBezTo>
                    <a:pt x="475595" y="941077"/>
                    <a:pt x="866990" y="825936"/>
                    <a:pt x="1094385" y="804344"/>
                  </a:cubicBezTo>
                  <a:cubicBezTo>
                    <a:pt x="1117396" y="801468"/>
                    <a:pt x="1163417" y="788515"/>
                    <a:pt x="1185038" y="802906"/>
                  </a:cubicBezTo>
                  <a:cubicBezTo>
                    <a:pt x="1193667" y="808659"/>
                    <a:pt x="1199420" y="824488"/>
                    <a:pt x="1208049" y="860433"/>
                  </a:cubicBezTo>
                  <a:lnTo>
                    <a:pt x="1258414" y="1070513"/>
                  </a:lnTo>
                  <a:cubicBezTo>
                    <a:pt x="1183581" y="1084894"/>
                    <a:pt x="1108757" y="1096400"/>
                    <a:pt x="1038248" y="1125163"/>
                  </a:cubicBezTo>
                  <a:cubicBezTo>
                    <a:pt x="1013789" y="1135240"/>
                    <a:pt x="1010913" y="1140993"/>
                    <a:pt x="1016666" y="1168309"/>
                  </a:cubicBezTo>
                  <a:lnTo>
                    <a:pt x="1059811" y="1346739"/>
                  </a:lnTo>
                  <a:cubicBezTo>
                    <a:pt x="1061038" y="1358795"/>
                    <a:pt x="1067309" y="1369769"/>
                    <a:pt x="1077069" y="1376950"/>
                  </a:cubicBezTo>
                  <a:cubicBezTo>
                    <a:pt x="1081206" y="1378589"/>
                    <a:pt x="1085578" y="1379558"/>
                    <a:pt x="1090022" y="1379826"/>
                  </a:cubicBezTo>
                  <a:cubicBezTo>
                    <a:pt x="1108728" y="1379826"/>
                    <a:pt x="1127415" y="1369759"/>
                    <a:pt x="1146140" y="1363997"/>
                  </a:cubicBezTo>
                  <a:cubicBezTo>
                    <a:pt x="1166275" y="1358244"/>
                    <a:pt x="1186409" y="1352491"/>
                    <a:pt x="1206543" y="1348177"/>
                  </a:cubicBezTo>
                  <a:cubicBezTo>
                    <a:pt x="1242517" y="1339548"/>
                    <a:pt x="1279929" y="1330919"/>
                    <a:pt x="1317341" y="1325166"/>
                  </a:cubicBezTo>
                  <a:lnTo>
                    <a:pt x="1321655" y="1325166"/>
                  </a:lnTo>
                  <a:lnTo>
                    <a:pt x="1359048" y="1477699"/>
                  </a:lnTo>
                  <a:cubicBezTo>
                    <a:pt x="1367773" y="1518064"/>
                    <a:pt x="1370649" y="1542532"/>
                    <a:pt x="1360572" y="1556914"/>
                  </a:cubicBezTo>
                  <a:close/>
                </a:path>
              </a:pathLst>
            </a:custGeom>
            <a:solidFill>
              <a:srgbClr val="000000"/>
            </a:solidFill>
            <a:ln w="4786" cap="flat">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A89065A7-144E-9F74-A001-C80EE43F8435}"/>
                </a:ext>
              </a:extLst>
            </p:cNvPr>
            <p:cNvSpPr/>
            <p:nvPr/>
          </p:nvSpPr>
          <p:spPr>
            <a:xfrm>
              <a:off x="5000440" y="1732263"/>
              <a:ext cx="118203" cy="108372"/>
            </a:xfrm>
            <a:custGeom>
              <a:avLst/>
              <a:gdLst>
                <a:gd name="connsiteX0" fmla="*/ 116933 w 118203"/>
                <a:gd name="connsiteY0" fmla="*/ 40497 h 108372"/>
                <a:gd name="connsiteX1" fmla="*/ 91045 w 118203"/>
                <a:gd name="connsiteY1" fmla="*/ 7400 h 108372"/>
                <a:gd name="connsiteX2" fmla="*/ 9031 w 118203"/>
                <a:gd name="connsiteY2" fmla="*/ 27535 h 108372"/>
                <a:gd name="connsiteX3" fmla="*/ 1830 w 118203"/>
                <a:gd name="connsiteY3" fmla="*/ 67803 h 108372"/>
                <a:gd name="connsiteX4" fmla="*/ 72339 w 118203"/>
                <a:gd name="connsiteY4" fmla="*/ 106663 h 108372"/>
                <a:gd name="connsiteX5" fmla="*/ 116933 w 118203"/>
                <a:gd name="connsiteY5" fmla="*/ 40497 h 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03" h="108372">
                  <a:moveTo>
                    <a:pt x="116933" y="40497"/>
                  </a:moveTo>
                  <a:cubicBezTo>
                    <a:pt x="113596" y="26192"/>
                    <a:pt x="104123" y="14083"/>
                    <a:pt x="91045" y="7400"/>
                  </a:cubicBezTo>
                  <a:cubicBezTo>
                    <a:pt x="62565" y="-7706"/>
                    <a:pt x="27281" y="957"/>
                    <a:pt x="9031" y="27535"/>
                  </a:cubicBezTo>
                  <a:cubicBezTo>
                    <a:pt x="483" y="39102"/>
                    <a:pt x="-2182" y="53992"/>
                    <a:pt x="1830" y="67803"/>
                  </a:cubicBezTo>
                  <a:cubicBezTo>
                    <a:pt x="9031" y="98024"/>
                    <a:pt x="43566" y="113825"/>
                    <a:pt x="72339" y="106663"/>
                  </a:cubicBezTo>
                  <a:cubicBezTo>
                    <a:pt x="99665" y="99491"/>
                    <a:pt x="124123" y="70709"/>
                    <a:pt x="116933" y="40497"/>
                  </a:cubicBezTo>
                  <a:close/>
                </a:path>
              </a:pathLst>
            </a:custGeom>
            <a:solidFill>
              <a:srgbClr val="7F96BD"/>
            </a:solidFill>
            <a:ln w="4786" cap="flat">
              <a:noFill/>
              <a:prstDash val="solid"/>
              <a:miter/>
            </a:ln>
          </p:spPr>
          <p:txBody>
            <a:bodyPr rtlCol="1" anchor="ctr"/>
            <a:lstStyle/>
            <a:p>
              <a:endParaRPr lang="ar-SA"/>
            </a:p>
          </p:txBody>
        </p:sp>
        <p:sp>
          <p:nvSpPr>
            <p:cNvPr id="14" name="شكل حر: شكل 13">
              <a:extLst>
                <a:ext uri="{FF2B5EF4-FFF2-40B4-BE49-F238E27FC236}">
                  <a16:creationId xmlns:a16="http://schemas.microsoft.com/office/drawing/2014/main" id="{753EE1D3-9315-B557-7830-84A4833B5B8D}"/>
                </a:ext>
              </a:extLst>
            </p:cNvPr>
            <p:cNvSpPr/>
            <p:nvPr/>
          </p:nvSpPr>
          <p:spPr>
            <a:xfrm>
              <a:off x="5009296" y="1467778"/>
              <a:ext cx="55285" cy="129735"/>
            </a:xfrm>
            <a:custGeom>
              <a:avLst/>
              <a:gdLst>
                <a:gd name="connsiteX0" fmla="*/ 34692 w 55285"/>
                <a:gd name="connsiteY0" fmla="*/ 122238 h 129735"/>
                <a:gd name="connsiteX1" fmla="*/ 47635 w 55285"/>
                <a:gd name="connsiteY1" fmla="*/ 129429 h 129735"/>
                <a:gd name="connsiteX2" fmla="*/ 54936 w 55285"/>
                <a:gd name="connsiteY2" fmla="*/ 116831 h 129735"/>
                <a:gd name="connsiteX3" fmla="*/ 54836 w 55285"/>
                <a:gd name="connsiteY3" fmla="*/ 116476 h 129735"/>
                <a:gd name="connsiteX4" fmla="*/ 20319 w 55285"/>
                <a:gd name="connsiteY4" fmla="*/ 5679 h 129735"/>
                <a:gd name="connsiteX5" fmla="*/ 1613 w 55285"/>
                <a:gd name="connsiteY5" fmla="*/ 17184 h 129735"/>
                <a:gd name="connsiteX6" fmla="*/ 34692 w 55285"/>
                <a:gd name="connsiteY6" fmla="*/ 122238 h 1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5" h="129735">
                  <a:moveTo>
                    <a:pt x="34692" y="122238"/>
                  </a:moveTo>
                  <a:cubicBezTo>
                    <a:pt x="36480" y="127636"/>
                    <a:pt x="42108" y="130762"/>
                    <a:pt x="47635" y="129429"/>
                  </a:cubicBezTo>
                  <a:cubicBezTo>
                    <a:pt x="53129" y="127967"/>
                    <a:pt x="56399" y="122324"/>
                    <a:pt x="54936" y="116831"/>
                  </a:cubicBezTo>
                  <a:cubicBezTo>
                    <a:pt x="54903" y="116711"/>
                    <a:pt x="54869" y="116591"/>
                    <a:pt x="54836" y="116476"/>
                  </a:cubicBezTo>
                  <a:cubicBezTo>
                    <a:pt x="48378" y="78158"/>
                    <a:pt x="36767" y="40885"/>
                    <a:pt x="20319" y="5679"/>
                  </a:cubicBezTo>
                  <a:cubicBezTo>
                    <a:pt x="13129" y="-7275"/>
                    <a:pt x="-5568" y="4240"/>
                    <a:pt x="1613" y="17184"/>
                  </a:cubicBezTo>
                  <a:cubicBezTo>
                    <a:pt x="17577" y="50454"/>
                    <a:pt x="28714" y="85828"/>
                    <a:pt x="34692" y="122238"/>
                  </a:cubicBezTo>
                  <a:close/>
                </a:path>
              </a:pathLst>
            </a:custGeom>
            <a:solidFill>
              <a:srgbClr val="000000"/>
            </a:solidFill>
            <a:ln w="4786" cap="flat">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28F560A8-4AA4-50A8-9C1B-E655F052C9D9}"/>
                </a:ext>
              </a:extLst>
            </p:cNvPr>
            <p:cNvSpPr/>
            <p:nvPr/>
          </p:nvSpPr>
          <p:spPr>
            <a:xfrm>
              <a:off x="4786308" y="1440388"/>
              <a:ext cx="156949" cy="49468"/>
            </a:xfrm>
            <a:custGeom>
              <a:avLst/>
              <a:gdLst>
                <a:gd name="connsiteX0" fmla="*/ 145445 w 156949"/>
                <a:gd name="connsiteY0" fmla="*/ 0 h 49468"/>
                <a:gd name="connsiteX1" fmla="*/ 7303 w 156949"/>
                <a:gd name="connsiteY1" fmla="*/ 28764 h 49468"/>
                <a:gd name="connsiteX2" fmla="*/ 13056 w 156949"/>
                <a:gd name="connsiteY2" fmla="*/ 48898 h 49468"/>
                <a:gd name="connsiteX3" fmla="*/ 145445 w 156949"/>
                <a:gd name="connsiteY3" fmla="*/ 20134 h 49468"/>
                <a:gd name="connsiteX4" fmla="*/ 156950 w 156949"/>
                <a:gd name="connsiteY4" fmla="*/ 8960 h 49468"/>
                <a:gd name="connsiteX5" fmla="*/ 156950 w 156949"/>
                <a:gd name="connsiteY5" fmla="*/ 8629 h 49468"/>
                <a:gd name="connsiteX6" fmla="*/ 145445 w 156949"/>
                <a:gd name="connsiteY6" fmla="*/ 0 h 4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49" h="49468">
                  <a:moveTo>
                    <a:pt x="145445" y="0"/>
                  </a:moveTo>
                  <a:cubicBezTo>
                    <a:pt x="97956" y="2876"/>
                    <a:pt x="53344" y="17258"/>
                    <a:pt x="7303" y="28764"/>
                  </a:cubicBezTo>
                  <a:cubicBezTo>
                    <a:pt x="-5650" y="31640"/>
                    <a:pt x="102" y="53222"/>
                    <a:pt x="13056" y="48898"/>
                  </a:cubicBezTo>
                  <a:cubicBezTo>
                    <a:pt x="56201" y="37393"/>
                    <a:pt x="100832" y="23011"/>
                    <a:pt x="145445" y="20134"/>
                  </a:cubicBezTo>
                  <a:cubicBezTo>
                    <a:pt x="151710" y="20226"/>
                    <a:pt x="156859" y="15221"/>
                    <a:pt x="156950" y="8960"/>
                  </a:cubicBezTo>
                  <a:cubicBezTo>
                    <a:pt x="156950" y="8850"/>
                    <a:pt x="156950" y="8739"/>
                    <a:pt x="156950" y="8629"/>
                  </a:cubicBezTo>
                  <a:cubicBezTo>
                    <a:pt x="155234" y="3677"/>
                    <a:pt x="150680" y="259"/>
                    <a:pt x="145445" y="0"/>
                  </a:cubicBezTo>
                  <a:close/>
                </a:path>
              </a:pathLst>
            </a:custGeom>
            <a:solidFill>
              <a:srgbClr val="000000"/>
            </a:solidFill>
            <a:ln w="4786"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A59602C4-656C-1B84-B8B4-B68041FDD220}"/>
                </a:ext>
              </a:extLst>
            </p:cNvPr>
            <p:cNvSpPr/>
            <p:nvPr/>
          </p:nvSpPr>
          <p:spPr>
            <a:xfrm>
              <a:off x="4538818" y="1503083"/>
              <a:ext cx="157077" cy="59869"/>
            </a:xfrm>
            <a:custGeom>
              <a:avLst/>
              <a:gdLst>
                <a:gd name="connsiteX0" fmla="*/ 13074 w 157077"/>
                <a:gd name="connsiteY0" fmla="*/ 59589 h 59869"/>
                <a:gd name="connsiteX1" fmla="*/ 149777 w 157077"/>
                <a:gd name="connsiteY1" fmla="*/ 20739 h 59869"/>
                <a:gd name="connsiteX2" fmla="*/ 144024 w 157077"/>
                <a:gd name="connsiteY2" fmla="*/ 604 h 59869"/>
                <a:gd name="connsiteX3" fmla="*/ 7321 w 157077"/>
                <a:gd name="connsiteY3" fmla="*/ 39454 h 59869"/>
                <a:gd name="connsiteX4" fmla="*/ 13074 w 157077"/>
                <a:gd name="connsiteY4" fmla="*/ 59589 h 59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77" h="59869">
                  <a:moveTo>
                    <a:pt x="13074" y="59589"/>
                  </a:moveTo>
                  <a:cubicBezTo>
                    <a:pt x="59095" y="46636"/>
                    <a:pt x="103727" y="33702"/>
                    <a:pt x="149777" y="20739"/>
                  </a:cubicBezTo>
                  <a:cubicBezTo>
                    <a:pt x="162730" y="16424"/>
                    <a:pt x="156968" y="-3720"/>
                    <a:pt x="144024" y="604"/>
                  </a:cubicBezTo>
                  <a:cubicBezTo>
                    <a:pt x="99412" y="13558"/>
                    <a:pt x="53371" y="26492"/>
                    <a:pt x="7321" y="39454"/>
                  </a:cubicBezTo>
                  <a:cubicBezTo>
                    <a:pt x="-5661" y="42321"/>
                    <a:pt x="101" y="62465"/>
                    <a:pt x="13074" y="59589"/>
                  </a:cubicBezTo>
                  <a:close/>
                </a:path>
              </a:pathLst>
            </a:custGeom>
            <a:solidFill>
              <a:srgbClr val="000000"/>
            </a:solidFill>
            <a:ln w="4786" cap="flat">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7478E41F-0515-0D8B-8369-E1E4FA5CF18F}"/>
                </a:ext>
              </a:extLst>
            </p:cNvPr>
            <p:cNvSpPr/>
            <p:nvPr/>
          </p:nvSpPr>
          <p:spPr>
            <a:xfrm>
              <a:off x="4278881" y="1580783"/>
              <a:ext cx="150781" cy="60185"/>
            </a:xfrm>
            <a:custGeom>
              <a:avLst/>
              <a:gdLst>
                <a:gd name="connsiteX0" fmla="*/ 13975 w 150781"/>
                <a:gd name="connsiteY0" fmla="*/ 59589 h 60185"/>
                <a:gd name="connsiteX1" fmla="*/ 143478 w 150781"/>
                <a:gd name="connsiteY1" fmla="*/ 20739 h 60185"/>
                <a:gd name="connsiteX2" fmla="*/ 137725 w 150781"/>
                <a:gd name="connsiteY2" fmla="*/ 605 h 60185"/>
                <a:gd name="connsiteX3" fmla="*/ 8222 w 150781"/>
                <a:gd name="connsiteY3" fmla="*/ 39454 h 60185"/>
                <a:gd name="connsiteX4" fmla="*/ 250 w 150781"/>
                <a:gd name="connsiteY4" fmla="*/ 51967 h 60185"/>
                <a:gd name="connsiteX5" fmla="*/ 12762 w 150781"/>
                <a:gd name="connsiteY5" fmla="*/ 59934 h 60185"/>
                <a:gd name="connsiteX6" fmla="*/ 13975 w 150781"/>
                <a:gd name="connsiteY6" fmla="*/ 59589 h 6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81" h="60185">
                  <a:moveTo>
                    <a:pt x="13975" y="59589"/>
                  </a:moveTo>
                  <a:cubicBezTo>
                    <a:pt x="57120" y="45207"/>
                    <a:pt x="100314" y="33702"/>
                    <a:pt x="143478" y="20739"/>
                  </a:cubicBezTo>
                  <a:cubicBezTo>
                    <a:pt x="156431" y="16424"/>
                    <a:pt x="150679" y="-3720"/>
                    <a:pt x="137725" y="605"/>
                  </a:cubicBezTo>
                  <a:cubicBezTo>
                    <a:pt x="94580" y="13558"/>
                    <a:pt x="51387" y="25073"/>
                    <a:pt x="8222" y="39454"/>
                  </a:cubicBezTo>
                  <a:cubicBezTo>
                    <a:pt x="2566" y="40706"/>
                    <a:pt x="-1001" y="46310"/>
                    <a:pt x="250" y="51967"/>
                  </a:cubicBezTo>
                  <a:cubicBezTo>
                    <a:pt x="1506" y="57619"/>
                    <a:pt x="7105" y="61190"/>
                    <a:pt x="12762" y="59934"/>
                  </a:cubicBezTo>
                  <a:cubicBezTo>
                    <a:pt x="13174" y="59843"/>
                    <a:pt x="13577" y="59728"/>
                    <a:pt x="13975" y="59589"/>
                  </a:cubicBezTo>
                  <a:close/>
                </a:path>
              </a:pathLst>
            </a:custGeom>
            <a:solidFill>
              <a:srgbClr val="000000"/>
            </a:solidFill>
            <a:ln w="4786"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925B1773-D87C-14EF-0985-B28BF9821BC0}"/>
                </a:ext>
              </a:extLst>
            </p:cNvPr>
            <p:cNvSpPr/>
            <p:nvPr/>
          </p:nvSpPr>
          <p:spPr>
            <a:xfrm>
              <a:off x="3997767" y="1654499"/>
              <a:ext cx="173913" cy="31941"/>
            </a:xfrm>
            <a:custGeom>
              <a:avLst/>
              <a:gdLst>
                <a:gd name="connsiteX0" fmla="*/ 159824 w 173913"/>
                <a:gd name="connsiteY0" fmla="*/ 264 h 31941"/>
                <a:gd name="connsiteX1" fmla="*/ 89324 w 173913"/>
                <a:gd name="connsiteY1" fmla="*/ 10340 h 31941"/>
                <a:gd name="connsiteX2" fmla="*/ 13053 w 173913"/>
                <a:gd name="connsiteY2" fmla="*/ 4588 h 31941"/>
                <a:gd name="connsiteX3" fmla="*/ 7300 w 173913"/>
                <a:gd name="connsiteY3" fmla="*/ 24722 h 31941"/>
                <a:gd name="connsiteX4" fmla="*/ 105154 w 173913"/>
                <a:gd name="connsiteY4" fmla="*/ 30475 h 31941"/>
                <a:gd name="connsiteX5" fmla="*/ 165557 w 173913"/>
                <a:gd name="connsiteY5" fmla="*/ 20398 h 31941"/>
                <a:gd name="connsiteX6" fmla="*/ 159824 w 173913"/>
                <a:gd name="connsiteY6" fmla="*/ 264 h 3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13" h="31941">
                  <a:moveTo>
                    <a:pt x="159824" y="264"/>
                  </a:moveTo>
                  <a:cubicBezTo>
                    <a:pt x="136693" y="5834"/>
                    <a:pt x="113088" y="9209"/>
                    <a:pt x="89324" y="10340"/>
                  </a:cubicBezTo>
                  <a:cubicBezTo>
                    <a:pt x="63756" y="12013"/>
                    <a:pt x="38081" y="10077"/>
                    <a:pt x="13053" y="4588"/>
                  </a:cubicBezTo>
                  <a:cubicBezTo>
                    <a:pt x="109" y="1711"/>
                    <a:pt x="-5653" y="21846"/>
                    <a:pt x="7300" y="24722"/>
                  </a:cubicBezTo>
                  <a:cubicBezTo>
                    <a:pt x="39425" y="31688"/>
                    <a:pt x="72435" y="33629"/>
                    <a:pt x="105154" y="30475"/>
                  </a:cubicBezTo>
                  <a:cubicBezTo>
                    <a:pt x="125499" y="28524"/>
                    <a:pt x="145682" y="25154"/>
                    <a:pt x="165557" y="20398"/>
                  </a:cubicBezTo>
                  <a:cubicBezTo>
                    <a:pt x="179977" y="18969"/>
                    <a:pt x="174215" y="-2613"/>
                    <a:pt x="159824" y="264"/>
                  </a:cubicBezTo>
                  <a:close/>
                </a:path>
              </a:pathLst>
            </a:custGeom>
            <a:solidFill>
              <a:srgbClr val="000000"/>
            </a:solidFill>
            <a:ln w="4786" cap="flat">
              <a:noFill/>
              <a:prstDash val="solid"/>
              <a:miter/>
            </a:ln>
          </p:spPr>
          <p:txBody>
            <a:bodyPr rtlCol="1" anchor="ctr"/>
            <a:lstStyle/>
            <a:p>
              <a:endParaRPr lang="ar-SA"/>
            </a:p>
          </p:txBody>
        </p:sp>
        <p:sp>
          <p:nvSpPr>
            <p:cNvPr id="19" name="شكل حر: شكل 18">
              <a:extLst>
                <a:ext uri="{FF2B5EF4-FFF2-40B4-BE49-F238E27FC236}">
                  <a16:creationId xmlns:a16="http://schemas.microsoft.com/office/drawing/2014/main" id="{4D17AC7B-9809-E421-62FD-71E78AD265E2}"/>
                </a:ext>
              </a:extLst>
            </p:cNvPr>
            <p:cNvSpPr/>
            <p:nvPr/>
          </p:nvSpPr>
          <p:spPr>
            <a:xfrm>
              <a:off x="5056969" y="1948209"/>
              <a:ext cx="120854" cy="142503"/>
            </a:xfrm>
            <a:custGeom>
              <a:avLst/>
              <a:gdLst>
                <a:gd name="connsiteX0" fmla="*/ 87738 w 120854"/>
                <a:gd name="connsiteY0" fmla="*/ 13049 h 142503"/>
                <a:gd name="connsiteX1" fmla="*/ 97815 w 120854"/>
                <a:gd name="connsiteY1" fmla="*/ 61947 h 142503"/>
                <a:gd name="connsiteX2" fmla="*/ 87738 w 120854"/>
                <a:gd name="connsiteY2" fmla="*/ 100797 h 142503"/>
                <a:gd name="connsiteX3" fmla="*/ 57527 w 120854"/>
                <a:gd name="connsiteY3" fmla="*/ 112302 h 142503"/>
                <a:gd name="connsiteX4" fmla="*/ 11506 w 120854"/>
                <a:gd name="connsiteY4" fmla="*/ 119493 h 142503"/>
                <a:gd name="connsiteX5" fmla="*/ 0 w 120854"/>
                <a:gd name="connsiteY5" fmla="*/ 130998 h 142503"/>
                <a:gd name="connsiteX6" fmla="*/ 11506 w 120854"/>
                <a:gd name="connsiteY6" fmla="*/ 142504 h 142503"/>
                <a:gd name="connsiteX7" fmla="*/ 92091 w 120854"/>
                <a:gd name="connsiteY7" fmla="*/ 125246 h 142503"/>
                <a:gd name="connsiteX8" fmla="*/ 120855 w 120854"/>
                <a:gd name="connsiteY8" fmla="*/ 70595 h 142503"/>
                <a:gd name="connsiteX9" fmla="*/ 109349 w 120854"/>
                <a:gd name="connsiteY9" fmla="*/ 7315 h 142503"/>
                <a:gd name="connsiteX10" fmla="*/ 87738 w 120854"/>
                <a:gd name="connsiteY10" fmla="*/ 13049 h 14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54" h="142503">
                  <a:moveTo>
                    <a:pt x="87738" y="13049"/>
                  </a:moveTo>
                  <a:cubicBezTo>
                    <a:pt x="91971" y="29156"/>
                    <a:pt x="95332" y="45480"/>
                    <a:pt x="97815" y="61947"/>
                  </a:cubicBezTo>
                  <a:cubicBezTo>
                    <a:pt x="99675" y="89627"/>
                    <a:pt x="91717" y="97009"/>
                    <a:pt x="87738" y="100797"/>
                  </a:cubicBezTo>
                  <a:cubicBezTo>
                    <a:pt x="78515" y="106568"/>
                    <a:pt x="68251" y="110480"/>
                    <a:pt x="57527" y="112302"/>
                  </a:cubicBezTo>
                  <a:cubicBezTo>
                    <a:pt x="42412" y="115955"/>
                    <a:pt x="27019" y="118362"/>
                    <a:pt x="11506" y="119493"/>
                  </a:cubicBezTo>
                  <a:cubicBezTo>
                    <a:pt x="5154" y="119493"/>
                    <a:pt x="0" y="124646"/>
                    <a:pt x="0" y="130998"/>
                  </a:cubicBezTo>
                  <a:cubicBezTo>
                    <a:pt x="0" y="137350"/>
                    <a:pt x="5154" y="142504"/>
                    <a:pt x="11506" y="142504"/>
                  </a:cubicBezTo>
                  <a:cubicBezTo>
                    <a:pt x="38850" y="139627"/>
                    <a:pt x="67623" y="136751"/>
                    <a:pt x="92091" y="125246"/>
                  </a:cubicBezTo>
                  <a:cubicBezTo>
                    <a:pt x="113674" y="113740"/>
                    <a:pt x="120855" y="93606"/>
                    <a:pt x="120855" y="70595"/>
                  </a:cubicBezTo>
                  <a:cubicBezTo>
                    <a:pt x="119944" y="49075"/>
                    <a:pt x="116075" y="27780"/>
                    <a:pt x="109349" y="7315"/>
                  </a:cubicBezTo>
                  <a:cubicBezTo>
                    <a:pt x="106444" y="-5657"/>
                    <a:pt x="84862" y="105"/>
                    <a:pt x="87738" y="13049"/>
                  </a:cubicBezTo>
                  <a:close/>
                </a:path>
              </a:pathLst>
            </a:custGeom>
            <a:solidFill>
              <a:srgbClr val="000000"/>
            </a:solidFill>
            <a:ln w="4786" cap="flat">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CF584B32-D691-C2C8-CAE9-B6F5B5A0400C}"/>
                </a:ext>
              </a:extLst>
            </p:cNvPr>
            <p:cNvSpPr/>
            <p:nvPr/>
          </p:nvSpPr>
          <p:spPr>
            <a:xfrm>
              <a:off x="4820639" y="2083562"/>
              <a:ext cx="144200" cy="40738"/>
            </a:xfrm>
            <a:custGeom>
              <a:avLst/>
              <a:gdLst>
                <a:gd name="connsiteX0" fmla="*/ 132695 w 144200"/>
                <a:gd name="connsiteY0" fmla="*/ 8 h 40738"/>
                <a:gd name="connsiteX1" fmla="*/ 7507 w 144200"/>
                <a:gd name="connsiteY1" fmla="*/ 20142 h 40738"/>
                <a:gd name="connsiteX2" fmla="*/ 306 w 144200"/>
                <a:gd name="connsiteY2" fmla="*/ 33096 h 40738"/>
                <a:gd name="connsiteX3" fmla="*/ 12914 w 144200"/>
                <a:gd name="connsiteY3" fmla="*/ 40387 h 40738"/>
                <a:gd name="connsiteX4" fmla="*/ 13259 w 144200"/>
                <a:gd name="connsiteY4" fmla="*/ 40287 h 40738"/>
                <a:gd name="connsiteX5" fmla="*/ 132695 w 144200"/>
                <a:gd name="connsiteY5" fmla="*/ 21581 h 40738"/>
                <a:gd name="connsiteX6" fmla="*/ 144201 w 144200"/>
                <a:gd name="connsiteY6" fmla="*/ 10401 h 40738"/>
                <a:gd name="connsiteX7" fmla="*/ 144201 w 144200"/>
                <a:gd name="connsiteY7" fmla="*/ 10075 h 40738"/>
                <a:gd name="connsiteX8" fmla="*/ 132695 w 144200"/>
                <a:gd name="connsiteY8" fmla="*/ 8 h 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00" h="40738">
                  <a:moveTo>
                    <a:pt x="132695" y="8"/>
                  </a:moveTo>
                  <a:cubicBezTo>
                    <a:pt x="90652" y="4610"/>
                    <a:pt x="48873" y="11331"/>
                    <a:pt x="7507" y="20142"/>
                  </a:cubicBezTo>
                  <a:cubicBezTo>
                    <a:pt x="2104" y="21935"/>
                    <a:pt x="-1027" y="27563"/>
                    <a:pt x="306" y="33096"/>
                  </a:cubicBezTo>
                  <a:cubicBezTo>
                    <a:pt x="1773" y="38589"/>
                    <a:pt x="7420" y="41854"/>
                    <a:pt x="12914" y="40387"/>
                  </a:cubicBezTo>
                  <a:cubicBezTo>
                    <a:pt x="13029" y="40354"/>
                    <a:pt x="13144" y="40320"/>
                    <a:pt x="13259" y="40287"/>
                  </a:cubicBezTo>
                  <a:cubicBezTo>
                    <a:pt x="52713" y="31955"/>
                    <a:pt x="92580" y="25713"/>
                    <a:pt x="132695" y="21581"/>
                  </a:cubicBezTo>
                  <a:cubicBezTo>
                    <a:pt x="138961" y="21672"/>
                    <a:pt x="144110" y="16667"/>
                    <a:pt x="144201" y="10401"/>
                  </a:cubicBezTo>
                  <a:cubicBezTo>
                    <a:pt x="144201" y="10296"/>
                    <a:pt x="144201" y="10185"/>
                    <a:pt x="144201" y="10075"/>
                  </a:cubicBezTo>
                  <a:cubicBezTo>
                    <a:pt x="143635" y="4203"/>
                    <a:pt x="138592" y="-213"/>
                    <a:pt x="132695" y="8"/>
                  </a:cubicBezTo>
                  <a:close/>
                </a:path>
              </a:pathLst>
            </a:custGeom>
            <a:solidFill>
              <a:srgbClr val="000000"/>
            </a:solidFill>
            <a:ln w="4786"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EEE92596-C4B6-46A8-4D11-24251A9E8AA0}"/>
                </a:ext>
              </a:extLst>
            </p:cNvPr>
            <p:cNvSpPr/>
            <p:nvPr/>
          </p:nvSpPr>
          <p:spPr>
            <a:xfrm>
              <a:off x="4594931" y="2130490"/>
              <a:ext cx="134029" cy="54404"/>
            </a:xfrm>
            <a:custGeom>
              <a:avLst/>
              <a:gdLst>
                <a:gd name="connsiteX0" fmla="*/ 120979 w 134029"/>
                <a:gd name="connsiteY0" fmla="*/ 568 h 54404"/>
                <a:gd name="connsiteX1" fmla="*/ 7296 w 134029"/>
                <a:gd name="connsiteY1" fmla="*/ 33665 h 54404"/>
                <a:gd name="connsiteX2" fmla="*/ 13049 w 134029"/>
                <a:gd name="connsiteY2" fmla="*/ 53800 h 54404"/>
                <a:gd name="connsiteX3" fmla="*/ 126722 w 134029"/>
                <a:gd name="connsiteY3" fmla="*/ 20703 h 54404"/>
                <a:gd name="connsiteX4" fmla="*/ 120979 w 134029"/>
                <a:gd name="connsiteY4" fmla="*/ 568 h 5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9" h="54404">
                  <a:moveTo>
                    <a:pt x="120979" y="568"/>
                  </a:moveTo>
                  <a:cubicBezTo>
                    <a:pt x="83587" y="10635"/>
                    <a:pt x="44708" y="22150"/>
                    <a:pt x="7296" y="33665"/>
                  </a:cubicBezTo>
                  <a:cubicBezTo>
                    <a:pt x="-5648" y="37980"/>
                    <a:pt x="105" y="58124"/>
                    <a:pt x="13049" y="53800"/>
                  </a:cubicBezTo>
                  <a:cubicBezTo>
                    <a:pt x="50441" y="42294"/>
                    <a:pt x="87834" y="30789"/>
                    <a:pt x="126722" y="20703"/>
                  </a:cubicBezTo>
                  <a:cubicBezTo>
                    <a:pt x="139685" y="17836"/>
                    <a:pt x="133923" y="-3746"/>
                    <a:pt x="120979" y="568"/>
                  </a:cubicBezTo>
                  <a:close/>
                </a:path>
              </a:pathLst>
            </a:custGeom>
            <a:solidFill>
              <a:srgbClr val="000000"/>
            </a:solidFill>
            <a:ln w="4786" cap="flat">
              <a:no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2CC04864-FCB6-BF2C-A729-68E217E57ED5}"/>
                </a:ext>
              </a:extLst>
            </p:cNvPr>
            <p:cNvSpPr/>
            <p:nvPr/>
          </p:nvSpPr>
          <p:spPr>
            <a:xfrm>
              <a:off x="4345791" y="2199315"/>
              <a:ext cx="155931" cy="57381"/>
            </a:xfrm>
            <a:custGeom>
              <a:avLst/>
              <a:gdLst>
                <a:gd name="connsiteX0" fmla="*/ 141325 w 155931"/>
                <a:gd name="connsiteY0" fmla="*/ 814 h 57381"/>
                <a:gd name="connsiteX1" fmla="*/ 7497 w 155931"/>
                <a:gd name="connsiteY1" fmla="*/ 36788 h 57381"/>
                <a:gd name="connsiteX2" fmla="*/ 307 w 155931"/>
                <a:gd name="connsiteY2" fmla="*/ 49731 h 57381"/>
                <a:gd name="connsiteX3" fmla="*/ 12905 w 155931"/>
                <a:gd name="connsiteY3" fmla="*/ 57033 h 57381"/>
                <a:gd name="connsiteX4" fmla="*/ 13260 w 155931"/>
                <a:gd name="connsiteY4" fmla="*/ 56932 h 57381"/>
                <a:gd name="connsiteX5" fmla="*/ 147077 w 155931"/>
                <a:gd name="connsiteY5" fmla="*/ 20958 h 57381"/>
                <a:gd name="connsiteX6" fmla="*/ 155793 w 155931"/>
                <a:gd name="connsiteY6" fmla="*/ 8854 h 57381"/>
                <a:gd name="connsiteX7" fmla="*/ 143688 w 155931"/>
                <a:gd name="connsiteY7" fmla="*/ 138 h 57381"/>
                <a:gd name="connsiteX8" fmla="*/ 141325 w 155931"/>
                <a:gd name="connsiteY8" fmla="*/ 814 h 5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31" h="57381">
                  <a:moveTo>
                    <a:pt x="141325" y="814"/>
                  </a:moveTo>
                  <a:cubicBezTo>
                    <a:pt x="97383" y="15167"/>
                    <a:pt x="52714" y="27171"/>
                    <a:pt x="7497" y="36788"/>
                  </a:cubicBezTo>
                  <a:cubicBezTo>
                    <a:pt x="2099" y="38576"/>
                    <a:pt x="-1026" y="44204"/>
                    <a:pt x="307" y="49731"/>
                  </a:cubicBezTo>
                  <a:cubicBezTo>
                    <a:pt x="1769" y="55225"/>
                    <a:pt x="7411" y="58495"/>
                    <a:pt x="12905" y="57033"/>
                  </a:cubicBezTo>
                  <a:cubicBezTo>
                    <a:pt x="13025" y="56999"/>
                    <a:pt x="13145" y="56966"/>
                    <a:pt x="13260" y="56932"/>
                  </a:cubicBezTo>
                  <a:cubicBezTo>
                    <a:pt x="58548" y="47636"/>
                    <a:pt x="103232" y="35623"/>
                    <a:pt x="147077" y="20958"/>
                  </a:cubicBezTo>
                  <a:cubicBezTo>
                    <a:pt x="152825" y="20023"/>
                    <a:pt x="156728" y="14602"/>
                    <a:pt x="155793" y="8854"/>
                  </a:cubicBezTo>
                  <a:cubicBezTo>
                    <a:pt x="154858" y="3106"/>
                    <a:pt x="149441" y="-797"/>
                    <a:pt x="143688" y="138"/>
                  </a:cubicBezTo>
                  <a:cubicBezTo>
                    <a:pt x="142878" y="272"/>
                    <a:pt x="142082" y="498"/>
                    <a:pt x="141325" y="814"/>
                  </a:cubicBezTo>
                  <a:close/>
                </a:path>
              </a:pathLst>
            </a:custGeom>
            <a:solidFill>
              <a:srgbClr val="000000"/>
            </a:solidFill>
            <a:ln w="4786" cap="flat">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84C44C12-9924-B98E-EF04-00FD6D4A9E28}"/>
                </a:ext>
              </a:extLst>
            </p:cNvPr>
            <p:cNvSpPr/>
            <p:nvPr/>
          </p:nvSpPr>
          <p:spPr>
            <a:xfrm>
              <a:off x="4103872" y="2215481"/>
              <a:ext cx="146057" cy="56061"/>
            </a:xfrm>
            <a:custGeom>
              <a:avLst/>
              <a:gdLst>
                <a:gd name="connsiteX0" fmla="*/ 132867 w 146057"/>
                <a:gd name="connsiteY0" fmla="*/ 32127 h 56061"/>
                <a:gd name="connsiteX1" fmla="*/ 19193 w 146057"/>
                <a:gd name="connsiteY1" fmla="*/ 3364 h 56061"/>
                <a:gd name="connsiteX2" fmla="*/ 3364 w 146057"/>
                <a:gd name="connsiteY2" fmla="*/ 3196 h 56061"/>
                <a:gd name="connsiteX3" fmla="*/ 3196 w 146057"/>
                <a:gd name="connsiteY3" fmla="*/ 19025 h 56061"/>
                <a:gd name="connsiteX4" fmla="*/ 3364 w 146057"/>
                <a:gd name="connsiteY4" fmla="*/ 19193 h 56061"/>
                <a:gd name="connsiteX5" fmla="*/ 66643 w 146057"/>
                <a:gd name="connsiteY5" fmla="*/ 52290 h 56061"/>
                <a:gd name="connsiteX6" fmla="*/ 138552 w 146057"/>
                <a:gd name="connsiteY6" fmla="*/ 52290 h 56061"/>
                <a:gd name="connsiteX7" fmla="*/ 145753 w 146057"/>
                <a:gd name="connsiteY7" fmla="*/ 39337 h 56061"/>
                <a:gd name="connsiteX8" fmla="*/ 132867 w 146057"/>
                <a:gd name="connsiteY8" fmla="*/ 32127 h 5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7" h="56061">
                  <a:moveTo>
                    <a:pt x="132867" y="32127"/>
                  </a:moveTo>
                  <a:cubicBezTo>
                    <a:pt x="92559" y="41006"/>
                    <a:pt x="50426" y="30344"/>
                    <a:pt x="19193" y="3364"/>
                  </a:cubicBezTo>
                  <a:cubicBezTo>
                    <a:pt x="14869" y="-1056"/>
                    <a:pt x="7784" y="-1128"/>
                    <a:pt x="3364" y="3196"/>
                  </a:cubicBezTo>
                  <a:cubicBezTo>
                    <a:pt x="-1056" y="7520"/>
                    <a:pt x="-1128" y="14605"/>
                    <a:pt x="3196" y="19025"/>
                  </a:cubicBezTo>
                  <a:cubicBezTo>
                    <a:pt x="3249" y="19083"/>
                    <a:pt x="3306" y="19136"/>
                    <a:pt x="3364" y="19193"/>
                  </a:cubicBezTo>
                  <a:cubicBezTo>
                    <a:pt x="21465" y="35190"/>
                    <a:pt x="43182" y="46547"/>
                    <a:pt x="66643" y="52290"/>
                  </a:cubicBezTo>
                  <a:cubicBezTo>
                    <a:pt x="90349" y="57319"/>
                    <a:pt x="114846" y="57319"/>
                    <a:pt x="138552" y="52290"/>
                  </a:cubicBezTo>
                  <a:cubicBezTo>
                    <a:pt x="143950" y="50497"/>
                    <a:pt x="147081" y="44869"/>
                    <a:pt x="145753" y="39337"/>
                  </a:cubicBezTo>
                  <a:cubicBezTo>
                    <a:pt x="145820" y="33565"/>
                    <a:pt x="138619" y="30689"/>
                    <a:pt x="132867" y="32127"/>
                  </a:cubicBezTo>
                  <a:close/>
                </a:path>
              </a:pathLst>
            </a:custGeom>
            <a:solidFill>
              <a:srgbClr val="000000"/>
            </a:solidFill>
            <a:ln w="4786" cap="flat">
              <a:noFill/>
              <a:prstDash val="solid"/>
              <a:miter/>
            </a:ln>
          </p:spPr>
          <p:txBody>
            <a:bodyPr rtlCol="1" anchor="ctr"/>
            <a:lstStyle/>
            <a:p>
              <a:endParaRPr lang="ar-SA"/>
            </a:p>
          </p:txBody>
        </p:sp>
      </p:grpSp>
      <p:grpSp>
        <p:nvGrpSpPr>
          <p:cNvPr id="24" name="رسم 644">
            <a:extLst>
              <a:ext uri="{FF2B5EF4-FFF2-40B4-BE49-F238E27FC236}">
                <a16:creationId xmlns:a16="http://schemas.microsoft.com/office/drawing/2014/main" id="{1C548EEE-8DAD-DC97-C892-486CA716F543}"/>
              </a:ext>
            </a:extLst>
          </p:cNvPr>
          <p:cNvGrpSpPr/>
          <p:nvPr/>
        </p:nvGrpSpPr>
        <p:grpSpPr>
          <a:xfrm>
            <a:off x="6247162" y="571031"/>
            <a:ext cx="1827244" cy="1817978"/>
            <a:chOff x="6462425" y="643521"/>
            <a:chExt cx="2026002" cy="2015728"/>
          </a:xfrm>
          <a:solidFill>
            <a:srgbClr val="000000"/>
          </a:solidFill>
        </p:grpSpPr>
        <p:sp>
          <p:nvSpPr>
            <p:cNvPr id="25" name="شكل حر: شكل 24">
              <a:extLst>
                <a:ext uri="{FF2B5EF4-FFF2-40B4-BE49-F238E27FC236}">
                  <a16:creationId xmlns:a16="http://schemas.microsoft.com/office/drawing/2014/main" id="{4AB1AD8A-77B1-4B1C-1CCF-B3D42058DA4B}"/>
                </a:ext>
              </a:extLst>
            </p:cNvPr>
            <p:cNvSpPr/>
            <p:nvPr/>
          </p:nvSpPr>
          <p:spPr>
            <a:xfrm>
              <a:off x="7141468" y="1015027"/>
              <a:ext cx="84131" cy="340579"/>
            </a:xfrm>
            <a:custGeom>
              <a:avLst/>
              <a:gdLst>
                <a:gd name="connsiteX0" fmla="*/ 34122 w 84131"/>
                <a:gd name="connsiteY0" fmla="*/ 30582 h 340579"/>
                <a:gd name="connsiteX1" fmla="*/ 39251 w 84131"/>
                <a:gd name="connsiteY1" fmla="*/ 68969 h 340579"/>
                <a:gd name="connsiteX2" fmla="*/ 0 w 84131"/>
                <a:gd name="connsiteY2" fmla="*/ 208752 h 340579"/>
                <a:gd name="connsiteX3" fmla="*/ 16570 w 84131"/>
                <a:gd name="connsiteY3" fmla="*/ 340580 h 340579"/>
                <a:gd name="connsiteX4" fmla="*/ 60865 w 84131"/>
                <a:gd name="connsiteY4" fmla="*/ 228126 h 340579"/>
                <a:gd name="connsiteX5" fmla="*/ 52089 w 84131"/>
                <a:gd name="connsiteY5" fmla="*/ 68638 h 340579"/>
                <a:gd name="connsiteX6" fmla="*/ 84132 w 84131"/>
                <a:gd name="connsiteY6" fmla="*/ 40658 h 340579"/>
                <a:gd name="connsiteX7" fmla="*/ 66580 w 84131"/>
                <a:gd name="connsiteY7" fmla="*/ 0 h 340579"/>
                <a:gd name="connsiteX8" fmla="*/ 34122 w 84131"/>
                <a:gd name="connsiteY8" fmla="*/ 30582 h 34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31" h="340579">
                  <a:moveTo>
                    <a:pt x="34122" y="30582"/>
                  </a:moveTo>
                  <a:cubicBezTo>
                    <a:pt x="35284" y="55427"/>
                    <a:pt x="41586" y="62379"/>
                    <a:pt x="39251" y="68969"/>
                  </a:cubicBezTo>
                  <a:cubicBezTo>
                    <a:pt x="36916" y="75559"/>
                    <a:pt x="3231" y="189985"/>
                    <a:pt x="0" y="208752"/>
                  </a:cubicBezTo>
                  <a:cubicBezTo>
                    <a:pt x="3647" y="259017"/>
                    <a:pt x="9277" y="324681"/>
                    <a:pt x="16570" y="340580"/>
                  </a:cubicBezTo>
                  <a:cubicBezTo>
                    <a:pt x="24845" y="313421"/>
                    <a:pt x="46214" y="247501"/>
                    <a:pt x="60865" y="228126"/>
                  </a:cubicBezTo>
                  <a:cubicBezTo>
                    <a:pt x="52590" y="165854"/>
                    <a:pt x="48944" y="75932"/>
                    <a:pt x="52089" y="68638"/>
                  </a:cubicBezTo>
                  <a:cubicBezTo>
                    <a:pt x="60561" y="57048"/>
                    <a:pt x="71507" y="47490"/>
                    <a:pt x="84132" y="40658"/>
                  </a:cubicBezTo>
                  <a:cubicBezTo>
                    <a:pt x="78992" y="26810"/>
                    <a:pt x="73133" y="13238"/>
                    <a:pt x="66580" y="0"/>
                  </a:cubicBezTo>
                  <a:cubicBezTo>
                    <a:pt x="52334" y="11378"/>
                    <a:pt x="38014" y="22307"/>
                    <a:pt x="34122" y="30582"/>
                  </a:cubicBezTo>
                  <a:close/>
                </a:path>
              </a:pathLst>
            </a:custGeom>
            <a:solidFill>
              <a:srgbClr val="7F96BD"/>
            </a:solidFill>
            <a:ln w="5310" cap="flat">
              <a:no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BF5549ED-6AC8-BC6F-CC64-3DD1E01B110D}"/>
                </a:ext>
              </a:extLst>
            </p:cNvPr>
            <p:cNvSpPr/>
            <p:nvPr/>
          </p:nvSpPr>
          <p:spPr>
            <a:xfrm>
              <a:off x="7161673" y="760328"/>
              <a:ext cx="83961" cy="121708"/>
            </a:xfrm>
            <a:custGeom>
              <a:avLst/>
              <a:gdLst>
                <a:gd name="connsiteX0" fmla="*/ 35115 w 83961"/>
                <a:gd name="connsiteY0" fmla="*/ 77851 h 121708"/>
                <a:gd name="connsiteX1" fmla="*/ 9449 w 83961"/>
                <a:gd name="connsiteY1" fmla="*/ 72306 h 121708"/>
                <a:gd name="connsiteX2" fmla="*/ 3232 w 83961"/>
                <a:gd name="connsiteY2" fmla="*/ 72306 h 121708"/>
                <a:gd name="connsiteX3" fmla="*/ 41406 w 83961"/>
                <a:gd name="connsiteY3" fmla="*/ 83481 h 121708"/>
                <a:gd name="connsiteX4" fmla="*/ 35115 w 83961"/>
                <a:gd name="connsiteY4" fmla="*/ 77851 h 121708"/>
                <a:gd name="connsiteX5" fmla="*/ 23279 w 83961"/>
                <a:gd name="connsiteY5" fmla="*/ 2250 h 121708"/>
                <a:gd name="connsiteX6" fmla="*/ 6794 w 83961"/>
                <a:gd name="connsiteY6" fmla="*/ 341 h 121708"/>
                <a:gd name="connsiteX7" fmla="*/ 7860 w 83961"/>
                <a:gd name="connsiteY7" fmla="*/ 11772 h 121708"/>
                <a:gd name="connsiteX8" fmla="*/ 19707 w 83961"/>
                <a:gd name="connsiteY8" fmla="*/ 13510 h 121708"/>
                <a:gd name="connsiteX9" fmla="*/ 23279 w 83961"/>
                <a:gd name="connsiteY9" fmla="*/ 2250 h 121708"/>
                <a:gd name="connsiteX10" fmla="*/ 80657 w 83961"/>
                <a:gd name="connsiteY10" fmla="*/ 15163 h 121708"/>
                <a:gd name="connsiteX11" fmla="*/ 57305 w 83961"/>
                <a:gd name="connsiteY11" fmla="*/ 10610 h 121708"/>
                <a:gd name="connsiteX12" fmla="*/ 58638 w 83961"/>
                <a:gd name="connsiteY12" fmla="*/ 21465 h 121708"/>
                <a:gd name="connsiteX13" fmla="*/ 76349 w 83961"/>
                <a:gd name="connsiteY13" fmla="*/ 26018 h 121708"/>
                <a:gd name="connsiteX14" fmla="*/ 80657 w 83961"/>
                <a:gd name="connsiteY14" fmla="*/ 15163 h 121708"/>
                <a:gd name="connsiteX15" fmla="*/ 59331 w 83961"/>
                <a:gd name="connsiteY15" fmla="*/ 38270 h 121708"/>
                <a:gd name="connsiteX16" fmla="*/ 56270 w 83961"/>
                <a:gd name="connsiteY16" fmla="*/ 55661 h 121708"/>
                <a:gd name="connsiteX17" fmla="*/ 59373 w 83961"/>
                <a:gd name="connsiteY17" fmla="*/ 38270 h 121708"/>
                <a:gd name="connsiteX18" fmla="*/ 9150 w 83961"/>
                <a:gd name="connsiteY18" fmla="*/ 29995 h 121708"/>
                <a:gd name="connsiteX19" fmla="*/ 6921 w 83961"/>
                <a:gd name="connsiteY19" fmla="*/ 47962 h 121708"/>
                <a:gd name="connsiteX20" fmla="*/ 9193 w 83961"/>
                <a:gd name="connsiteY20" fmla="*/ 29995 h 121708"/>
                <a:gd name="connsiteX21" fmla="*/ 68565 w 83961"/>
                <a:gd name="connsiteY21" fmla="*/ 101971 h 121708"/>
                <a:gd name="connsiteX22" fmla="*/ 76850 w 83961"/>
                <a:gd name="connsiteY22" fmla="*/ 108017 h 121708"/>
                <a:gd name="connsiteX23" fmla="*/ 36192 w 83961"/>
                <a:gd name="connsiteY23" fmla="*/ 119938 h 121708"/>
                <a:gd name="connsiteX24" fmla="*/ 36192 w 83961"/>
                <a:gd name="connsiteY24" fmla="*/ 111653 h 121708"/>
                <a:gd name="connsiteX25" fmla="*/ 68565 w 83961"/>
                <a:gd name="connsiteY25" fmla="*/ 101800 h 1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61" h="121708">
                  <a:moveTo>
                    <a:pt x="35115" y="77851"/>
                  </a:moveTo>
                  <a:cubicBezTo>
                    <a:pt x="29911" y="82266"/>
                    <a:pt x="12008" y="86211"/>
                    <a:pt x="9449" y="72306"/>
                  </a:cubicBezTo>
                  <a:cubicBezTo>
                    <a:pt x="8617" y="67913"/>
                    <a:pt x="3819" y="67828"/>
                    <a:pt x="3232" y="72306"/>
                  </a:cubicBezTo>
                  <a:cubicBezTo>
                    <a:pt x="1003" y="92843"/>
                    <a:pt x="33291" y="95904"/>
                    <a:pt x="41406" y="83481"/>
                  </a:cubicBezTo>
                  <a:cubicBezTo>
                    <a:pt x="43805" y="79834"/>
                    <a:pt x="39700" y="73980"/>
                    <a:pt x="35115" y="77851"/>
                  </a:cubicBezTo>
                  <a:close/>
                  <a:moveTo>
                    <a:pt x="23279" y="2250"/>
                  </a:moveTo>
                  <a:cubicBezTo>
                    <a:pt x="18043" y="182"/>
                    <a:pt x="12360" y="-476"/>
                    <a:pt x="6794" y="341"/>
                  </a:cubicBezTo>
                  <a:cubicBezTo>
                    <a:pt x="-2153" y="2079"/>
                    <a:pt x="-2729" y="11687"/>
                    <a:pt x="7860" y="11772"/>
                  </a:cubicBezTo>
                  <a:cubicBezTo>
                    <a:pt x="11859" y="11946"/>
                    <a:pt x="15825" y="12528"/>
                    <a:pt x="19707" y="13510"/>
                  </a:cubicBezTo>
                  <a:cubicBezTo>
                    <a:pt x="27970" y="15163"/>
                    <a:pt x="27213" y="3743"/>
                    <a:pt x="23279" y="2250"/>
                  </a:cubicBezTo>
                  <a:close/>
                  <a:moveTo>
                    <a:pt x="80657" y="15163"/>
                  </a:moveTo>
                  <a:cubicBezTo>
                    <a:pt x="73705" y="10814"/>
                    <a:pt x="65382" y="9192"/>
                    <a:pt x="57305" y="10610"/>
                  </a:cubicBezTo>
                  <a:cubicBezTo>
                    <a:pt x="50907" y="12102"/>
                    <a:pt x="51013" y="20633"/>
                    <a:pt x="58638" y="21465"/>
                  </a:cubicBezTo>
                  <a:cubicBezTo>
                    <a:pt x="64769" y="21887"/>
                    <a:pt x="70772" y="23431"/>
                    <a:pt x="76349" y="26018"/>
                  </a:cubicBezTo>
                  <a:cubicBezTo>
                    <a:pt x="83973" y="29078"/>
                    <a:pt x="86703" y="20057"/>
                    <a:pt x="80657" y="15163"/>
                  </a:cubicBezTo>
                  <a:close/>
                  <a:moveTo>
                    <a:pt x="59331" y="38270"/>
                  </a:moveTo>
                  <a:cubicBezTo>
                    <a:pt x="52709" y="37203"/>
                    <a:pt x="49979" y="54829"/>
                    <a:pt x="56270" y="55661"/>
                  </a:cubicBezTo>
                  <a:cubicBezTo>
                    <a:pt x="62562" y="56493"/>
                    <a:pt x="64588" y="39112"/>
                    <a:pt x="59373" y="38270"/>
                  </a:cubicBezTo>
                  <a:close/>
                  <a:moveTo>
                    <a:pt x="9150" y="29995"/>
                  </a:moveTo>
                  <a:cubicBezTo>
                    <a:pt x="3115" y="29537"/>
                    <a:pt x="875" y="47301"/>
                    <a:pt x="6921" y="47962"/>
                  </a:cubicBezTo>
                  <a:cubicBezTo>
                    <a:pt x="12967" y="48624"/>
                    <a:pt x="15249" y="30443"/>
                    <a:pt x="9193" y="29995"/>
                  </a:cubicBezTo>
                  <a:close/>
                  <a:moveTo>
                    <a:pt x="68565" y="101971"/>
                  </a:moveTo>
                  <a:cubicBezTo>
                    <a:pt x="75112" y="96096"/>
                    <a:pt x="79420" y="104946"/>
                    <a:pt x="76850" y="108017"/>
                  </a:cubicBezTo>
                  <a:cubicBezTo>
                    <a:pt x="66976" y="119881"/>
                    <a:pt x="50907" y="124592"/>
                    <a:pt x="36192" y="119938"/>
                  </a:cubicBezTo>
                  <a:cubicBezTo>
                    <a:pt x="28578" y="118030"/>
                    <a:pt x="27907" y="110832"/>
                    <a:pt x="36192" y="111653"/>
                  </a:cubicBezTo>
                  <a:cubicBezTo>
                    <a:pt x="47942" y="113836"/>
                    <a:pt x="60024" y="110160"/>
                    <a:pt x="68565" y="101800"/>
                  </a:cubicBezTo>
                  <a:close/>
                </a:path>
              </a:pathLst>
            </a:custGeom>
            <a:solidFill>
              <a:srgbClr val="000000"/>
            </a:solidFill>
            <a:ln w="5310" cap="flat">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A15F4D6C-7430-C58E-1BC6-B9B28D233445}"/>
                </a:ext>
              </a:extLst>
            </p:cNvPr>
            <p:cNvSpPr/>
            <p:nvPr/>
          </p:nvSpPr>
          <p:spPr>
            <a:xfrm>
              <a:off x="7157628" y="966307"/>
              <a:ext cx="171812" cy="100826"/>
            </a:xfrm>
            <a:custGeom>
              <a:avLst/>
              <a:gdLst>
                <a:gd name="connsiteX0" fmla="*/ 154641 w 171812"/>
                <a:gd name="connsiteY0" fmla="*/ 3210 h 100826"/>
                <a:gd name="connsiteX1" fmla="*/ 143050 w 171812"/>
                <a:gd name="connsiteY1" fmla="*/ 2293 h 100826"/>
                <a:gd name="connsiteX2" fmla="*/ 51966 w 171812"/>
                <a:gd name="connsiteY2" fmla="*/ 43698 h 100826"/>
                <a:gd name="connsiteX3" fmla="*/ 24807 w 171812"/>
                <a:gd name="connsiteY3" fmla="*/ 13223 h 100826"/>
                <a:gd name="connsiteX4" fmla="*/ 16522 w 171812"/>
                <a:gd name="connsiteY4" fmla="*/ 18277 h 100826"/>
                <a:gd name="connsiteX5" fmla="*/ 41367 w 171812"/>
                <a:gd name="connsiteY5" fmla="*/ 48752 h 100826"/>
                <a:gd name="connsiteX6" fmla="*/ 13878 w 171812"/>
                <a:gd name="connsiteY6" fmla="*/ 74664 h 100826"/>
                <a:gd name="connsiteX7" fmla="*/ 9399 w 171812"/>
                <a:gd name="connsiteY7" fmla="*/ 30113 h 100826"/>
                <a:gd name="connsiteX8" fmla="*/ 463 w 171812"/>
                <a:gd name="connsiteY8" fmla="*/ 43869 h 100826"/>
                <a:gd name="connsiteX9" fmla="*/ 5923 w 171812"/>
                <a:gd name="connsiteY9" fmla="*/ 86521 h 100826"/>
                <a:gd name="connsiteX10" fmla="*/ 47328 w 171812"/>
                <a:gd name="connsiteY10" fmla="*/ 58285 h 100826"/>
                <a:gd name="connsiteX11" fmla="*/ 73911 w 171812"/>
                <a:gd name="connsiteY11" fmla="*/ 100767 h 100826"/>
                <a:gd name="connsiteX12" fmla="*/ 141398 w 171812"/>
                <a:gd name="connsiteY12" fmla="*/ 62263 h 100826"/>
                <a:gd name="connsiteX13" fmla="*/ 139649 w 171812"/>
                <a:gd name="connsiteY13" fmla="*/ 56300 h 100826"/>
                <a:gd name="connsiteX14" fmla="*/ 135597 w 171812"/>
                <a:gd name="connsiteY14" fmla="*/ 56217 h 100826"/>
                <a:gd name="connsiteX15" fmla="*/ 74657 w 171812"/>
                <a:gd name="connsiteY15" fmla="*/ 89912 h 100826"/>
                <a:gd name="connsiteX16" fmla="*/ 56530 w 171812"/>
                <a:gd name="connsiteY16" fmla="*/ 53071 h 100826"/>
                <a:gd name="connsiteX17" fmla="*/ 149299 w 171812"/>
                <a:gd name="connsiteY17" fmla="*/ 11666 h 100826"/>
                <a:gd name="connsiteX18" fmla="*/ 170327 w 171812"/>
                <a:gd name="connsiteY18" fmla="*/ 32992 h 100826"/>
                <a:gd name="connsiteX19" fmla="*/ 154641 w 171812"/>
                <a:gd name="connsiteY19" fmla="*/ 3210 h 1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812" h="100826">
                  <a:moveTo>
                    <a:pt x="154641" y="3210"/>
                  </a:moveTo>
                  <a:cubicBezTo>
                    <a:pt x="151442" y="-863"/>
                    <a:pt x="148020" y="-938"/>
                    <a:pt x="143050" y="2293"/>
                  </a:cubicBezTo>
                  <a:cubicBezTo>
                    <a:pt x="114964" y="20636"/>
                    <a:pt x="84254" y="34598"/>
                    <a:pt x="51966" y="43698"/>
                  </a:cubicBezTo>
                  <a:cubicBezTo>
                    <a:pt x="41378" y="35021"/>
                    <a:pt x="32213" y="24739"/>
                    <a:pt x="24807" y="13223"/>
                  </a:cubicBezTo>
                  <a:cubicBezTo>
                    <a:pt x="21075" y="6601"/>
                    <a:pt x="13547" y="13223"/>
                    <a:pt x="16522" y="18277"/>
                  </a:cubicBezTo>
                  <a:cubicBezTo>
                    <a:pt x="23309" y="29569"/>
                    <a:pt x="31674" y="39832"/>
                    <a:pt x="41367" y="48752"/>
                  </a:cubicBezTo>
                  <a:cubicBezTo>
                    <a:pt x="33498" y="58667"/>
                    <a:pt x="24242" y="67395"/>
                    <a:pt x="13878" y="74664"/>
                  </a:cubicBezTo>
                  <a:cubicBezTo>
                    <a:pt x="9852" y="60178"/>
                    <a:pt x="8338" y="45110"/>
                    <a:pt x="9399" y="30113"/>
                  </a:cubicBezTo>
                  <a:cubicBezTo>
                    <a:pt x="8653" y="25848"/>
                    <a:pt x="2116" y="20015"/>
                    <a:pt x="463" y="43869"/>
                  </a:cubicBezTo>
                  <a:cubicBezTo>
                    <a:pt x="-960" y="58316"/>
                    <a:pt x="906" y="72898"/>
                    <a:pt x="5923" y="86521"/>
                  </a:cubicBezTo>
                  <a:cubicBezTo>
                    <a:pt x="11063" y="97867"/>
                    <a:pt x="34329" y="69961"/>
                    <a:pt x="47328" y="58285"/>
                  </a:cubicBezTo>
                  <a:cubicBezTo>
                    <a:pt x="50527" y="65568"/>
                    <a:pt x="63888" y="102505"/>
                    <a:pt x="73911" y="100767"/>
                  </a:cubicBezTo>
                  <a:cubicBezTo>
                    <a:pt x="94032" y="97365"/>
                    <a:pt x="131876" y="78566"/>
                    <a:pt x="141398" y="62263"/>
                  </a:cubicBezTo>
                  <a:cubicBezTo>
                    <a:pt x="142560" y="60134"/>
                    <a:pt x="141782" y="57464"/>
                    <a:pt x="139649" y="56300"/>
                  </a:cubicBezTo>
                  <a:cubicBezTo>
                    <a:pt x="138396" y="55614"/>
                    <a:pt x="136882" y="55582"/>
                    <a:pt x="135597" y="56217"/>
                  </a:cubicBezTo>
                  <a:cubicBezTo>
                    <a:pt x="122098" y="63499"/>
                    <a:pt x="119037" y="74845"/>
                    <a:pt x="74657" y="89912"/>
                  </a:cubicBezTo>
                  <a:cubicBezTo>
                    <a:pt x="67545" y="78188"/>
                    <a:pt x="61478" y="65860"/>
                    <a:pt x="56530" y="53071"/>
                  </a:cubicBezTo>
                  <a:cubicBezTo>
                    <a:pt x="88898" y="42759"/>
                    <a:pt x="120013" y="28872"/>
                    <a:pt x="149299" y="11666"/>
                  </a:cubicBezTo>
                  <a:cubicBezTo>
                    <a:pt x="154343" y="18533"/>
                    <a:pt x="163950" y="34762"/>
                    <a:pt x="170327" y="32992"/>
                  </a:cubicBezTo>
                  <a:cubicBezTo>
                    <a:pt x="177364" y="31276"/>
                    <a:pt x="157254" y="6590"/>
                    <a:pt x="154641" y="3210"/>
                  </a:cubicBezTo>
                  <a:close/>
                </a:path>
              </a:pathLst>
            </a:custGeom>
            <a:solidFill>
              <a:srgbClr val="000000"/>
            </a:solidFill>
            <a:ln w="5310" cap="flat">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ED48CA55-B3E0-EBEE-A7FB-9788D73BF862}"/>
                </a:ext>
              </a:extLst>
            </p:cNvPr>
            <p:cNvSpPr/>
            <p:nvPr/>
          </p:nvSpPr>
          <p:spPr>
            <a:xfrm>
              <a:off x="7136883" y="643521"/>
              <a:ext cx="226050" cy="333691"/>
            </a:xfrm>
            <a:custGeom>
              <a:avLst/>
              <a:gdLst>
                <a:gd name="connsiteX0" fmla="*/ 108209 w 226050"/>
                <a:gd name="connsiteY0" fmla="*/ 266698 h 333691"/>
                <a:gd name="connsiteX1" fmla="*/ 27393 w 226050"/>
                <a:gd name="connsiteY1" fmla="*/ 275890 h 333691"/>
                <a:gd name="connsiteX2" fmla="*/ 12902 w 226050"/>
                <a:gd name="connsiteY2" fmla="*/ 249723 h 333691"/>
                <a:gd name="connsiteX3" fmla="*/ 26530 w 226050"/>
                <a:gd name="connsiteY3" fmla="*/ 99927 h 333691"/>
                <a:gd name="connsiteX4" fmla="*/ 16346 w 226050"/>
                <a:gd name="connsiteY4" fmla="*/ 97443 h 333691"/>
                <a:gd name="connsiteX5" fmla="*/ 3924 w 226050"/>
                <a:gd name="connsiteY5" fmla="*/ 267946 h 333691"/>
                <a:gd name="connsiteX6" fmla="*/ 60438 w 226050"/>
                <a:gd name="connsiteY6" fmla="*/ 295766 h 333691"/>
                <a:gd name="connsiteX7" fmla="*/ 53571 w 226050"/>
                <a:gd name="connsiteY7" fmla="*/ 328139 h 333691"/>
                <a:gd name="connsiteX8" fmla="*/ 65738 w 226050"/>
                <a:gd name="connsiteY8" fmla="*/ 321603 h 333691"/>
                <a:gd name="connsiteX9" fmla="*/ 71784 w 226050"/>
                <a:gd name="connsiteY9" fmla="*/ 295019 h 333691"/>
                <a:gd name="connsiteX10" fmla="*/ 114436 w 226050"/>
                <a:gd name="connsiteY10" fmla="*/ 274653 h 333691"/>
                <a:gd name="connsiteX11" fmla="*/ 108220 w 226050"/>
                <a:gd name="connsiteY11" fmla="*/ 266368 h 333691"/>
                <a:gd name="connsiteX12" fmla="*/ 212878 w 226050"/>
                <a:gd name="connsiteY12" fmla="*/ 113011 h 333691"/>
                <a:gd name="connsiteX13" fmla="*/ 206256 w 226050"/>
                <a:gd name="connsiteY13" fmla="*/ 158862 h 333691"/>
                <a:gd name="connsiteX14" fmla="*/ 167666 w 226050"/>
                <a:gd name="connsiteY14" fmla="*/ 222126 h 333691"/>
                <a:gd name="connsiteX15" fmla="*/ 161791 w 226050"/>
                <a:gd name="connsiteY15" fmla="*/ 319342 h 333691"/>
                <a:gd name="connsiteX16" fmla="*/ 152674 w 226050"/>
                <a:gd name="connsiteY16" fmla="*/ 318681 h 333691"/>
                <a:gd name="connsiteX17" fmla="*/ 158475 w 226050"/>
                <a:gd name="connsiteY17" fmla="*/ 212860 h 333691"/>
                <a:gd name="connsiteX18" fmla="*/ 179503 w 226050"/>
                <a:gd name="connsiteY18" fmla="*/ 194221 h 333691"/>
                <a:gd name="connsiteX19" fmla="*/ 157643 w 226050"/>
                <a:gd name="connsiteY19" fmla="*/ 169963 h 333691"/>
                <a:gd name="connsiteX20" fmla="*/ 124524 w 226050"/>
                <a:gd name="connsiteY20" fmla="*/ 105984 h 333691"/>
                <a:gd name="connsiteX21" fmla="*/ 10332 w 226050"/>
                <a:gd name="connsiteY21" fmla="*/ 81139 h 333691"/>
                <a:gd name="connsiteX22" fmla="*/ 5171 w 226050"/>
                <a:gd name="connsiteY22" fmla="*/ 44966 h 333691"/>
                <a:gd name="connsiteX23" fmla="*/ 31115 w 226050"/>
                <a:gd name="connsiteY23" fmla="*/ 35181 h 333691"/>
                <a:gd name="connsiteX24" fmla="*/ 87395 w 226050"/>
                <a:gd name="connsiteY24" fmla="*/ 19272 h 333691"/>
                <a:gd name="connsiteX25" fmla="*/ 163572 w 226050"/>
                <a:gd name="connsiteY25" fmla="*/ 32611 h 333691"/>
                <a:gd name="connsiteX26" fmla="*/ 203654 w 226050"/>
                <a:gd name="connsiteY26" fmla="*/ 74592 h 333691"/>
                <a:gd name="connsiteX27" fmla="*/ 212846 w 226050"/>
                <a:gd name="connsiteY27" fmla="*/ 113011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6050" h="333691">
                  <a:moveTo>
                    <a:pt x="108209" y="266698"/>
                  </a:moveTo>
                  <a:cubicBezTo>
                    <a:pt x="82543" y="283258"/>
                    <a:pt x="55544" y="290221"/>
                    <a:pt x="27393" y="275890"/>
                  </a:cubicBezTo>
                  <a:cubicBezTo>
                    <a:pt x="13723" y="269023"/>
                    <a:pt x="12902" y="264960"/>
                    <a:pt x="12902" y="249723"/>
                  </a:cubicBezTo>
                  <a:cubicBezTo>
                    <a:pt x="13553" y="199513"/>
                    <a:pt x="18106" y="149430"/>
                    <a:pt x="26530" y="99927"/>
                  </a:cubicBezTo>
                  <a:cubicBezTo>
                    <a:pt x="27596" y="93306"/>
                    <a:pt x="17423" y="90821"/>
                    <a:pt x="16346" y="97443"/>
                  </a:cubicBezTo>
                  <a:cubicBezTo>
                    <a:pt x="12870" y="120049"/>
                    <a:pt x="-3690" y="245585"/>
                    <a:pt x="3924" y="267946"/>
                  </a:cubicBezTo>
                  <a:cubicBezTo>
                    <a:pt x="11217" y="288973"/>
                    <a:pt x="40605" y="295766"/>
                    <a:pt x="60438" y="295766"/>
                  </a:cubicBezTo>
                  <a:cubicBezTo>
                    <a:pt x="58124" y="306536"/>
                    <a:pt x="55800" y="317295"/>
                    <a:pt x="53571" y="328139"/>
                  </a:cubicBezTo>
                  <a:cubicBezTo>
                    <a:pt x="52985" y="330794"/>
                    <a:pt x="60278" y="342225"/>
                    <a:pt x="65738" y="321603"/>
                  </a:cubicBezTo>
                  <a:cubicBezTo>
                    <a:pt x="68062" y="312827"/>
                    <a:pt x="69715" y="303881"/>
                    <a:pt x="71784" y="295019"/>
                  </a:cubicBezTo>
                  <a:cubicBezTo>
                    <a:pt x="87944" y="293430"/>
                    <a:pt x="103037" y="286223"/>
                    <a:pt x="114436" y="274653"/>
                  </a:cubicBezTo>
                  <a:cubicBezTo>
                    <a:pt x="118072" y="270505"/>
                    <a:pt x="113189" y="263553"/>
                    <a:pt x="108220" y="266368"/>
                  </a:cubicBezTo>
                  <a:close/>
                  <a:moveTo>
                    <a:pt x="212878" y="113011"/>
                  </a:moveTo>
                  <a:cubicBezTo>
                    <a:pt x="230184" y="124932"/>
                    <a:pt x="219169" y="155407"/>
                    <a:pt x="206256" y="158862"/>
                  </a:cubicBezTo>
                  <a:cubicBezTo>
                    <a:pt x="216600" y="173023"/>
                    <a:pt x="195241" y="223374"/>
                    <a:pt x="167666" y="222126"/>
                  </a:cubicBezTo>
                  <a:cubicBezTo>
                    <a:pt x="167091" y="234059"/>
                    <a:pt x="163199" y="276946"/>
                    <a:pt x="161791" y="319342"/>
                  </a:cubicBezTo>
                  <a:cubicBezTo>
                    <a:pt x="161791" y="324151"/>
                    <a:pt x="153506" y="323074"/>
                    <a:pt x="152674" y="318681"/>
                  </a:cubicBezTo>
                  <a:cubicBezTo>
                    <a:pt x="149859" y="306589"/>
                    <a:pt x="156566" y="220474"/>
                    <a:pt x="158475" y="212860"/>
                  </a:cubicBezTo>
                  <a:cubicBezTo>
                    <a:pt x="161375" y="201515"/>
                    <a:pt x="170396" y="206462"/>
                    <a:pt x="179503" y="194221"/>
                  </a:cubicBezTo>
                  <a:cubicBezTo>
                    <a:pt x="201533" y="164364"/>
                    <a:pt x="170311" y="146237"/>
                    <a:pt x="157643" y="169963"/>
                  </a:cubicBezTo>
                  <a:cubicBezTo>
                    <a:pt x="151853" y="180807"/>
                    <a:pt x="128245" y="151164"/>
                    <a:pt x="124524" y="105984"/>
                  </a:cubicBezTo>
                  <a:cubicBezTo>
                    <a:pt x="89996" y="102422"/>
                    <a:pt x="29046" y="94809"/>
                    <a:pt x="10332" y="81139"/>
                  </a:cubicBezTo>
                  <a:cubicBezTo>
                    <a:pt x="-1082" y="72575"/>
                    <a:pt x="-3391" y="56380"/>
                    <a:pt x="5171" y="44966"/>
                  </a:cubicBezTo>
                  <a:cubicBezTo>
                    <a:pt x="11191" y="36948"/>
                    <a:pt x="21299" y="33134"/>
                    <a:pt x="31115" y="35181"/>
                  </a:cubicBezTo>
                  <a:cubicBezTo>
                    <a:pt x="28236" y="-2257"/>
                    <a:pt x="77286" y="2797"/>
                    <a:pt x="87395" y="19272"/>
                  </a:cubicBezTo>
                  <a:cubicBezTo>
                    <a:pt x="88717" y="-8133"/>
                    <a:pt x="165566" y="-8548"/>
                    <a:pt x="163572" y="32611"/>
                  </a:cubicBezTo>
                  <a:cubicBezTo>
                    <a:pt x="193429" y="14558"/>
                    <a:pt x="226346" y="58522"/>
                    <a:pt x="203654" y="74592"/>
                  </a:cubicBezTo>
                  <a:cubicBezTo>
                    <a:pt x="226570" y="73429"/>
                    <a:pt x="235622" y="105973"/>
                    <a:pt x="212846" y="113011"/>
                  </a:cubicBezTo>
                  <a:close/>
                </a:path>
              </a:pathLst>
            </a:custGeom>
            <a:solidFill>
              <a:srgbClr val="000000"/>
            </a:solidFill>
            <a:ln w="5310" cap="flat">
              <a:noFill/>
              <a:prstDash val="solid"/>
              <a:miter/>
            </a:ln>
          </p:spPr>
          <p:txBody>
            <a:bodyPr rtlCol="1" anchor="ctr"/>
            <a:lstStyle/>
            <a:p>
              <a:endParaRPr lang="ar-SA"/>
            </a:p>
          </p:txBody>
        </p:sp>
        <p:sp>
          <p:nvSpPr>
            <p:cNvPr id="29" name="شكل حر: شكل 28">
              <a:extLst>
                <a:ext uri="{FF2B5EF4-FFF2-40B4-BE49-F238E27FC236}">
                  <a16:creationId xmlns:a16="http://schemas.microsoft.com/office/drawing/2014/main" id="{1E201ED3-8191-1322-959A-FA0426282E37}"/>
                </a:ext>
              </a:extLst>
            </p:cNvPr>
            <p:cNvSpPr/>
            <p:nvPr/>
          </p:nvSpPr>
          <p:spPr>
            <a:xfrm>
              <a:off x="6491690" y="2640905"/>
              <a:ext cx="1984137" cy="18344"/>
            </a:xfrm>
            <a:custGeom>
              <a:avLst/>
              <a:gdLst>
                <a:gd name="connsiteX0" fmla="*/ 1976833 w 1984137"/>
                <a:gd name="connsiteY0" fmla="*/ 0 h 18344"/>
                <a:gd name="connsiteX1" fmla="*/ 6046 w 1984137"/>
                <a:gd name="connsiteY1" fmla="*/ 2900 h 18344"/>
                <a:gd name="connsiteX2" fmla="*/ 0 w 1984137"/>
                <a:gd name="connsiteY2" fmla="*/ 8946 h 18344"/>
                <a:gd name="connsiteX3" fmla="*/ 6046 w 1984137"/>
                <a:gd name="connsiteY3" fmla="*/ 14992 h 18344"/>
                <a:gd name="connsiteX4" fmla="*/ 1976833 w 1984137"/>
                <a:gd name="connsiteY4" fmla="*/ 15739 h 18344"/>
                <a:gd name="connsiteX5" fmla="*/ 1976833 w 1984137"/>
                <a:gd name="connsiteY5" fmla="*/ 0 h 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137" h="18344">
                  <a:moveTo>
                    <a:pt x="1976833" y="0"/>
                  </a:moveTo>
                  <a:cubicBezTo>
                    <a:pt x="1323185" y="288"/>
                    <a:pt x="657231" y="3199"/>
                    <a:pt x="6046" y="2900"/>
                  </a:cubicBezTo>
                  <a:cubicBezTo>
                    <a:pt x="2707" y="2900"/>
                    <a:pt x="0" y="5609"/>
                    <a:pt x="0" y="8946"/>
                  </a:cubicBezTo>
                  <a:cubicBezTo>
                    <a:pt x="0" y="12284"/>
                    <a:pt x="2707" y="14992"/>
                    <a:pt x="6046" y="14992"/>
                  </a:cubicBezTo>
                  <a:cubicBezTo>
                    <a:pt x="657316" y="22030"/>
                    <a:pt x="1323505" y="15813"/>
                    <a:pt x="1976833" y="15739"/>
                  </a:cubicBezTo>
                  <a:cubicBezTo>
                    <a:pt x="1986195" y="15707"/>
                    <a:pt x="1986942" y="0"/>
                    <a:pt x="1976833" y="0"/>
                  </a:cubicBezTo>
                  <a:close/>
                </a:path>
              </a:pathLst>
            </a:custGeom>
            <a:solidFill>
              <a:srgbClr val="000000"/>
            </a:solidFill>
            <a:ln w="5310" cap="flat">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041BAB6C-46F2-C16D-676E-80099DA6D457}"/>
                </a:ext>
              </a:extLst>
            </p:cNvPr>
            <p:cNvSpPr/>
            <p:nvPr/>
          </p:nvSpPr>
          <p:spPr>
            <a:xfrm>
              <a:off x="6730510" y="2441462"/>
              <a:ext cx="1019311" cy="191554"/>
            </a:xfrm>
            <a:custGeom>
              <a:avLst/>
              <a:gdLst>
                <a:gd name="connsiteX0" fmla="*/ 169993 w 1019311"/>
                <a:gd name="connsiteY0" fmla="*/ 91436 h 191554"/>
                <a:gd name="connsiteX1" fmla="*/ 2 w 1019311"/>
                <a:gd name="connsiteY1" fmla="*/ 182520 h 191554"/>
                <a:gd name="connsiteX2" fmla="*/ 279546 w 1019311"/>
                <a:gd name="connsiteY2" fmla="*/ 180207 h 191554"/>
                <a:gd name="connsiteX3" fmla="*/ 273009 w 1019311"/>
                <a:gd name="connsiteY3" fmla="*/ 97397 h 191554"/>
                <a:gd name="connsiteX4" fmla="*/ 169993 w 1019311"/>
                <a:gd name="connsiteY4" fmla="*/ 91191 h 191554"/>
                <a:gd name="connsiteX5" fmla="*/ 883867 w 1019311"/>
                <a:gd name="connsiteY5" fmla="*/ 53753 h 191554"/>
                <a:gd name="connsiteX6" fmla="*/ 854010 w 1019311"/>
                <a:gd name="connsiteY6" fmla="*/ 129461 h 191554"/>
                <a:gd name="connsiteX7" fmla="*/ 777172 w 1019311"/>
                <a:gd name="connsiteY7" fmla="*/ 189249 h 191554"/>
                <a:gd name="connsiteX8" fmla="*/ 907923 w 1019311"/>
                <a:gd name="connsiteY8" fmla="*/ 170375 h 191554"/>
                <a:gd name="connsiteX9" fmla="*/ 1019288 w 1019311"/>
                <a:gd name="connsiteY9" fmla="*/ 62678 h 191554"/>
                <a:gd name="connsiteX10" fmla="*/ 969609 w 1019311"/>
                <a:gd name="connsiteY10" fmla="*/ 0 h 191554"/>
                <a:gd name="connsiteX11" fmla="*/ 883867 w 1019311"/>
                <a:gd name="connsiteY11" fmla="*/ 53753 h 1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311" h="191554">
                  <a:moveTo>
                    <a:pt x="169993" y="91436"/>
                  </a:moveTo>
                  <a:cubicBezTo>
                    <a:pt x="110130" y="140486"/>
                    <a:pt x="4384" y="151555"/>
                    <a:pt x="2" y="182520"/>
                  </a:cubicBezTo>
                  <a:cubicBezTo>
                    <a:pt x="-830" y="188812"/>
                    <a:pt x="277563" y="183928"/>
                    <a:pt x="279546" y="180207"/>
                  </a:cubicBezTo>
                  <a:cubicBezTo>
                    <a:pt x="290561" y="159584"/>
                    <a:pt x="273511" y="104104"/>
                    <a:pt x="273009" y="97397"/>
                  </a:cubicBezTo>
                  <a:cubicBezTo>
                    <a:pt x="238552" y="100340"/>
                    <a:pt x="203848" y="98250"/>
                    <a:pt x="169993" y="91191"/>
                  </a:cubicBezTo>
                  <a:close/>
                  <a:moveTo>
                    <a:pt x="883867" y="53753"/>
                  </a:moveTo>
                  <a:cubicBezTo>
                    <a:pt x="877085" y="79920"/>
                    <a:pt x="860344" y="125196"/>
                    <a:pt x="854010" y="129461"/>
                  </a:cubicBezTo>
                  <a:cubicBezTo>
                    <a:pt x="847676" y="133726"/>
                    <a:pt x="787099" y="153645"/>
                    <a:pt x="777172" y="189249"/>
                  </a:cubicBezTo>
                  <a:cubicBezTo>
                    <a:pt x="775753" y="194303"/>
                    <a:pt x="880188" y="192309"/>
                    <a:pt x="907923" y="170375"/>
                  </a:cubicBezTo>
                  <a:cubicBezTo>
                    <a:pt x="935657" y="148441"/>
                    <a:pt x="1018211" y="71571"/>
                    <a:pt x="1019288" y="62678"/>
                  </a:cubicBezTo>
                  <a:cubicBezTo>
                    <a:pt x="1020365" y="53785"/>
                    <a:pt x="984196" y="7773"/>
                    <a:pt x="969609" y="0"/>
                  </a:cubicBezTo>
                  <a:cubicBezTo>
                    <a:pt x="961547" y="15504"/>
                    <a:pt x="918404" y="53753"/>
                    <a:pt x="883867" y="53753"/>
                  </a:cubicBezTo>
                  <a:close/>
                </a:path>
              </a:pathLst>
            </a:custGeom>
            <a:solidFill>
              <a:srgbClr val="7F96BD"/>
            </a:solidFill>
            <a:ln w="5310" cap="flat">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77D79FB3-08C7-23AC-78F4-1D6CFF3C063C}"/>
                </a:ext>
              </a:extLst>
            </p:cNvPr>
            <p:cNvSpPr/>
            <p:nvPr/>
          </p:nvSpPr>
          <p:spPr>
            <a:xfrm>
              <a:off x="7728151" y="1581364"/>
              <a:ext cx="168617" cy="166893"/>
            </a:xfrm>
            <a:custGeom>
              <a:avLst/>
              <a:gdLst>
                <a:gd name="connsiteX0" fmla="*/ 9576 w 168617"/>
                <a:gd name="connsiteY0" fmla="*/ 44723 h 166893"/>
                <a:gd name="connsiteX1" fmla="*/ 1291 w 168617"/>
                <a:gd name="connsiteY1" fmla="*/ 51121 h 166893"/>
                <a:gd name="connsiteX2" fmla="*/ 29015 w 168617"/>
                <a:gd name="connsiteY2" fmla="*/ 78845 h 166893"/>
                <a:gd name="connsiteX3" fmla="*/ 102590 w 168617"/>
                <a:gd name="connsiteY3" fmla="*/ 40458 h 166893"/>
                <a:gd name="connsiteX4" fmla="*/ 94881 w 168617"/>
                <a:gd name="connsiteY4" fmla="*/ 8991 h 166893"/>
                <a:gd name="connsiteX5" fmla="*/ 81477 w 168617"/>
                <a:gd name="connsiteY5" fmla="*/ 4193 h 166893"/>
                <a:gd name="connsiteX6" fmla="*/ 94646 w 168617"/>
                <a:gd name="connsiteY6" fmla="*/ 33260 h 166893"/>
                <a:gd name="connsiteX7" fmla="*/ 28812 w 168617"/>
                <a:gd name="connsiteY7" fmla="*/ 68363 h 166893"/>
                <a:gd name="connsiteX8" fmla="*/ 9576 w 168617"/>
                <a:gd name="connsiteY8" fmla="*/ 44723 h 166893"/>
                <a:gd name="connsiteX9" fmla="*/ 164575 w 168617"/>
                <a:gd name="connsiteY9" fmla="*/ 84880 h 166893"/>
                <a:gd name="connsiteX10" fmla="*/ 152334 w 168617"/>
                <a:gd name="connsiteY10" fmla="*/ 146823 h 166893"/>
                <a:gd name="connsiteX11" fmla="*/ 142737 w 168617"/>
                <a:gd name="connsiteY11" fmla="*/ 140777 h 166893"/>
                <a:gd name="connsiteX12" fmla="*/ 155533 w 168617"/>
                <a:gd name="connsiteY12" fmla="*/ 114353 h 166893"/>
                <a:gd name="connsiteX13" fmla="*/ 109575 w 168617"/>
                <a:gd name="connsiteY13" fmla="*/ 54075 h 166893"/>
                <a:gd name="connsiteX14" fmla="*/ 109009 w 168617"/>
                <a:gd name="connsiteY14" fmla="*/ 47416 h 166893"/>
                <a:gd name="connsiteX15" fmla="*/ 113296 w 168617"/>
                <a:gd name="connsiteY15" fmla="*/ 45790 h 166893"/>
                <a:gd name="connsiteX16" fmla="*/ 164532 w 168617"/>
                <a:gd name="connsiteY16" fmla="*/ 84934 h 166893"/>
                <a:gd name="connsiteX17" fmla="*/ 96331 w 168617"/>
                <a:gd name="connsiteY17" fmla="*/ 155929 h 166893"/>
                <a:gd name="connsiteX18" fmla="*/ 49285 w 168617"/>
                <a:gd name="connsiteY18" fmla="*/ 137961 h 166893"/>
                <a:gd name="connsiteX19" fmla="*/ 44487 w 168617"/>
                <a:gd name="connsiteY19" fmla="*/ 90671 h 166893"/>
                <a:gd name="connsiteX20" fmla="*/ 34645 w 168617"/>
                <a:gd name="connsiteY20" fmla="*/ 92334 h 166893"/>
                <a:gd name="connsiteX21" fmla="*/ 87801 w 168617"/>
                <a:gd name="connsiteY21" fmla="*/ 166858 h 166893"/>
                <a:gd name="connsiteX22" fmla="*/ 96310 w 168617"/>
                <a:gd name="connsiteY22" fmla="*/ 155929 h 16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617" h="166893">
                  <a:moveTo>
                    <a:pt x="9576" y="44723"/>
                  </a:moveTo>
                  <a:cubicBezTo>
                    <a:pt x="4095" y="38677"/>
                    <a:pt x="-2932" y="43657"/>
                    <a:pt x="1291" y="51121"/>
                  </a:cubicBezTo>
                  <a:cubicBezTo>
                    <a:pt x="8243" y="63714"/>
                    <a:pt x="21071" y="80765"/>
                    <a:pt x="29015" y="78845"/>
                  </a:cubicBezTo>
                  <a:cubicBezTo>
                    <a:pt x="55641" y="70565"/>
                    <a:pt x="80566" y="57562"/>
                    <a:pt x="102590" y="40458"/>
                  </a:cubicBezTo>
                  <a:cubicBezTo>
                    <a:pt x="110876" y="34999"/>
                    <a:pt x="100937" y="21083"/>
                    <a:pt x="94881" y="8991"/>
                  </a:cubicBezTo>
                  <a:cubicBezTo>
                    <a:pt x="87353" y="-6406"/>
                    <a:pt x="81893" y="2209"/>
                    <a:pt x="81477" y="4193"/>
                  </a:cubicBezTo>
                  <a:cubicBezTo>
                    <a:pt x="80315" y="9162"/>
                    <a:pt x="91831" y="29038"/>
                    <a:pt x="94646" y="33260"/>
                  </a:cubicBezTo>
                  <a:cubicBezTo>
                    <a:pt x="73651" y="46659"/>
                    <a:pt x="51637" y="58393"/>
                    <a:pt x="28812" y="68363"/>
                  </a:cubicBezTo>
                  <a:cubicBezTo>
                    <a:pt x="21764" y="61022"/>
                    <a:pt x="15334" y="53115"/>
                    <a:pt x="9576" y="44723"/>
                  </a:cubicBezTo>
                  <a:close/>
                  <a:moveTo>
                    <a:pt x="164575" y="84880"/>
                  </a:moveTo>
                  <a:cubicBezTo>
                    <a:pt x="172908" y="106148"/>
                    <a:pt x="168131" y="130321"/>
                    <a:pt x="152334" y="146823"/>
                  </a:cubicBezTo>
                  <a:cubicBezTo>
                    <a:pt x="148068" y="151376"/>
                    <a:pt x="139410" y="146823"/>
                    <a:pt x="142737" y="140777"/>
                  </a:cubicBezTo>
                  <a:cubicBezTo>
                    <a:pt x="148196" y="132598"/>
                    <a:pt x="152499" y="123705"/>
                    <a:pt x="155533" y="114353"/>
                  </a:cubicBezTo>
                  <a:cubicBezTo>
                    <a:pt x="164724" y="76179"/>
                    <a:pt x="123970" y="64674"/>
                    <a:pt x="109575" y="54075"/>
                  </a:cubicBezTo>
                  <a:cubicBezTo>
                    <a:pt x="107581" y="52390"/>
                    <a:pt x="107330" y="49410"/>
                    <a:pt x="109009" y="47416"/>
                  </a:cubicBezTo>
                  <a:cubicBezTo>
                    <a:pt x="110065" y="46173"/>
                    <a:pt x="111681" y="45555"/>
                    <a:pt x="113296" y="45790"/>
                  </a:cubicBezTo>
                  <a:cubicBezTo>
                    <a:pt x="134835" y="51633"/>
                    <a:pt x="153235" y="65687"/>
                    <a:pt x="164532" y="84934"/>
                  </a:cubicBezTo>
                  <a:close/>
                  <a:moveTo>
                    <a:pt x="96331" y="155929"/>
                  </a:moveTo>
                  <a:cubicBezTo>
                    <a:pt x="86734" y="151951"/>
                    <a:pt x="59895" y="155513"/>
                    <a:pt x="49285" y="137961"/>
                  </a:cubicBezTo>
                  <a:cubicBezTo>
                    <a:pt x="41011" y="124377"/>
                    <a:pt x="47547" y="106324"/>
                    <a:pt x="44487" y="90671"/>
                  </a:cubicBezTo>
                  <a:cubicBezTo>
                    <a:pt x="43421" y="85126"/>
                    <a:pt x="34720" y="86619"/>
                    <a:pt x="34645" y="92334"/>
                  </a:cubicBezTo>
                  <a:cubicBezTo>
                    <a:pt x="34059" y="126701"/>
                    <a:pt x="21849" y="162135"/>
                    <a:pt x="87801" y="166858"/>
                  </a:cubicBezTo>
                  <a:cubicBezTo>
                    <a:pt x="99615" y="167520"/>
                    <a:pt x="102686" y="158573"/>
                    <a:pt x="96310" y="155929"/>
                  </a:cubicBezTo>
                  <a:close/>
                </a:path>
              </a:pathLst>
            </a:custGeom>
            <a:solidFill>
              <a:srgbClr val="000000"/>
            </a:solidFill>
            <a:ln w="5310" cap="flat">
              <a:no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50A90F94-9A0C-9280-F7BF-5468F66436D8}"/>
                </a:ext>
              </a:extLst>
            </p:cNvPr>
            <p:cNvSpPr/>
            <p:nvPr/>
          </p:nvSpPr>
          <p:spPr>
            <a:xfrm>
              <a:off x="7810622" y="1682287"/>
              <a:ext cx="677805" cy="945926"/>
            </a:xfrm>
            <a:custGeom>
              <a:avLst/>
              <a:gdLst>
                <a:gd name="connsiteX0" fmla="*/ 391100 w 677805"/>
                <a:gd name="connsiteY0" fmla="*/ 207861 h 945926"/>
                <a:gd name="connsiteX1" fmla="*/ 180280 w 677805"/>
                <a:gd name="connsiteY1" fmla="*/ 280828 h 945926"/>
                <a:gd name="connsiteX2" fmla="*/ 39527 w 677805"/>
                <a:gd name="connsiteY2" fmla="*/ 30490 h 945926"/>
                <a:gd name="connsiteX3" fmla="*/ 2600 w 677805"/>
                <a:gd name="connsiteY3" fmla="*/ 10785 h 945926"/>
                <a:gd name="connsiteX4" fmla="*/ 10507 w 677805"/>
                <a:gd name="connsiteY4" fmla="*/ 38653 h 945926"/>
                <a:gd name="connsiteX5" fmla="*/ 29258 w 677805"/>
                <a:gd name="connsiteY5" fmla="*/ 39277 h 945926"/>
                <a:gd name="connsiteX6" fmla="*/ 424241 w 677805"/>
                <a:gd name="connsiteY6" fmla="*/ 791399 h 945926"/>
                <a:gd name="connsiteX7" fmla="*/ 435245 w 677805"/>
                <a:gd name="connsiteY7" fmla="*/ 795462 h 945926"/>
                <a:gd name="connsiteX8" fmla="*/ 436173 w 677805"/>
                <a:gd name="connsiteY8" fmla="*/ 794960 h 945926"/>
                <a:gd name="connsiteX9" fmla="*/ 541578 w 677805"/>
                <a:gd name="connsiteY9" fmla="*/ 826758 h 945926"/>
                <a:gd name="connsiteX10" fmla="*/ 674568 w 677805"/>
                <a:gd name="connsiteY10" fmla="*/ 740472 h 945926"/>
                <a:gd name="connsiteX11" fmla="*/ 560046 w 677805"/>
                <a:gd name="connsiteY11" fmla="*/ 465140 h 945926"/>
                <a:gd name="connsiteX12" fmla="*/ 391100 w 677805"/>
                <a:gd name="connsiteY12" fmla="*/ 207861 h 945926"/>
                <a:gd name="connsiteX13" fmla="*/ 502977 w 677805"/>
                <a:gd name="connsiteY13" fmla="*/ 816660 h 945926"/>
                <a:gd name="connsiteX14" fmla="*/ 466541 w 677805"/>
                <a:gd name="connsiteY14" fmla="*/ 945747 h 945926"/>
                <a:gd name="connsiteX15" fmla="*/ 415358 w 677805"/>
                <a:gd name="connsiteY15" fmla="*/ 830415 h 945926"/>
                <a:gd name="connsiteX16" fmla="*/ 502977 w 677805"/>
                <a:gd name="connsiteY16" fmla="*/ 816660 h 945926"/>
                <a:gd name="connsiteX17" fmla="*/ 525370 w 677805"/>
                <a:gd name="connsiteY17" fmla="*/ 884147 h 945926"/>
                <a:gd name="connsiteX18" fmla="*/ 476842 w 677805"/>
                <a:gd name="connsiteY18" fmla="*/ 929689 h 945926"/>
                <a:gd name="connsiteX19" fmla="*/ 421202 w 677805"/>
                <a:gd name="connsiteY19" fmla="*/ 845802 h 945926"/>
                <a:gd name="connsiteX20" fmla="*/ 525412 w 677805"/>
                <a:gd name="connsiteY20" fmla="*/ 884147 h 945926"/>
                <a:gd name="connsiteX21" fmla="*/ 597815 w 677805"/>
                <a:gd name="connsiteY21" fmla="*/ 760924 h 945926"/>
                <a:gd name="connsiteX22" fmla="*/ 334084 w 677805"/>
                <a:gd name="connsiteY22" fmla="*/ 240415 h 945926"/>
                <a:gd name="connsiteX23" fmla="*/ 344097 w 677805"/>
                <a:gd name="connsiteY23" fmla="*/ 234945 h 945926"/>
                <a:gd name="connsiteX24" fmla="*/ 613052 w 677805"/>
                <a:gd name="connsiteY24" fmla="*/ 755134 h 945926"/>
                <a:gd name="connsiteX25" fmla="*/ 597815 w 677805"/>
                <a:gd name="connsiteY25" fmla="*/ 760924 h 94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7805" h="945926">
                  <a:moveTo>
                    <a:pt x="391100" y="207861"/>
                  </a:moveTo>
                  <a:cubicBezTo>
                    <a:pt x="344982" y="189808"/>
                    <a:pt x="221013" y="254778"/>
                    <a:pt x="180280" y="280828"/>
                  </a:cubicBezTo>
                  <a:cubicBezTo>
                    <a:pt x="144750" y="212510"/>
                    <a:pt x="78586" y="92774"/>
                    <a:pt x="39527" y="30490"/>
                  </a:cubicBezTo>
                  <a:cubicBezTo>
                    <a:pt x="54849" y="6392"/>
                    <a:pt x="15759" y="-12898"/>
                    <a:pt x="2600" y="10785"/>
                  </a:cubicBezTo>
                  <a:cubicBezTo>
                    <a:pt x="-2913" y="20664"/>
                    <a:pt x="628" y="33140"/>
                    <a:pt x="10507" y="38653"/>
                  </a:cubicBezTo>
                  <a:cubicBezTo>
                    <a:pt x="16292" y="41879"/>
                    <a:pt x="23276" y="42113"/>
                    <a:pt x="29258" y="39277"/>
                  </a:cubicBezTo>
                  <a:cubicBezTo>
                    <a:pt x="162995" y="288271"/>
                    <a:pt x="299035" y="538182"/>
                    <a:pt x="424241" y="791399"/>
                  </a:cubicBezTo>
                  <a:cubicBezTo>
                    <a:pt x="426160" y="795558"/>
                    <a:pt x="431086" y="797376"/>
                    <a:pt x="435245" y="795462"/>
                  </a:cubicBezTo>
                  <a:cubicBezTo>
                    <a:pt x="435565" y="795312"/>
                    <a:pt x="435874" y="795147"/>
                    <a:pt x="436173" y="794960"/>
                  </a:cubicBezTo>
                  <a:cubicBezTo>
                    <a:pt x="479476" y="771502"/>
                    <a:pt x="526265" y="798522"/>
                    <a:pt x="541578" y="826758"/>
                  </a:cubicBezTo>
                  <a:cubicBezTo>
                    <a:pt x="559556" y="821426"/>
                    <a:pt x="651802" y="786761"/>
                    <a:pt x="674568" y="740472"/>
                  </a:cubicBezTo>
                  <a:cubicBezTo>
                    <a:pt x="697333" y="694184"/>
                    <a:pt x="593752" y="536519"/>
                    <a:pt x="560046" y="465140"/>
                  </a:cubicBezTo>
                  <a:cubicBezTo>
                    <a:pt x="558958" y="465140"/>
                    <a:pt x="452231" y="231767"/>
                    <a:pt x="391100" y="207861"/>
                  </a:cubicBezTo>
                  <a:close/>
                  <a:moveTo>
                    <a:pt x="502977" y="816660"/>
                  </a:moveTo>
                  <a:cubicBezTo>
                    <a:pt x="557700" y="844256"/>
                    <a:pt x="561848" y="936972"/>
                    <a:pt x="466541" y="945747"/>
                  </a:cubicBezTo>
                  <a:cubicBezTo>
                    <a:pt x="420498" y="950013"/>
                    <a:pt x="368334" y="877269"/>
                    <a:pt x="415358" y="830415"/>
                  </a:cubicBezTo>
                  <a:cubicBezTo>
                    <a:pt x="438631" y="807591"/>
                    <a:pt x="473829" y="802062"/>
                    <a:pt x="502977" y="816660"/>
                  </a:cubicBezTo>
                  <a:close/>
                  <a:moveTo>
                    <a:pt x="525370" y="884147"/>
                  </a:moveTo>
                  <a:cubicBezTo>
                    <a:pt x="522395" y="908981"/>
                    <a:pt x="501527" y="925136"/>
                    <a:pt x="476842" y="929689"/>
                  </a:cubicBezTo>
                  <a:cubicBezTo>
                    <a:pt x="431054" y="937963"/>
                    <a:pt x="396111" y="879338"/>
                    <a:pt x="421202" y="845802"/>
                  </a:cubicBezTo>
                  <a:cubicBezTo>
                    <a:pt x="453948" y="801998"/>
                    <a:pt x="532226" y="827259"/>
                    <a:pt x="525412" y="884147"/>
                  </a:cubicBezTo>
                  <a:close/>
                  <a:moveTo>
                    <a:pt x="597815" y="760924"/>
                  </a:moveTo>
                  <a:cubicBezTo>
                    <a:pt x="513011" y="587115"/>
                    <a:pt x="423921" y="412315"/>
                    <a:pt x="334084" y="240415"/>
                  </a:cubicBezTo>
                  <a:cubicBezTo>
                    <a:pt x="331013" y="234689"/>
                    <a:pt x="340951" y="229400"/>
                    <a:pt x="344097" y="234945"/>
                  </a:cubicBezTo>
                  <a:cubicBezTo>
                    <a:pt x="441899" y="407836"/>
                    <a:pt x="526276" y="575780"/>
                    <a:pt x="613052" y="755134"/>
                  </a:cubicBezTo>
                  <a:cubicBezTo>
                    <a:pt x="617573" y="764549"/>
                    <a:pt x="602368" y="770318"/>
                    <a:pt x="597815" y="760924"/>
                  </a:cubicBezTo>
                  <a:close/>
                </a:path>
              </a:pathLst>
            </a:custGeom>
            <a:solidFill>
              <a:srgbClr val="EE8030"/>
            </a:solidFill>
            <a:ln w="5310" cap="flat">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C4438C4B-E873-E6AB-BE0C-F7B040E36FDE}"/>
                </a:ext>
              </a:extLst>
            </p:cNvPr>
            <p:cNvSpPr/>
            <p:nvPr/>
          </p:nvSpPr>
          <p:spPr>
            <a:xfrm>
              <a:off x="6796661" y="1582050"/>
              <a:ext cx="156085" cy="171135"/>
            </a:xfrm>
            <a:custGeom>
              <a:avLst/>
              <a:gdLst>
                <a:gd name="connsiteX0" fmla="*/ 70392 w 156085"/>
                <a:gd name="connsiteY0" fmla="*/ 99101 h 171135"/>
                <a:gd name="connsiteX1" fmla="*/ 21619 w 156085"/>
                <a:gd name="connsiteY1" fmla="*/ 84940 h 171135"/>
                <a:gd name="connsiteX2" fmla="*/ 54738 w 156085"/>
                <a:gd name="connsiteY2" fmla="*/ 51160 h 171135"/>
                <a:gd name="connsiteX3" fmla="*/ 52952 w 156085"/>
                <a:gd name="connsiteY3" fmla="*/ 44474 h 171135"/>
                <a:gd name="connsiteX4" fmla="*/ 49354 w 156085"/>
                <a:gd name="connsiteY4" fmla="*/ 43952 h 171135"/>
                <a:gd name="connsiteX5" fmla="*/ 25340 w 156085"/>
                <a:gd name="connsiteY5" fmla="*/ 59018 h 171135"/>
                <a:gd name="connsiteX6" fmla="*/ 38925 w 156085"/>
                <a:gd name="connsiteY6" fmla="*/ 108709 h 171135"/>
                <a:gd name="connsiteX7" fmla="*/ 70722 w 156085"/>
                <a:gd name="connsiteY7" fmla="*/ 107301 h 171135"/>
                <a:gd name="connsiteX8" fmla="*/ 70850 w 156085"/>
                <a:gd name="connsiteY8" fmla="*/ 99144 h 171135"/>
                <a:gd name="connsiteX9" fmla="*/ 70722 w 156085"/>
                <a:gd name="connsiteY9" fmla="*/ 99016 h 171135"/>
                <a:gd name="connsiteX10" fmla="*/ 155931 w 156085"/>
                <a:gd name="connsiteY10" fmla="*/ 57696 h 171135"/>
                <a:gd name="connsiteX11" fmla="*/ 136802 w 156085"/>
                <a:gd name="connsiteY11" fmla="*/ 81379 h 171135"/>
                <a:gd name="connsiteX12" fmla="*/ 49439 w 156085"/>
                <a:gd name="connsiteY12" fmla="*/ 26069 h 171135"/>
                <a:gd name="connsiteX13" fmla="*/ 65999 w 156085"/>
                <a:gd name="connsiteY13" fmla="*/ 1224 h 171135"/>
                <a:gd name="connsiteX14" fmla="*/ 72962 w 156085"/>
                <a:gd name="connsiteY14" fmla="*/ 5778 h 171135"/>
                <a:gd name="connsiteX15" fmla="*/ 60038 w 156085"/>
                <a:gd name="connsiteY15" fmla="*/ 26645 h 171135"/>
                <a:gd name="connsiteX16" fmla="*/ 137793 w 156085"/>
                <a:gd name="connsiteY16" fmla="*/ 71281 h 171135"/>
                <a:gd name="connsiteX17" fmla="*/ 146079 w 156085"/>
                <a:gd name="connsiteY17" fmla="*/ 56353 h 171135"/>
                <a:gd name="connsiteX18" fmla="*/ 154252 w 156085"/>
                <a:gd name="connsiteY18" fmla="*/ 55846 h 171135"/>
                <a:gd name="connsiteX19" fmla="*/ 154257 w 156085"/>
                <a:gd name="connsiteY19" fmla="*/ 55852 h 171135"/>
                <a:gd name="connsiteX20" fmla="*/ 155931 w 156085"/>
                <a:gd name="connsiteY20" fmla="*/ 57696 h 171135"/>
                <a:gd name="connsiteX21" fmla="*/ 125339 w 156085"/>
                <a:gd name="connsiteY21" fmla="*/ 88833 h 171135"/>
                <a:gd name="connsiteX22" fmla="*/ 114825 w 156085"/>
                <a:gd name="connsiteY22" fmla="*/ 113091 h 171135"/>
                <a:gd name="connsiteX23" fmla="*/ 108704 w 156085"/>
                <a:gd name="connsiteY23" fmla="*/ 131730 h 171135"/>
                <a:gd name="connsiteX24" fmla="*/ 127002 w 156085"/>
                <a:gd name="connsiteY24" fmla="*/ 116237 h 171135"/>
                <a:gd name="connsiteX25" fmla="*/ 125339 w 156085"/>
                <a:gd name="connsiteY25" fmla="*/ 88833 h 171135"/>
                <a:gd name="connsiteX26" fmla="*/ 78315 w 156085"/>
                <a:gd name="connsiteY26" fmla="*/ 160862 h 171135"/>
                <a:gd name="connsiteX27" fmla="*/ 95450 w 156085"/>
                <a:gd name="connsiteY27" fmla="*/ 147874 h 171135"/>
                <a:gd name="connsiteX28" fmla="*/ 101667 w 156085"/>
                <a:gd name="connsiteY28" fmla="*/ 159550 h 171135"/>
                <a:gd name="connsiteX29" fmla="*/ 78261 w 156085"/>
                <a:gd name="connsiteY29" fmla="*/ 160862 h 171135"/>
                <a:gd name="connsiteX30" fmla="*/ 60422 w 156085"/>
                <a:gd name="connsiteY30" fmla="*/ 148119 h 171135"/>
                <a:gd name="connsiteX31" fmla="*/ 55208 w 156085"/>
                <a:gd name="connsiteY31" fmla="*/ 154656 h 171135"/>
                <a:gd name="connsiteX32" fmla="*/ 85064 w 156085"/>
                <a:gd name="connsiteY32" fmla="*/ 135622 h 171135"/>
                <a:gd name="connsiteX33" fmla="*/ 60230 w 156085"/>
                <a:gd name="connsiteY33" fmla="*/ 148119 h 171135"/>
                <a:gd name="connsiteX34" fmla="*/ 61669 w 156085"/>
                <a:gd name="connsiteY34" fmla="*/ 125428 h 171135"/>
                <a:gd name="connsiteX35" fmla="*/ 38317 w 156085"/>
                <a:gd name="connsiteY35" fmla="*/ 136614 h 171135"/>
                <a:gd name="connsiteX36" fmla="*/ 28624 w 156085"/>
                <a:gd name="connsiteY36" fmla="*/ 144888 h 171135"/>
                <a:gd name="connsiteX37" fmla="*/ 61744 w 156085"/>
                <a:gd name="connsiteY37" fmla="*/ 125268 h 171135"/>
                <a:gd name="connsiteX38" fmla="*/ 25564 w 156085"/>
                <a:gd name="connsiteY38" fmla="*/ 121707 h 171135"/>
                <a:gd name="connsiteX39" fmla="*/ 36995 w 156085"/>
                <a:gd name="connsiteY39" fmla="*/ 120214 h 171135"/>
                <a:gd name="connsiteX40" fmla="*/ 5773 w 156085"/>
                <a:gd name="connsiteY40" fmla="*/ 131144 h 171135"/>
                <a:gd name="connsiteX41" fmla="*/ 8258 w 156085"/>
                <a:gd name="connsiteY41" fmla="*/ 106299 h 171135"/>
                <a:gd name="connsiteX42" fmla="*/ 12640 w 156085"/>
                <a:gd name="connsiteY42" fmla="*/ 119723 h 171135"/>
                <a:gd name="connsiteX43" fmla="*/ 23869 w 156085"/>
                <a:gd name="connsiteY43" fmla="*/ 123072 h 171135"/>
                <a:gd name="connsiteX44" fmla="*/ 25564 w 156085"/>
                <a:gd name="connsiteY44" fmla="*/ 121856 h 1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6085" h="171135">
                  <a:moveTo>
                    <a:pt x="70392" y="99101"/>
                  </a:moveTo>
                  <a:cubicBezTo>
                    <a:pt x="61115" y="90069"/>
                    <a:pt x="28987" y="103825"/>
                    <a:pt x="21619" y="84940"/>
                  </a:cubicBezTo>
                  <a:cubicBezTo>
                    <a:pt x="16735" y="72518"/>
                    <a:pt x="49343" y="60682"/>
                    <a:pt x="54738" y="51160"/>
                  </a:cubicBezTo>
                  <a:cubicBezTo>
                    <a:pt x="56092" y="48819"/>
                    <a:pt x="55292" y="45828"/>
                    <a:pt x="52952" y="44474"/>
                  </a:cubicBezTo>
                  <a:cubicBezTo>
                    <a:pt x="51864" y="43845"/>
                    <a:pt x="50576" y="43658"/>
                    <a:pt x="49354" y="43952"/>
                  </a:cubicBezTo>
                  <a:cubicBezTo>
                    <a:pt x="40606" y="47678"/>
                    <a:pt x="32502" y="52765"/>
                    <a:pt x="25340" y="59018"/>
                  </a:cubicBezTo>
                  <a:cubicBezTo>
                    <a:pt x="-6372" y="81134"/>
                    <a:pt x="12257" y="105307"/>
                    <a:pt x="38925" y="108709"/>
                  </a:cubicBezTo>
                  <a:cubicBezTo>
                    <a:pt x="45877" y="109530"/>
                    <a:pt x="65839" y="111524"/>
                    <a:pt x="70722" y="107301"/>
                  </a:cubicBezTo>
                  <a:cubicBezTo>
                    <a:pt x="73010" y="105083"/>
                    <a:pt x="73068" y="101431"/>
                    <a:pt x="70850" y="99144"/>
                  </a:cubicBezTo>
                  <a:cubicBezTo>
                    <a:pt x="70808" y="99101"/>
                    <a:pt x="70766" y="99058"/>
                    <a:pt x="70722" y="99016"/>
                  </a:cubicBezTo>
                  <a:close/>
                  <a:moveTo>
                    <a:pt x="155931" y="57696"/>
                  </a:moveTo>
                  <a:cubicBezTo>
                    <a:pt x="157755" y="62164"/>
                    <a:pt x="142933" y="84034"/>
                    <a:pt x="136802" y="81379"/>
                  </a:cubicBezTo>
                  <a:cubicBezTo>
                    <a:pt x="121234" y="74917"/>
                    <a:pt x="46709" y="38567"/>
                    <a:pt x="49439" y="26069"/>
                  </a:cubicBezTo>
                  <a:cubicBezTo>
                    <a:pt x="53271" y="16782"/>
                    <a:pt x="58899" y="8337"/>
                    <a:pt x="65999" y="1224"/>
                  </a:cubicBezTo>
                  <a:cubicBezTo>
                    <a:pt x="68984" y="-2092"/>
                    <a:pt x="74284" y="1971"/>
                    <a:pt x="72962" y="5778"/>
                  </a:cubicBezTo>
                  <a:cubicBezTo>
                    <a:pt x="71298" y="11322"/>
                    <a:pt x="59547" y="24907"/>
                    <a:pt x="60038" y="26645"/>
                  </a:cubicBezTo>
                  <a:cubicBezTo>
                    <a:pt x="61200" y="30697"/>
                    <a:pt x="132739" y="69042"/>
                    <a:pt x="137793" y="71281"/>
                  </a:cubicBezTo>
                  <a:cubicBezTo>
                    <a:pt x="140523" y="67016"/>
                    <a:pt x="143008" y="60426"/>
                    <a:pt x="146079" y="56353"/>
                  </a:cubicBezTo>
                  <a:cubicBezTo>
                    <a:pt x="148195" y="53953"/>
                    <a:pt x="151853" y="53730"/>
                    <a:pt x="154252" y="55846"/>
                  </a:cubicBezTo>
                  <a:cubicBezTo>
                    <a:pt x="154252" y="55846"/>
                    <a:pt x="154257" y="55852"/>
                    <a:pt x="154257" y="55852"/>
                  </a:cubicBezTo>
                  <a:cubicBezTo>
                    <a:pt x="156145" y="57590"/>
                    <a:pt x="155718" y="58997"/>
                    <a:pt x="155931" y="57696"/>
                  </a:cubicBezTo>
                  <a:close/>
                  <a:moveTo>
                    <a:pt x="125339" y="88833"/>
                  </a:moveTo>
                  <a:cubicBezTo>
                    <a:pt x="117064" y="88001"/>
                    <a:pt x="117064" y="104315"/>
                    <a:pt x="114825" y="113091"/>
                  </a:cubicBezTo>
                  <a:cubicBezTo>
                    <a:pt x="113002" y="119308"/>
                    <a:pt x="110858" y="125514"/>
                    <a:pt x="108704" y="131730"/>
                  </a:cubicBezTo>
                  <a:cubicBezTo>
                    <a:pt x="106550" y="137947"/>
                    <a:pt x="117395" y="147298"/>
                    <a:pt x="127002" y="116237"/>
                  </a:cubicBezTo>
                  <a:cubicBezTo>
                    <a:pt x="128687" y="110607"/>
                    <a:pt x="135895" y="89899"/>
                    <a:pt x="125339" y="88833"/>
                  </a:cubicBezTo>
                  <a:close/>
                  <a:moveTo>
                    <a:pt x="78315" y="160862"/>
                  </a:moveTo>
                  <a:cubicBezTo>
                    <a:pt x="84967" y="157940"/>
                    <a:pt x="90837" y="153488"/>
                    <a:pt x="95450" y="147874"/>
                  </a:cubicBezTo>
                  <a:cubicBezTo>
                    <a:pt x="102328" y="138928"/>
                    <a:pt x="114249" y="146371"/>
                    <a:pt x="101667" y="159550"/>
                  </a:cubicBezTo>
                  <a:cubicBezTo>
                    <a:pt x="80746" y="181282"/>
                    <a:pt x="64954" y="166886"/>
                    <a:pt x="78261" y="160862"/>
                  </a:cubicBezTo>
                  <a:close/>
                  <a:moveTo>
                    <a:pt x="60422" y="148119"/>
                  </a:moveTo>
                  <a:cubicBezTo>
                    <a:pt x="57852" y="149186"/>
                    <a:pt x="54632" y="151318"/>
                    <a:pt x="55208" y="154656"/>
                  </a:cubicBezTo>
                  <a:cubicBezTo>
                    <a:pt x="57522" y="168827"/>
                    <a:pt x="97359" y="144643"/>
                    <a:pt x="85064" y="135622"/>
                  </a:cubicBezTo>
                  <a:cubicBezTo>
                    <a:pt x="79530" y="131506"/>
                    <a:pt x="75894" y="140666"/>
                    <a:pt x="60230" y="148119"/>
                  </a:cubicBezTo>
                  <a:close/>
                  <a:moveTo>
                    <a:pt x="61669" y="125428"/>
                  </a:moveTo>
                  <a:cubicBezTo>
                    <a:pt x="55869" y="120214"/>
                    <a:pt x="49002" y="131975"/>
                    <a:pt x="38317" y="136614"/>
                  </a:cubicBezTo>
                  <a:cubicBezTo>
                    <a:pt x="34756" y="138096"/>
                    <a:pt x="27462" y="139760"/>
                    <a:pt x="28624" y="144888"/>
                  </a:cubicBezTo>
                  <a:cubicBezTo>
                    <a:pt x="31823" y="159305"/>
                    <a:pt x="72098" y="134620"/>
                    <a:pt x="61744" y="125268"/>
                  </a:cubicBezTo>
                  <a:close/>
                  <a:moveTo>
                    <a:pt x="25564" y="121707"/>
                  </a:moveTo>
                  <a:cubicBezTo>
                    <a:pt x="30949" y="117154"/>
                    <a:pt x="35246" y="116077"/>
                    <a:pt x="36995" y="120214"/>
                  </a:cubicBezTo>
                  <a:cubicBezTo>
                    <a:pt x="41953" y="131474"/>
                    <a:pt x="17119" y="141540"/>
                    <a:pt x="5773" y="131144"/>
                  </a:cubicBezTo>
                  <a:cubicBezTo>
                    <a:pt x="-3088" y="122869"/>
                    <a:pt x="-1349" y="102663"/>
                    <a:pt x="8258" y="106299"/>
                  </a:cubicBezTo>
                  <a:cubicBezTo>
                    <a:pt x="12395" y="107877"/>
                    <a:pt x="10742" y="115661"/>
                    <a:pt x="12640" y="119723"/>
                  </a:cubicBezTo>
                  <a:cubicBezTo>
                    <a:pt x="14817" y="123749"/>
                    <a:pt x="19844" y="125247"/>
                    <a:pt x="23869" y="123072"/>
                  </a:cubicBezTo>
                  <a:cubicBezTo>
                    <a:pt x="24483" y="122741"/>
                    <a:pt x="25052" y="122331"/>
                    <a:pt x="25564" y="121856"/>
                  </a:cubicBezTo>
                  <a:close/>
                </a:path>
              </a:pathLst>
            </a:custGeom>
            <a:solidFill>
              <a:srgbClr val="000000"/>
            </a:solidFill>
            <a:ln w="5310" cap="flat">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3475D346-9FCA-6EB6-4C1B-B3DB6AEFA4CD}"/>
                </a:ext>
              </a:extLst>
            </p:cNvPr>
            <p:cNvSpPr/>
            <p:nvPr/>
          </p:nvSpPr>
          <p:spPr>
            <a:xfrm>
              <a:off x="6865412" y="1007016"/>
              <a:ext cx="946358" cy="725016"/>
            </a:xfrm>
            <a:custGeom>
              <a:avLst/>
              <a:gdLst>
                <a:gd name="connsiteX0" fmla="*/ 286580 w 946358"/>
                <a:gd name="connsiteY0" fmla="*/ 368829 h 725016"/>
                <a:gd name="connsiteX1" fmla="*/ 278209 w 946358"/>
                <a:gd name="connsiteY1" fmla="*/ 2658 h 725016"/>
                <a:gd name="connsiteX2" fmla="*/ 178840 w 946358"/>
                <a:gd name="connsiteY2" fmla="*/ 78260 h 725016"/>
                <a:gd name="connsiteX3" fmla="*/ 113262 w 946358"/>
                <a:gd name="connsiteY3" fmla="*/ 344976 h 725016"/>
                <a:gd name="connsiteX4" fmla="*/ 73 w 946358"/>
                <a:gd name="connsiteY4" fmla="*/ 558867 h 725016"/>
                <a:gd name="connsiteX5" fmla="*/ 102588 w 946358"/>
                <a:gd name="connsiteY5" fmla="*/ 630491 h 725016"/>
                <a:gd name="connsiteX6" fmla="*/ 154347 w 946358"/>
                <a:gd name="connsiteY6" fmla="*/ 566513 h 725016"/>
                <a:gd name="connsiteX7" fmla="*/ 184982 w 946358"/>
                <a:gd name="connsiteY7" fmla="*/ 192813 h 725016"/>
                <a:gd name="connsiteX8" fmla="*/ 188437 w 946358"/>
                <a:gd name="connsiteY8" fmla="*/ 189145 h 725016"/>
                <a:gd name="connsiteX9" fmla="*/ 192100 w 946358"/>
                <a:gd name="connsiteY9" fmla="*/ 192600 h 725016"/>
                <a:gd name="connsiteX10" fmla="*/ 192020 w 946358"/>
                <a:gd name="connsiteY10" fmla="*/ 193474 h 725016"/>
                <a:gd name="connsiteX11" fmla="*/ 173061 w 946358"/>
                <a:gd name="connsiteY11" fmla="*/ 541508 h 725016"/>
                <a:gd name="connsiteX12" fmla="*/ 156501 w 946358"/>
                <a:gd name="connsiteY12" fmla="*/ 716724 h 725016"/>
                <a:gd name="connsiteX13" fmla="*/ 227880 w 946358"/>
                <a:gd name="connsiteY13" fmla="*/ 716724 h 725016"/>
                <a:gd name="connsiteX14" fmla="*/ 284778 w 946358"/>
                <a:gd name="connsiteY14" fmla="*/ 597542 h 725016"/>
                <a:gd name="connsiteX15" fmla="*/ 286580 w 946358"/>
                <a:gd name="connsiteY15" fmla="*/ 368829 h 725016"/>
                <a:gd name="connsiteX16" fmla="*/ 836796 w 946358"/>
                <a:gd name="connsiteY16" fmla="*/ 326678 h 725016"/>
                <a:gd name="connsiteX17" fmla="*/ 946349 w 946358"/>
                <a:gd name="connsiteY17" fmla="*/ 556468 h 725016"/>
                <a:gd name="connsiteX18" fmla="*/ 849048 w 946358"/>
                <a:gd name="connsiteY18" fmla="*/ 612982 h 725016"/>
                <a:gd name="connsiteX19" fmla="*/ 699008 w 946358"/>
                <a:gd name="connsiteY19" fmla="*/ 394954 h 725016"/>
                <a:gd name="connsiteX20" fmla="*/ 490576 w 946358"/>
                <a:gd name="connsiteY20" fmla="*/ 250885 h 725016"/>
                <a:gd name="connsiteX21" fmla="*/ 485937 w 946358"/>
                <a:gd name="connsiteY21" fmla="*/ 258413 h 725016"/>
                <a:gd name="connsiteX22" fmla="*/ 565591 w 946358"/>
                <a:gd name="connsiteY22" fmla="*/ 310833 h 725016"/>
                <a:gd name="connsiteX23" fmla="*/ 629186 w 946358"/>
                <a:gd name="connsiteY23" fmla="*/ 715263 h 725016"/>
                <a:gd name="connsiteX24" fmla="*/ 366873 w 946358"/>
                <a:gd name="connsiteY24" fmla="*/ 722631 h 725016"/>
                <a:gd name="connsiteX25" fmla="*/ 292338 w 946358"/>
                <a:gd name="connsiteY25" fmla="*/ 580364 h 725016"/>
                <a:gd name="connsiteX26" fmla="*/ 299461 w 946358"/>
                <a:gd name="connsiteY26" fmla="*/ 365065 h 725016"/>
                <a:gd name="connsiteX27" fmla="*/ 470625 w 946358"/>
                <a:gd name="connsiteY27" fmla="*/ 142 h 725016"/>
                <a:gd name="connsiteX28" fmla="*/ 606590 w 946358"/>
                <a:gd name="connsiteY28" fmla="*/ 66967 h 725016"/>
                <a:gd name="connsiteX29" fmla="*/ 836828 w 946358"/>
                <a:gd name="connsiteY29" fmla="*/ 326678 h 725016"/>
                <a:gd name="connsiteX30" fmla="*/ 318537 w 946358"/>
                <a:gd name="connsiteY30" fmla="*/ 456267 h 725016"/>
                <a:gd name="connsiteX31" fmla="*/ 331098 w 946358"/>
                <a:gd name="connsiteY31" fmla="*/ 467356 h 725016"/>
                <a:gd name="connsiteX32" fmla="*/ 341996 w 946358"/>
                <a:gd name="connsiteY32" fmla="*/ 457760 h 725016"/>
                <a:gd name="connsiteX33" fmla="*/ 318537 w 946358"/>
                <a:gd name="connsiteY33" fmla="*/ 456267 h 725016"/>
                <a:gd name="connsiteX34" fmla="*/ 345120 w 946358"/>
                <a:gd name="connsiteY34" fmla="*/ 547852 h 725016"/>
                <a:gd name="connsiteX35" fmla="*/ 323346 w 946358"/>
                <a:gd name="connsiteY35" fmla="*/ 536507 h 725016"/>
                <a:gd name="connsiteX36" fmla="*/ 345120 w 946358"/>
                <a:gd name="connsiteY36" fmla="*/ 547852 h 725016"/>
                <a:gd name="connsiteX37" fmla="*/ 505430 w 946358"/>
                <a:gd name="connsiteY37" fmla="*/ 96973 h 725016"/>
                <a:gd name="connsiteX38" fmla="*/ 491109 w 946358"/>
                <a:gd name="connsiteY38" fmla="*/ 26170 h 725016"/>
                <a:gd name="connsiteX39" fmla="*/ 484818 w 946358"/>
                <a:gd name="connsiteY39" fmla="*/ 28495 h 725016"/>
                <a:gd name="connsiteX40" fmla="*/ 497976 w 946358"/>
                <a:gd name="connsiteY40" fmla="*/ 88027 h 725016"/>
                <a:gd name="connsiteX41" fmla="*/ 468663 w 946358"/>
                <a:gd name="connsiteY41" fmla="*/ 101889 h 725016"/>
                <a:gd name="connsiteX42" fmla="*/ 455334 w 946358"/>
                <a:gd name="connsiteY42" fmla="*/ 168139 h 725016"/>
                <a:gd name="connsiteX43" fmla="*/ 456081 w 946358"/>
                <a:gd name="connsiteY43" fmla="*/ 189252 h 725016"/>
                <a:gd name="connsiteX44" fmla="*/ 324423 w 946358"/>
                <a:gd name="connsiteY44" fmla="*/ 375728 h 725016"/>
                <a:gd name="connsiteX45" fmla="*/ 330459 w 946358"/>
                <a:gd name="connsiteY45" fmla="*/ 378213 h 725016"/>
                <a:gd name="connsiteX46" fmla="*/ 462958 w 946358"/>
                <a:gd name="connsiteY46" fmla="*/ 198273 h 725016"/>
                <a:gd name="connsiteX47" fmla="*/ 459397 w 946358"/>
                <a:gd name="connsiteY47" fmla="*/ 149916 h 725016"/>
                <a:gd name="connsiteX48" fmla="*/ 505600 w 946358"/>
                <a:gd name="connsiteY48" fmla="*/ 97005 h 725016"/>
                <a:gd name="connsiteX49" fmla="*/ 253450 w 946358"/>
                <a:gd name="connsiteY49" fmla="*/ 333300 h 725016"/>
                <a:gd name="connsiteX50" fmla="*/ 214871 w 946358"/>
                <a:gd name="connsiteY50" fmla="*/ 170090 h 725016"/>
                <a:gd name="connsiteX51" fmla="*/ 224393 w 946358"/>
                <a:gd name="connsiteY51" fmla="*/ 148647 h 725016"/>
                <a:gd name="connsiteX52" fmla="*/ 207822 w 946358"/>
                <a:gd name="connsiteY52" fmla="*/ 97880 h 725016"/>
                <a:gd name="connsiteX53" fmla="*/ 242936 w 946358"/>
                <a:gd name="connsiteY53" fmla="*/ 42240 h 725016"/>
                <a:gd name="connsiteX54" fmla="*/ 248406 w 946358"/>
                <a:gd name="connsiteY54" fmla="*/ 45716 h 725016"/>
                <a:gd name="connsiteX55" fmla="*/ 212717 w 946358"/>
                <a:gd name="connsiteY55" fmla="*/ 106666 h 725016"/>
                <a:gd name="connsiteX56" fmla="*/ 235109 w 946358"/>
                <a:gd name="connsiteY56" fmla="*/ 152038 h 725016"/>
                <a:gd name="connsiteX57" fmla="*/ 230225 w 946358"/>
                <a:gd name="connsiteY57" fmla="*/ 241224 h 725016"/>
                <a:gd name="connsiteX58" fmla="*/ 259794 w 946358"/>
                <a:gd name="connsiteY58" fmla="*/ 332308 h 725016"/>
                <a:gd name="connsiteX59" fmla="*/ 253450 w 946358"/>
                <a:gd name="connsiteY59" fmla="*/ 333300 h 72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358" h="725016">
                  <a:moveTo>
                    <a:pt x="286580" y="368829"/>
                  </a:moveTo>
                  <a:cubicBezTo>
                    <a:pt x="248321" y="261132"/>
                    <a:pt x="260242" y="64099"/>
                    <a:pt x="278209" y="2658"/>
                  </a:cubicBezTo>
                  <a:cubicBezTo>
                    <a:pt x="280203" y="-4379"/>
                    <a:pt x="196562" y="38262"/>
                    <a:pt x="178840" y="78260"/>
                  </a:cubicBezTo>
                  <a:cubicBezTo>
                    <a:pt x="161118" y="118257"/>
                    <a:pt x="125898" y="315503"/>
                    <a:pt x="113262" y="344976"/>
                  </a:cubicBezTo>
                  <a:cubicBezTo>
                    <a:pt x="100626" y="374449"/>
                    <a:pt x="3208" y="555636"/>
                    <a:pt x="73" y="558867"/>
                  </a:cubicBezTo>
                  <a:cubicBezTo>
                    <a:pt x="-3062" y="562098"/>
                    <a:pt x="95806" y="635215"/>
                    <a:pt x="102588" y="630491"/>
                  </a:cubicBezTo>
                  <a:cubicBezTo>
                    <a:pt x="107141" y="627292"/>
                    <a:pt x="135047" y="591987"/>
                    <a:pt x="154347" y="566513"/>
                  </a:cubicBezTo>
                  <a:cubicBezTo>
                    <a:pt x="177656" y="319843"/>
                    <a:pt x="167015" y="314511"/>
                    <a:pt x="184982" y="192813"/>
                  </a:cubicBezTo>
                  <a:cubicBezTo>
                    <a:pt x="184923" y="190846"/>
                    <a:pt x="186469" y="189204"/>
                    <a:pt x="188437" y="189145"/>
                  </a:cubicBezTo>
                  <a:cubicBezTo>
                    <a:pt x="190399" y="189087"/>
                    <a:pt x="192041" y="190633"/>
                    <a:pt x="192100" y="192600"/>
                  </a:cubicBezTo>
                  <a:cubicBezTo>
                    <a:pt x="192110" y="192893"/>
                    <a:pt x="192084" y="193187"/>
                    <a:pt x="192020" y="193474"/>
                  </a:cubicBezTo>
                  <a:cubicBezTo>
                    <a:pt x="187754" y="240819"/>
                    <a:pt x="174202" y="522836"/>
                    <a:pt x="173061" y="541508"/>
                  </a:cubicBezTo>
                  <a:cubicBezTo>
                    <a:pt x="171322" y="569829"/>
                    <a:pt x="151446" y="709185"/>
                    <a:pt x="156501" y="716724"/>
                  </a:cubicBezTo>
                  <a:cubicBezTo>
                    <a:pt x="160478" y="722269"/>
                    <a:pt x="214465" y="726918"/>
                    <a:pt x="227880" y="716724"/>
                  </a:cubicBezTo>
                  <a:cubicBezTo>
                    <a:pt x="241294" y="706530"/>
                    <a:pt x="280033" y="604654"/>
                    <a:pt x="284778" y="597542"/>
                  </a:cubicBezTo>
                  <a:cubicBezTo>
                    <a:pt x="271833" y="563836"/>
                    <a:pt x="274979" y="427370"/>
                    <a:pt x="286580" y="368829"/>
                  </a:cubicBezTo>
                  <a:close/>
                  <a:moveTo>
                    <a:pt x="836796" y="326678"/>
                  </a:moveTo>
                  <a:cubicBezTo>
                    <a:pt x="857739" y="359798"/>
                    <a:pt x="945272" y="545954"/>
                    <a:pt x="946349" y="556468"/>
                  </a:cubicBezTo>
                  <a:cubicBezTo>
                    <a:pt x="947426" y="566982"/>
                    <a:pt x="856331" y="617077"/>
                    <a:pt x="849048" y="612982"/>
                  </a:cubicBezTo>
                  <a:cubicBezTo>
                    <a:pt x="841765" y="608888"/>
                    <a:pt x="715759" y="415907"/>
                    <a:pt x="699008" y="394954"/>
                  </a:cubicBezTo>
                  <a:cubicBezTo>
                    <a:pt x="673032" y="362453"/>
                    <a:pt x="536982" y="272765"/>
                    <a:pt x="490576" y="250885"/>
                  </a:cubicBezTo>
                  <a:cubicBezTo>
                    <a:pt x="486097" y="248752"/>
                    <a:pt x="481715" y="255438"/>
                    <a:pt x="485937" y="258413"/>
                  </a:cubicBezTo>
                  <a:cubicBezTo>
                    <a:pt x="511774" y="276636"/>
                    <a:pt x="538347" y="291543"/>
                    <a:pt x="565591" y="310833"/>
                  </a:cubicBezTo>
                  <a:cubicBezTo>
                    <a:pt x="582822" y="530493"/>
                    <a:pt x="638303" y="707148"/>
                    <a:pt x="629186" y="715263"/>
                  </a:cubicBezTo>
                  <a:cubicBezTo>
                    <a:pt x="622233" y="721469"/>
                    <a:pt x="387975" y="728922"/>
                    <a:pt x="366873" y="722631"/>
                  </a:cubicBezTo>
                  <a:cubicBezTo>
                    <a:pt x="345771" y="716340"/>
                    <a:pt x="297894" y="626407"/>
                    <a:pt x="292338" y="580364"/>
                  </a:cubicBezTo>
                  <a:cubicBezTo>
                    <a:pt x="286783" y="534321"/>
                    <a:pt x="284725" y="413838"/>
                    <a:pt x="299461" y="365065"/>
                  </a:cubicBezTo>
                  <a:cubicBezTo>
                    <a:pt x="340375" y="229100"/>
                    <a:pt x="448521" y="3373"/>
                    <a:pt x="470625" y="142"/>
                  </a:cubicBezTo>
                  <a:cubicBezTo>
                    <a:pt x="492730" y="-3089"/>
                    <a:pt x="583985" y="49832"/>
                    <a:pt x="606590" y="66967"/>
                  </a:cubicBezTo>
                  <a:cubicBezTo>
                    <a:pt x="668074" y="112904"/>
                    <a:pt x="846788" y="331658"/>
                    <a:pt x="836828" y="326678"/>
                  </a:cubicBezTo>
                  <a:close/>
                  <a:moveTo>
                    <a:pt x="318537" y="456267"/>
                  </a:moveTo>
                  <a:cubicBezTo>
                    <a:pt x="318943" y="462798"/>
                    <a:pt x="324567" y="467762"/>
                    <a:pt x="331098" y="467356"/>
                  </a:cubicBezTo>
                  <a:cubicBezTo>
                    <a:pt x="336494" y="467015"/>
                    <a:pt x="340978" y="463070"/>
                    <a:pt x="341996" y="457760"/>
                  </a:cubicBezTo>
                  <a:cubicBezTo>
                    <a:pt x="345451" y="425632"/>
                    <a:pt x="313078" y="429769"/>
                    <a:pt x="318537" y="456267"/>
                  </a:cubicBezTo>
                  <a:close/>
                  <a:moveTo>
                    <a:pt x="345120" y="547852"/>
                  </a:moveTo>
                  <a:cubicBezTo>
                    <a:pt x="350857" y="529725"/>
                    <a:pt x="327644" y="510755"/>
                    <a:pt x="323346" y="536507"/>
                  </a:cubicBezTo>
                  <a:cubicBezTo>
                    <a:pt x="319700" y="557982"/>
                    <a:pt x="339778" y="564710"/>
                    <a:pt x="345120" y="547852"/>
                  </a:cubicBezTo>
                  <a:close/>
                  <a:moveTo>
                    <a:pt x="505430" y="96973"/>
                  </a:moveTo>
                  <a:cubicBezTo>
                    <a:pt x="517362" y="91173"/>
                    <a:pt x="495577" y="35692"/>
                    <a:pt x="491109" y="26170"/>
                  </a:cubicBezTo>
                  <a:cubicBezTo>
                    <a:pt x="488784" y="21287"/>
                    <a:pt x="482824" y="23110"/>
                    <a:pt x="484818" y="28495"/>
                  </a:cubicBezTo>
                  <a:cubicBezTo>
                    <a:pt x="492277" y="47533"/>
                    <a:pt x="496712" y="67619"/>
                    <a:pt x="497976" y="88027"/>
                  </a:cubicBezTo>
                  <a:cubicBezTo>
                    <a:pt x="487841" y="91840"/>
                    <a:pt x="478041" y="96475"/>
                    <a:pt x="468663" y="101889"/>
                  </a:cubicBezTo>
                  <a:cubicBezTo>
                    <a:pt x="426352" y="125081"/>
                    <a:pt x="436375" y="122149"/>
                    <a:pt x="455334" y="168139"/>
                  </a:cubicBezTo>
                  <a:cubicBezTo>
                    <a:pt x="458896" y="176414"/>
                    <a:pt x="462543" y="182001"/>
                    <a:pt x="456081" y="189252"/>
                  </a:cubicBezTo>
                  <a:cubicBezTo>
                    <a:pt x="408555" y="242823"/>
                    <a:pt x="352329" y="310897"/>
                    <a:pt x="324423" y="375728"/>
                  </a:cubicBezTo>
                  <a:cubicBezTo>
                    <a:pt x="322291" y="380612"/>
                    <a:pt x="327985" y="382691"/>
                    <a:pt x="330459" y="378213"/>
                  </a:cubicBezTo>
                  <a:cubicBezTo>
                    <a:pt x="375009" y="297973"/>
                    <a:pt x="406977" y="262283"/>
                    <a:pt x="462958" y="198273"/>
                  </a:cubicBezTo>
                  <a:cubicBezTo>
                    <a:pt x="475754" y="183536"/>
                    <a:pt x="471809" y="181713"/>
                    <a:pt x="459397" y="149916"/>
                  </a:cubicBezTo>
                  <a:cubicBezTo>
                    <a:pt x="447668" y="120187"/>
                    <a:pt x="439350" y="128888"/>
                    <a:pt x="505600" y="97005"/>
                  </a:cubicBezTo>
                  <a:close/>
                  <a:moveTo>
                    <a:pt x="253450" y="333300"/>
                  </a:moveTo>
                  <a:cubicBezTo>
                    <a:pt x="199238" y="180274"/>
                    <a:pt x="200134" y="200587"/>
                    <a:pt x="214871" y="170090"/>
                  </a:cubicBezTo>
                  <a:cubicBezTo>
                    <a:pt x="218016" y="163468"/>
                    <a:pt x="227037" y="152784"/>
                    <a:pt x="224393" y="148647"/>
                  </a:cubicBezTo>
                  <a:cubicBezTo>
                    <a:pt x="207822" y="122224"/>
                    <a:pt x="197149" y="119409"/>
                    <a:pt x="207822" y="97880"/>
                  </a:cubicBezTo>
                  <a:cubicBezTo>
                    <a:pt x="217440" y="78096"/>
                    <a:pt x="229218" y="59435"/>
                    <a:pt x="242936" y="42240"/>
                  </a:cubicBezTo>
                  <a:cubicBezTo>
                    <a:pt x="246252" y="37974"/>
                    <a:pt x="251221" y="41408"/>
                    <a:pt x="248406" y="45716"/>
                  </a:cubicBezTo>
                  <a:cubicBezTo>
                    <a:pt x="234949" y="65078"/>
                    <a:pt x="223017" y="85456"/>
                    <a:pt x="212717" y="106666"/>
                  </a:cubicBezTo>
                  <a:cubicBezTo>
                    <a:pt x="207993" y="122479"/>
                    <a:pt x="239129" y="143507"/>
                    <a:pt x="235109" y="152038"/>
                  </a:cubicBezTo>
                  <a:cubicBezTo>
                    <a:pt x="210275" y="203380"/>
                    <a:pt x="211650" y="184422"/>
                    <a:pt x="230225" y="241224"/>
                  </a:cubicBezTo>
                  <a:cubicBezTo>
                    <a:pt x="240249" y="271528"/>
                    <a:pt x="250848" y="301673"/>
                    <a:pt x="259794" y="332308"/>
                  </a:cubicBezTo>
                  <a:cubicBezTo>
                    <a:pt x="261490" y="336776"/>
                    <a:pt x="255252" y="338322"/>
                    <a:pt x="253450" y="333300"/>
                  </a:cubicBezTo>
                  <a:close/>
                </a:path>
              </a:pathLst>
            </a:custGeom>
            <a:solidFill>
              <a:srgbClr val="000000"/>
            </a:solidFill>
            <a:ln w="5310" cap="flat">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BA533A55-DB73-9750-E87B-B7B3CC4731EA}"/>
                </a:ext>
              </a:extLst>
            </p:cNvPr>
            <p:cNvSpPr/>
            <p:nvPr/>
          </p:nvSpPr>
          <p:spPr>
            <a:xfrm>
              <a:off x="6885098" y="1628987"/>
              <a:ext cx="821940" cy="893153"/>
            </a:xfrm>
            <a:custGeom>
              <a:avLst/>
              <a:gdLst>
                <a:gd name="connsiteX0" fmla="*/ 821611 w 821940"/>
                <a:gd name="connsiteY0" fmla="*/ 785167 h 893153"/>
                <a:gd name="connsiteX1" fmla="*/ 667849 w 821940"/>
                <a:gd name="connsiteY1" fmla="*/ 423464 h 893153"/>
                <a:gd name="connsiteX2" fmla="*/ 571038 w 821940"/>
                <a:gd name="connsiteY2" fmla="*/ 114436 h 893153"/>
                <a:gd name="connsiteX3" fmla="*/ 341910 w 821940"/>
                <a:gd name="connsiteY3" fmla="*/ 114436 h 893153"/>
                <a:gd name="connsiteX4" fmla="*/ 271107 w 821940"/>
                <a:gd name="connsiteY4" fmla="*/ 0 h 893153"/>
                <a:gd name="connsiteX5" fmla="*/ 217205 w 821940"/>
                <a:gd name="connsiteY5" fmla="*/ 104989 h 893153"/>
                <a:gd name="connsiteX6" fmla="*/ 148140 w 821940"/>
                <a:gd name="connsiteY6" fmla="*/ 112453 h 893153"/>
                <a:gd name="connsiteX7" fmla="*/ 57972 w 821940"/>
                <a:gd name="connsiteY7" fmla="*/ 488232 h 893153"/>
                <a:gd name="connsiteX8" fmla="*/ 8 w 821940"/>
                <a:gd name="connsiteY8" fmla="*/ 877435 h 893153"/>
                <a:gd name="connsiteX9" fmla="*/ 128935 w 821940"/>
                <a:gd name="connsiteY9" fmla="*/ 889164 h 893153"/>
                <a:gd name="connsiteX10" fmla="*/ 222504 w 821940"/>
                <a:gd name="connsiteY10" fmla="*/ 521735 h 893153"/>
                <a:gd name="connsiteX11" fmla="*/ 361700 w 821940"/>
                <a:gd name="connsiteY11" fmla="*/ 241039 h 893153"/>
                <a:gd name="connsiteX12" fmla="*/ 300089 w 821940"/>
                <a:gd name="connsiteY12" fmla="*/ 167016 h 893153"/>
                <a:gd name="connsiteX13" fmla="*/ 303288 w 821940"/>
                <a:gd name="connsiteY13" fmla="*/ 160309 h 893153"/>
                <a:gd name="connsiteX14" fmla="*/ 360506 w 821940"/>
                <a:gd name="connsiteY14" fmla="*/ 206352 h 893153"/>
                <a:gd name="connsiteX15" fmla="*/ 485126 w 821940"/>
                <a:gd name="connsiteY15" fmla="*/ 491452 h 893153"/>
                <a:gd name="connsiteX16" fmla="*/ 711034 w 821940"/>
                <a:gd name="connsiteY16" fmla="*/ 854637 h 893153"/>
                <a:gd name="connsiteX17" fmla="*/ 821611 w 821940"/>
                <a:gd name="connsiteY17" fmla="*/ 785167 h 89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940" h="893153">
                  <a:moveTo>
                    <a:pt x="821611" y="785167"/>
                  </a:moveTo>
                  <a:cubicBezTo>
                    <a:pt x="814466" y="776978"/>
                    <a:pt x="675132" y="443340"/>
                    <a:pt x="667849" y="423464"/>
                  </a:cubicBezTo>
                  <a:cubicBezTo>
                    <a:pt x="660566" y="403588"/>
                    <a:pt x="577212" y="148132"/>
                    <a:pt x="571038" y="114436"/>
                  </a:cubicBezTo>
                  <a:cubicBezTo>
                    <a:pt x="544701" y="117635"/>
                    <a:pt x="366669" y="125451"/>
                    <a:pt x="341910" y="114436"/>
                  </a:cubicBezTo>
                  <a:cubicBezTo>
                    <a:pt x="322620" y="106151"/>
                    <a:pt x="277984" y="34943"/>
                    <a:pt x="271107" y="0"/>
                  </a:cubicBezTo>
                  <a:cubicBezTo>
                    <a:pt x="256024" y="36404"/>
                    <a:pt x="237998" y="71517"/>
                    <a:pt x="217205" y="104989"/>
                  </a:cubicBezTo>
                  <a:cubicBezTo>
                    <a:pt x="209740" y="114852"/>
                    <a:pt x="165446" y="117582"/>
                    <a:pt x="148140" y="112453"/>
                  </a:cubicBezTo>
                  <a:cubicBezTo>
                    <a:pt x="146156" y="118915"/>
                    <a:pt x="63187" y="452713"/>
                    <a:pt x="57972" y="488232"/>
                  </a:cubicBezTo>
                  <a:cubicBezTo>
                    <a:pt x="52758" y="523750"/>
                    <a:pt x="3313" y="849178"/>
                    <a:pt x="8" y="877435"/>
                  </a:cubicBezTo>
                  <a:cubicBezTo>
                    <a:pt x="-1154" y="885710"/>
                    <a:pt x="128104" y="900201"/>
                    <a:pt x="128935" y="889164"/>
                  </a:cubicBezTo>
                  <a:cubicBezTo>
                    <a:pt x="129767" y="878128"/>
                    <a:pt x="217290" y="535330"/>
                    <a:pt x="222504" y="521735"/>
                  </a:cubicBezTo>
                  <a:cubicBezTo>
                    <a:pt x="227718" y="508140"/>
                    <a:pt x="320541" y="310286"/>
                    <a:pt x="361700" y="241039"/>
                  </a:cubicBezTo>
                  <a:cubicBezTo>
                    <a:pt x="342741" y="197577"/>
                    <a:pt x="344064" y="183992"/>
                    <a:pt x="300089" y="167016"/>
                  </a:cubicBezTo>
                  <a:cubicBezTo>
                    <a:pt x="293968" y="164617"/>
                    <a:pt x="297114" y="158731"/>
                    <a:pt x="303288" y="160309"/>
                  </a:cubicBezTo>
                  <a:cubicBezTo>
                    <a:pt x="336898" y="168594"/>
                    <a:pt x="348169" y="180100"/>
                    <a:pt x="360506" y="206352"/>
                  </a:cubicBezTo>
                  <a:cubicBezTo>
                    <a:pt x="400088" y="290228"/>
                    <a:pt x="440479" y="424626"/>
                    <a:pt x="485126" y="491452"/>
                  </a:cubicBezTo>
                  <a:cubicBezTo>
                    <a:pt x="499201" y="512650"/>
                    <a:pt x="698388" y="842886"/>
                    <a:pt x="711034" y="854637"/>
                  </a:cubicBezTo>
                  <a:cubicBezTo>
                    <a:pt x="723681" y="866388"/>
                    <a:pt x="828552" y="793122"/>
                    <a:pt x="821611" y="785167"/>
                  </a:cubicBezTo>
                  <a:close/>
                </a:path>
              </a:pathLst>
            </a:custGeom>
            <a:solidFill>
              <a:srgbClr val="000000"/>
            </a:solidFill>
            <a:ln w="5310" cap="flat">
              <a:no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6D2B8318-78E9-88DB-77A9-CF618CA96E31}"/>
                </a:ext>
              </a:extLst>
            </p:cNvPr>
            <p:cNvSpPr/>
            <p:nvPr/>
          </p:nvSpPr>
          <p:spPr>
            <a:xfrm>
              <a:off x="6462425" y="1667279"/>
              <a:ext cx="491317" cy="480167"/>
            </a:xfrm>
            <a:custGeom>
              <a:avLst/>
              <a:gdLst>
                <a:gd name="connsiteX0" fmla="*/ 491159 w 491317"/>
                <a:gd name="connsiteY0" fmla="*/ 179726 h 480167"/>
                <a:gd name="connsiteX1" fmla="*/ 202498 w 491317"/>
                <a:gd name="connsiteY1" fmla="*/ 7911 h 480167"/>
                <a:gd name="connsiteX2" fmla="*/ 38 w 491317"/>
                <a:gd name="connsiteY2" fmla="*/ 254997 h 480167"/>
                <a:gd name="connsiteX3" fmla="*/ 382929 w 491317"/>
                <a:gd name="connsiteY3" fmla="*/ 480148 h 480167"/>
                <a:gd name="connsiteX4" fmla="*/ 491159 w 491317"/>
                <a:gd name="connsiteY4" fmla="*/ 179726 h 480167"/>
                <a:gd name="connsiteX5" fmla="*/ 444039 w 491317"/>
                <a:gd name="connsiteY5" fmla="*/ 107526 h 480167"/>
                <a:gd name="connsiteX6" fmla="*/ 426818 w 491317"/>
                <a:gd name="connsiteY6" fmla="*/ 122017 h 480167"/>
                <a:gd name="connsiteX7" fmla="*/ 435103 w 491317"/>
                <a:gd name="connsiteY7" fmla="*/ 86072 h 480167"/>
                <a:gd name="connsiteX8" fmla="*/ 447024 w 491317"/>
                <a:gd name="connsiteY8" fmla="*/ 81359 h 480167"/>
                <a:gd name="connsiteX9" fmla="*/ 443708 w 491317"/>
                <a:gd name="connsiteY9" fmla="*/ 107526 h 480167"/>
                <a:gd name="connsiteX10" fmla="*/ 332172 w 491317"/>
                <a:gd name="connsiteY10" fmla="*/ 6419 h 480167"/>
                <a:gd name="connsiteX11" fmla="*/ 321573 w 491317"/>
                <a:gd name="connsiteY11" fmla="*/ 13456 h 480167"/>
                <a:gd name="connsiteX12" fmla="*/ 289115 w 491317"/>
                <a:gd name="connsiteY12" fmla="*/ 43601 h 480167"/>
                <a:gd name="connsiteX13" fmla="*/ 316273 w 491317"/>
                <a:gd name="connsiteY13" fmla="*/ 1279 h 480167"/>
                <a:gd name="connsiteX14" fmla="*/ 332172 w 491317"/>
                <a:gd name="connsiteY14" fmla="*/ 6419 h 480167"/>
                <a:gd name="connsiteX15" fmla="*/ 412903 w 491317"/>
                <a:gd name="connsiteY15" fmla="*/ 314956 h 480167"/>
                <a:gd name="connsiteX16" fmla="*/ 373321 w 491317"/>
                <a:gd name="connsiteY16" fmla="*/ 293320 h 480167"/>
                <a:gd name="connsiteX17" fmla="*/ 362722 w 491317"/>
                <a:gd name="connsiteY17" fmla="*/ 311874 h 480167"/>
                <a:gd name="connsiteX18" fmla="*/ 335808 w 491317"/>
                <a:gd name="connsiteY18" fmla="*/ 298950 h 480167"/>
                <a:gd name="connsiteX19" fmla="*/ 344094 w 491317"/>
                <a:gd name="connsiteY19" fmla="*/ 277176 h 480167"/>
                <a:gd name="connsiteX20" fmla="*/ 200920 w 491317"/>
                <a:gd name="connsiteY20" fmla="*/ 199272 h 480167"/>
                <a:gd name="connsiteX21" fmla="*/ 185192 w 491317"/>
                <a:gd name="connsiteY21" fmla="*/ 221302 h 480167"/>
                <a:gd name="connsiteX22" fmla="*/ 154631 w 491317"/>
                <a:gd name="connsiteY22" fmla="*/ 203675 h 480167"/>
                <a:gd name="connsiteX23" fmla="*/ 168131 w 491317"/>
                <a:gd name="connsiteY23" fmla="*/ 181059 h 480167"/>
                <a:gd name="connsiteX24" fmla="*/ 117289 w 491317"/>
                <a:gd name="connsiteY24" fmla="*/ 151746 h 480167"/>
                <a:gd name="connsiteX25" fmla="*/ 123079 w 491317"/>
                <a:gd name="connsiteY25" fmla="*/ 142554 h 480167"/>
                <a:gd name="connsiteX26" fmla="*/ 175584 w 491317"/>
                <a:gd name="connsiteY26" fmla="*/ 169543 h 480167"/>
                <a:gd name="connsiteX27" fmla="*/ 189905 w 491317"/>
                <a:gd name="connsiteY27" fmla="*/ 149923 h 480167"/>
                <a:gd name="connsiteX28" fmla="*/ 218973 w 491317"/>
                <a:gd name="connsiteY28" fmla="*/ 166483 h 480167"/>
                <a:gd name="connsiteX29" fmla="*/ 208373 w 491317"/>
                <a:gd name="connsiteY29" fmla="*/ 186742 h 480167"/>
                <a:gd name="connsiteX30" fmla="*/ 349126 w 491317"/>
                <a:gd name="connsiteY30" fmla="*/ 263346 h 480167"/>
                <a:gd name="connsiteX31" fmla="*/ 359726 w 491317"/>
                <a:gd name="connsiteY31" fmla="*/ 242223 h 480167"/>
                <a:gd name="connsiteX32" fmla="*/ 389284 w 491317"/>
                <a:gd name="connsiteY32" fmla="*/ 257865 h 480167"/>
                <a:gd name="connsiteX33" fmla="*/ 379687 w 491317"/>
                <a:gd name="connsiteY33" fmla="*/ 279906 h 480167"/>
                <a:gd name="connsiteX34" fmla="*/ 421092 w 491317"/>
                <a:gd name="connsiteY34" fmla="*/ 302298 h 480167"/>
                <a:gd name="connsiteX35" fmla="*/ 412903 w 491317"/>
                <a:gd name="connsiteY35" fmla="*/ 314956 h 48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317" h="480167">
                  <a:moveTo>
                    <a:pt x="491159" y="179726"/>
                  </a:moveTo>
                  <a:cubicBezTo>
                    <a:pt x="486425" y="170300"/>
                    <a:pt x="217896" y="5843"/>
                    <a:pt x="202498" y="7911"/>
                  </a:cubicBezTo>
                  <a:cubicBezTo>
                    <a:pt x="182238" y="10225"/>
                    <a:pt x="-3033" y="240932"/>
                    <a:pt x="38" y="254997"/>
                  </a:cubicBezTo>
                  <a:cubicBezTo>
                    <a:pt x="3109" y="269062"/>
                    <a:pt x="370346" y="482473"/>
                    <a:pt x="382929" y="480148"/>
                  </a:cubicBezTo>
                  <a:cubicBezTo>
                    <a:pt x="395511" y="477824"/>
                    <a:pt x="495829" y="189099"/>
                    <a:pt x="491159" y="179726"/>
                  </a:cubicBezTo>
                  <a:close/>
                  <a:moveTo>
                    <a:pt x="444039" y="107526"/>
                  </a:moveTo>
                  <a:cubicBezTo>
                    <a:pt x="436511" y="139409"/>
                    <a:pt x="425496" y="129055"/>
                    <a:pt x="426818" y="122017"/>
                  </a:cubicBezTo>
                  <a:cubicBezTo>
                    <a:pt x="428951" y="109925"/>
                    <a:pt x="432203" y="97919"/>
                    <a:pt x="435103" y="86072"/>
                  </a:cubicBezTo>
                  <a:cubicBezTo>
                    <a:pt x="437332" y="77797"/>
                    <a:pt x="443953" y="76305"/>
                    <a:pt x="447024" y="81359"/>
                  </a:cubicBezTo>
                  <a:cubicBezTo>
                    <a:pt x="450095" y="86413"/>
                    <a:pt x="445116" y="101310"/>
                    <a:pt x="443708" y="107526"/>
                  </a:cubicBezTo>
                  <a:close/>
                  <a:moveTo>
                    <a:pt x="332172" y="6419"/>
                  </a:moveTo>
                  <a:cubicBezTo>
                    <a:pt x="334955" y="11750"/>
                    <a:pt x="329442" y="10684"/>
                    <a:pt x="321573" y="13456"/>
                  </a:cubicBezTo>
                  <a:cubicBezTo>
                    <a:pt x="302273" y="20494"/>
                    <a:pt x="299543" y="49562"/>
                    <a:pt x="289115" y="43601"/>
                  </a:cubicBezTo>
                  <a:cubicBezTo>
                    <a:pt x="279998" y="38269"/>
                    <a:pt x="308649" y="5096"/>
                    <a:pt x="316273" y="1279"/>
                  </a:cubicBezTo>
                  <a:cubicBezTo>
                    <a:pt x="322085" y="-1659"/>
                    <a:pt x="329181" y="634"/>
                    <a:pt x="332172" y="6419"/>
                  </a:cubicBezTo>
                  <a:close/>
                  <a:moveTo>
                    <a:pt x="412903" y="314956"/>
                  </a:moveTo>
                  <a:lnTo>
                    <a:pt x="373321" y="293320"/>
                  </a:lnTo>
                  <a:cubicBezTo>
                    <a:pt x="370607" y="299937"/>
                    <a:pt x="367044" y="306175"/>
                    <a:pt x="362722" y="311874"/>
                  </a:cubicBezTo>
                  <a:cubicBezTo>
                    <a:pt x="352986" y="309384"/>
                    <a:pt x="343839" y="304991"/>
                    <a:pt x="335808" y="298950"/>
                  </a:cubicBezTo>
                  <a:cubicBezTo>
                    <a:pt x="335808" y="298289"/>
                    <a:pt x="339370" y="288436"/>
                    <a:pt x="344094" y="277176"/>
                  </a:cubicBezTo>
                  <a:lnTo>
                    <a:pt x="200920" y="199272"/>
                  </a:lnTo>
                  <a:cubicBezTo>
                    <a:pt x="196576" y="207216"/>
                    <a:pt x="191296" y="214610"/>
                    <a:pt x="185192" y="221302"/>
                  </a:cubicBezTo>
                  <a:cubicBezTo>
                    <a:pt x="173998" y="217377"/>
                    <a:pt x="163634" y="211401"/>
                    <a:pt x="154631" y="203675"/>
                  </a:cubicBezTo>
                  <a:cubicBezTo>
                    <a:pt x="158614" y="195838"/>
                    <a:pt x="163125" y="188283"/>
                    <a:pt x="168131" y="181059"/>
                  </a:cubicBezTo>
                  <a:cubicBezTo>
                    <a:pt x="151070" y="171462"/>
                    <a:pt x="134009" y="161759"/>
                    <a:pt x="117289" y="151746"/>
                  </a:cubicBezTo>
                  <a:cubicBezTo>
                    <a:pt x="111073" y="148099"/>
                    <a:pt x="117289" y="139569"/>
                    <a:pt x="123079" y="142554"/>
                  </a:cubicBezTo>
                  <a:cubicBezTo>
                    <a:pt x="140717" y="151282"/>
                    <a:pt x="158220" y="160282"/>
                    <a:pt x="175584" y="169543"/>
                  </a:cubicBezTo>
                  <a:cubicBezTo>
                    <a:pt x="179699" y="162548"/>
                    <a:pt x="184496" y="155974"/>
                    <a:pt x="189905" y="149923"/>
                  </a:cubicBezTo>
                  <a:cubicBezTo>
                    <a:pt x="200504" y="153665"/>
                    <a:pt x="210348" y="159274"/>
                    <a:pt x="218973" y="166483"/>
                  </a:cubicBezTo>
                  <a:cubicBezTo>
                    <a:pt x="216155" y="173584"/>
                    <a:pt x="212603" y="180376"/>
                    <a:pt x="208373" y="186742"/>
                  </a:cubicBezTo>
                  <a:lnTo>
                    <a:pt x="349126" y="263346"/>
                  </a:lnTo>
                  <a:cubicBezTo>
                    <a:pt x="351569" y="255807"/>
                    <a:pt x="355143" y="248684"/>
                    <a:pt x="359726" y="242223"/>
                  </a:cubicBezTo>
                  <a:cubicBezTo>
                    <a:pt x="370323" y="245891"/>
                    <a:pt x="380292" y="251164"/>
                    <a:pt x="389284" y="257865"/>
                  </a:cubicBezTo>
                  <a:cubicBezTo>
                    <a:pt x="386621" y="265436"/>
                    <a:pt x="383413" y="272799"/>
                    <a:pt x="379687" y="279906"/>
                  </a:cubicBezTo>
                  <a:lnTo>
                    <a:pt x="421092" y="302298"/>
                  </a:lnTo>
                  <a:cubicBezTo>
                    <a:pt x="429057" y="307086"/>
                    <a:pt x="421188" y="319423"/>
                    <a:pt x="412903" y="314956"/>
                  </a:cubicBezTo>
                  <a:close/>
                </a:path>
              </a:pathLst>
            </a:custGeom>
            <a:solidFill>
              <a:srgbClr val="F8BD38"/>
            </a:solidFill>
            <a:ln w="5310" cap="flat">
              <a:noFill/>
              <a:prstDash val="solid"/>
              <a:miter/>
            </a:ln>
          </p:spPr>
          <p:txBody>
            <a:bodyPr rtlCol="1" anchor="ctr"/>
            <a:lstStyle/>
            <a:p>
              <a:endParaRPr lang="ar-SA"/>
            </a:p>
          </p:txBody>
        </p:sp>
      </p:grpSp>
      <p:grpSp>
        <p:nvGrpSpPr>
          <p:cNvPr id="37" name="رسم 138">
            <a:extLst>
              <a:ext uri="{FF2B5EF4-FFF2-40B4-BE49-F238E27FC236}">
                <a16:creationId xmlns:a16="http://schemas.microsoft.com/office/drawing/2014/main" id="{A4A36A73-2E0C-00D0-186C-3F8B4049293B}"/>
              </a:ext>
            </a:extLst>
          </p:cNvPr>
          <p:cNvGrpSpPr/>
          <p:nvPr/>
        </p:nvGrpSpPr>
        <p:grpSpPr>
          <a:xfrm>
            <a:off x="4124221" y="747376"/>
            <a:ext cx="1673940" cy="1531593"/>
            <a:chOff x="1787594" y="2196097"/>
            <a:chExt cx="3619576" cy="3311777"/>
          </a:xfrm>
        </p:grpSpPr>
        <p:sp>
          <p:nvSpPr>
            <p:cNvPr id="38" name="شكل حر: شكل 37">
              <a:extLst>
                <a:ext uri="{FF2B5EF4-FFF2-40B4-BE49-F238E27FC236}">
                  <a16:creationId xmlns:a16="http://schemas.microsoft.com/office/drawing/2014/main" id="{2E8BA157-6630-AEE5-715B-804F7EFC12BE}"/>
                </a:ext>
              </a:extLst>
            </p:cNvPr>
            <p:cNvSpPr/>
            <p:nvPr/>
          </p:nvSpPr>
          <p:spPr>
            <a:xfrm>
              <a:off x="3349173" y="3212720"/>
              <a:ext cx="2057997" cy="1402518"/>
            </a:xfrm>
            <a:custGeom>
              <a:avLst/>
              <a:gdLst>
                <a:gd name="connsiteX0" fmla="*/ 1710 w 2057997"/>
                <a:gd name="connsiteY0" fmla="*/ 1076314 h 1402518"/>
                <a:gd name="connsiteX1" fmla="*/ 1901 w 2057997"/>
                <a:gd name="connsiteY1" fmla="*/ 1047186 h 1402518"/>
                <a:gd name="connsiteX2" fmla="*/ 34705 w 2057997"/>
                <a:gd name="connsiteY2" fmla="*/ 758369 h 1402518"/>
                <a:gd name="connsiteX3" fmla="*/ 175542 w 2057997"/>
                <a:gd name="connsiteY3" fmla="*/ 652108 h 1402518"/>
                <a:gd name="connsiteX4" fmla="*/ 299367 w 2057997"/>
                <a:gd name="connsiteY4" fmla="*/ 594958 h 1402518"/>
                <a:gd name="connsiteX5" fmla="*/ 380424 w 2057997"/>
                <a:gd name="connsiteY5" fmla="*/ 563602 h 1402518"/>
                <a:gd name="connsiteX6" fmla="*/ 769349 w 2057997"/>
                <a:gd name="connsiteY6" fmla="*/ 642488 h 1402518"/>
                <a:gd name="connsiteX7" fmla="*/ 839015 w 2057997"/>
                <a:gd name="connsiteY7" fmla="*/ 659442 h 1402518"/>
                <a:gd name="connsiteX8" fmla="*/ 839472 w 2057997"/>
                <a:gd name="connsiteY8" fmla="*/ 658071 h 1402518"/>
                <a:gd name="connsiteX9" fmla="*/ 1415049 w 2057997"/>
                <a:gd name="connsiteY9" fmla="*/ 259659 h 1402518"/>
                <a:gd name="connsiteX10" fmla="*/ 1779228 w 2057997"/>
                <a:gd name="connsiteY10" fmla="*/ 103 h 1402518"/>
                <a:gd name="connsiteX11" fmla="*/ 2058139 w 2057997"/>
                <a:gd name="connsiteY11" fmla="*/ 642469 h 1402518"/>
                <a:gd name="connsiteX12" fmla="*/ 1429489 w 2057997"/>
                <a:gd name="connsiteY12" fmla="*/ 1075780 h 1402518"/>
                <a:gd name="connsiteX13" fmla="*/ 1170218 w 2057997"/>
                <a:gd name="connsiteY13" fmla="*/ 1237838 h 1402518"/>
                <a:gd name="connsiteX14" fmla="*/ 1168770 w 2057997"/>
                <a:gd name="connsiteY14" fmla="*/ 1237496 h 1402518"/>
                <a:gd name="connsiteX15" fmla="*/ 1021914 w 2057997"/>
                <a:gd name="connsiteY15" fmla="*/ 1400526 h 1402518"/>
                <a:gd name="connsiteX16" fmla="*/ 1015894 w 2057997"/>
                <a:gd name="connsiteY16" fmla="*/ 1402621 h 1402518"/>
                <a:gd name="connsiteX17" fmla="*/ 953677 w 2057997"/>
                <a:gd name="connsiteY17" fmla="*/ 1295522 h 1402518"/>
                <a:gd name="connsiteX18" fmla="*/ 413190 w 2057997"/>
                <a:gd name="connsiteY18" fmla="*/ 847009 h 1402518"/>
                <a:gd name="connsiteX19" fmla="*/ 281193 w 2057997"/>
                <a:gd name="connsiteY19" fmla="*/ 865602 h 1402518"/>
                <a:gd name="connsiteX20" fmla="*/ 244274 w 2057997"/>
                <a:gd name="connsiteY20" fmla="*/ 898996 h 1402518"/>
                <a:gd name="connsiteX21" fmla="*/ 241721 w 2057997"/>
                <a:gd name="connsiteY21" fmla="*/ 898996 h 1402518"/>
                <a:gd name="connsiteX22" fmla="*/ 178856 w 2057997"/>
                <a:gd name="connsiteY22" fmla="*/ 1076695 h 1402518"/>
                <a:gd name="connsiteX23" fmla="*/ 1710 w 2057997"/>
                <a:gd name="connsiteY23" fmla="*/ 1076314 h 14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57997" h="1402518">
                  <a:moveTo>
                    <a:pt x="1710" y="1076314"/>
                  </a:moveTo>
                  <a:cubicBezTo>
                    <a:pt x="-444" y="1066712"/>
                    <a:pt x="-380" y="1056749"/>
                    <a:pt x="1901" y="1047186"/>
                  </a:cubicBezTo>
                  <a:cubicBezTo>
                    <a:pt x="19655" y="968605"/>
                    <a:pt x="16969" y="852648"/>
                    <a:pt x="34705" y="758369"/>
                  </a:cubicBezTo>
                  <a:cubicBezTo>
                    <a:pt x="52440" y="664091"/>
                    <a:pt x="110905" y="674701"/>
                    <a:pt x="175542" y="652108"/>
                  </a:cubicBezTo>
                  <a:cubicBezTo>
                    <a:pt x="216804" y="637630"/>
                    <a:pt x="255418" y="615380"/>
                    <a:pt x="299367" y="594958"/>
                  </a:cubicBezTo>
                  <a:cubicBezTo>
                    <a:pt x="325541" y="582456"/>
                    <a:pt x="352649" y="571972"/>
                    <a:pt x="380424" y="563602"/>
                  </a:cubicBezTo>
                  <a:cubicBezTo>
                    <a:pt x="462720" y="539370"/>
                    <a:pt x="669299" y="626467"/>
                    <a:pt x="769349" y="642488"/>
                  </a:cubicBezTo>
                  <a:cubicBezTo>
                    <a:pt x="792990" y="646241"/>
                    <a:pt x="816288" y="651918"/>
                    <a:pt x="839015" y="659442"/>
                  </a:cubicBezTo>
                  <a:lnTo>
                    <a:pt x="839472" y="658071"/>
                  </a:lnTo>
                  <a:cubicBezTo>
                    <a:pt x="839472" y="658071"/>
                    <a:pt x="1295758" y="345308"/>
                    <a:pt x="1415049" y="259659"/>
                  </a:cubicBezTo>
                  <a:cubicBezTo>
                    <a:pt x="1534340" y="174010"/>
                    <a:pt x="1779228" y="103"/>
                    <a:pt x="1779228" y="103"/>
                  </a:cubicBezTo>
                  <a:lnTo>
                    <a:pt x="2058139" y="642469"/>
                  </a:lnTo>
                  <a:cubicBezTo>
                    <a:pt x="2058139" y="642469"/>
                    <a:pt x="1510527" y="1004419"/>
                    <a:pt x="1429489" y="1075780"/>
                  </a:cubicBezTo>
                  <a:cubicBezTo>
                    <a:pt x="1348450" y="1147142"/>
                    <a:pt x="1170218" y="1237838"/>
                    <a:pt x="1170218" y="1237838"/>
                  </a:cubicBezTo>
                  <a:lnTo>
                    <a:pt x="1168770" y="1237496"/>
                  </a:lnTo>
                  <a:cubicBezTo>
                    <a:pt x="1157893" y="1287331"/>
                    <a:pt x="1121698" y="1344176"/>
                    <a:pt x="1021914" y="1400526"/>
                  </a:cubicBezTo>
                  <a:lnTo>
                    <a:pt x="1015894" y="1402621"/>
                  </a:lnTo>
                  <a:cubicBezTo>
                    <a:pt x="999378" y="1364616"/>
                    <a:pt x="978499" y="1328688"/>
                    <a:pt x="953677" y="1295522"/>
                  </a:cubicBezTo>
                  <a:cubicBezTo>
                    <a:pt x="854160" y="1112452"/>
                    <a:pt x="448280" y="841180"/>
                    <a:pt x="413190" y="847009"/>
                  </a:cubicBezTo>
                  <a:cubicBezTo>
                    <a:pt x="378100" y="852838"/>
                    <a:pt x="281193" y="865602"/>
                    <a:pt x="281193" y="865602"/>
                  </a:cubicBezTo>
                  <a:cubicBezTo>
                    <a:pt x="274068" y="887014"/>
                    <a:pt x="244274" y="898996"/>
                    <a:pt x="244274" y="898996"/>
                  </a:cubicBezTo>
                  <a:lnTo>
                    <a:pt x="241721" y="898996"/>
                  </a:lnTo>
                  <a:cubicBezTo>
                    <a:pt x="242205" y="963766"/>
                    <a:pt x="219958" y="1026650"/>
                    <a:pt x="178856" y="1076695"/>
                  </a:cubicBezTo>
                  <a:cubicBezTo>
                    <a:pt x="113934" y="1158610"/>
                    <a:pt x="15064" y="1135369"/>
                    <a:pt x="1710" y="1076314"/>
                  </a:cubicBezTo>
                  <a:close/>
                </a:path>
              </a:pathLst>
            </a:custGeom>
            <a:solidFill>
              <a:srgbClr val="F8BD38"/>
            </a:solidFill>
            <a:ln w="19050" cap="flat">
              <a:no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A9AED5B4-F34A-3158-2E86-73764278219C}"/>
                </a:ext>
              </a:extLst>
            </p:cNvPr>
            <p:cNvSpPr/>
            <p:nvPr/>
          </p:nvSpPr>
          <p:spPr>
            <a:xfrm>
              <a:off x="3756377" y="2292227"/>
              <a:ext cx="731050" cy="1421144"/>
            </a:xfrm>
            <a:custGeom>
              <a:avLst/>
              <a:gdLst>
                <a:gd name="connsiteX0" fmla="*/ 723415 w 731050"/>
                <a:gd name="connsiteY0" fmla="*/ 385357 h 1421144"/>
                <a:gd name="connsiteX1" fmla="*/ 730749 w 731050"/>
                <a:gd name="connsiteY1" fmla="*/ 474340 h 1421144"/>
                <a:gd name="connsiteX2" fmla="*/ 691335 w 731050"/>
                <a:gd name="connsiteY2" fmla="*/ 509350 h 1421144"/>
                <a:gd name="connsiteX3" fmla="*/ 687334 w 731050"/>
                <a:gd name="connsiteY3" fmla="*/ 508896 h 1421144"/>
                <a:gd name="connsiteX4" fmla="*/ 551736 w 731050"/>
                <a:gd name="connsiteY4" fmla="*/ 486513 h 1421144"/>
                <a:gd name="connsiteX5" fmla="*/ 520627 w 731050"/>
                <a:gd name="connsiteY5" fmla="*/ 452223 h 1421144"/>
                <a:gd name="connsiteX6" fmla="*/ 497767 w 731050"/>
                <a:gd name="connsiteY6" fmla="*/ 391263 h 1421144"/>
                <a:gd name="connsiteX7" fmla="*/ 478260 w 731050"/>
                <a:gd name="connsiteY7" fmla="*/ 372994 h 1421144"/>
                <a:gd name="connsiteX8" fmla="*/ 439246 w 731050"/>
                <a:gd name="connsiteY8" fmla="*/ 609423 h 1421144"/>
                <a:gd name="connsiteX9" fmla="*/ 494967 w 731050"/>
                <a:gd name="connsiteY9" fmla="*/ 643142 h 1421144"/>
                <a:gd name="connsiteX10" fmla="*/ 642738 w 731050"/>
                <a:gd name="connsiteY10" fmla="*/ 800419 h 1421144"/>
                <a:gd name="connsiteX11" fmla="*/ 659540 w 731050"/>
                <a:gd name="connsiteY11" fmla="*/ 986861 h 1421144"/>
                <a:gd name="connsiteX12" fmla="*/ 613572 w 731050"/>
                <a:gd name="connsiteY12" fmla="*/ 1111010 h 1421144"/>
                <a:gd name="connsiteX13" fmla="*/ 528457 w 731050"/>
                <a:gd name="connsiteY13" fmla="*/ 1204355 h 1421144"/>
                <a:gd name="connsiteX14" fmla="*/ 413300 w 731050"/>
                <a:gd name="connsiteY14" fmla="*/ 1258361 h 1421144"/>
                <a:gd name="connsiteX15" fmla="*/ 330604 w 731050"/>
                <a:gd name="connsiteY15" fmla="*/ 1267467 h 1421144"/>
                <a:gd name="connsiteX16" fmla="*/ 311935 w 731050"/>
                <a:gd name="connsiteY16" fmla="*/ 1380682 h 1421144"/>
                <a:gd name="connsiteX17" fmla="*/ 256271 w 731050"/>
                <a:gd name="connsiteY17" fmla="*/ 1420544 h 1421144"/>
                <a:gd name="connsiteX18" fmla="*/ 216418 w 731050"/>
                <a:gd name="connsiteY18" fmla="*/ 1364889 h 1421144"/>
                <a:gd name="connsiteX19" fmla="*/ 234877 w 731050"/>
                <a:gd name="connsiteY19" fmla="*/ 1253066 h 1421144"/>
                <a:gd name="connsiteX20" fmla="*/ 67390 w 731050"/>
                <a:gd name="connsiteY20" fmla="*/ 1141490 h 1421144"/>
                <a:gd name="connsiteX21" fmla="*/ 19993 w 731050"/>
                <a:gd name="connsiteY21" fmla="*/ 1055593 h 1421144"/>
                <a:gd name="connsiteX22" fmla="*/ 11021 w 731050"/>
                <a:gd name="connsiteY22" fmla="*/ 1027018 h 1421144"/>
                <a:gd name="connsiteX23" fmla="*/ 143 w 731050"/>
                <a:gd name="connsiteY23" fmla="*/ 948513 h 1421144"/>
                <a:gd name="connsiteX24" fmla="*/ 57465 w 731050"/>
                <a:gd name="connsiteY24" fmla="*/ 888517 h 1421144"/>
                <a:gd name="connsiteX25" fmla="*/ 68247 w 731050"/>
                <a:gd name="connsiteY25" fmla="*/ 889268 h 1421144"/>
                <a:gd name="connsiteX26" fmla="*/ 125530 w 731050"/>
                <a:gd name="connsiteY26" fmla="*/ 898793 h 1421144"/>
                <a:gd name="connsiteX27" fmla="*/ 166183 w 731050"/>
                <a:gd name="connsiteY27" fmla="*/ 905479 h 1421144"/>
                <a:gd name="connsiteX28" fmla="*/ 214322 w 731050"/>
                <a:gd name="connsiteY28" fmla="*/ 953676 h 1421144"/>
                <a:gd name="connsiteX29" fmla="*/ 228724 w 731050"/>
                <a:gd name="connsiteY29" fmla="*/ 1002120 h 1421144"/>
                <a:gd name="connsiteX30" fmla="*/ 269510 w 731050"/>
                <a:gd name="connsiteY30" fmla="*/ 1043306 h 1421144"/>
                <a:gd name="connsiteX31" fmla="*/ 313516 w 731050"/>
                <a:gd name="connsiteY31" fmla="*/ 776606 h 1421144"/>
                <a:gd name="connsiteX32" fmla="*/ 264881 w 731050"/>
                <a:gd name="connsiteY32" fmla="*/ 748984 h 1421144"/>
                <a:gd name="connsiteX33" fmla="*/ 121244 w 731050"/>
                <a:gd name="connsiteY33" fmla="*/ 606852 h 1421144"/>
                <a:gd name="connsiteX34" fmla="*/ 92764 w 731050"/>
                <a:gd name="connsiteY34" fmla="*/ 410637 h 1421144"/>
                <a:gd name="connsiteX35" fmla="*/ 139761 w 731050"/>
                <a:gd name="connsiteY35" fmla="*/ 286697 h 1421144"/>
                <a:gd name="connsiteX36" fmla="*/ 227772 w 731050"/>
                <a:gd name="connsiteY36" fmla="*/ 196076 h 1421144"/>
                <a:gd name="connsiteX37" fmla="*/ 339919 w 731050"/>
                <a:gd name="connsiteY37" fmla="*/ 147042 h 1421144"/>
                <a:gd name="connsiteX38" fmla="*/ 418500 w 731050"/>
                <a:gd name="connsiteY38" fmla="*/ 140165 h 1421144"/>
                <a:gd name="connsiteX39" fmla="*/ 434921 w 731050"/>
                <a:gd name="connsiteY39" fmla="*/ 40590 h 1421144"/>
                <a:gd name="connsiteX40" fmla="*/ 490567 w 731050"/>
                <a:gd name="connsiteY40" fmla="*/ 709 h 1421144"/>
                <a:gd name="connsiteX41" fmla="*/ 530457 w 731050"/>
                <a:gd name="connsiteY41" fmla="*/ 56364 h 1421144"/>
                <a:gd name="connsiteX42" fmla="*/ 514093 w 731050"/>
                <a:gd name="connsiteY42" fmla="*/ 155690 h 1421144"/>
                <a:gd name="connsiteX43" fmla="*/ 588598 w 731050"/>
                <a:gd name="connsiteY43" fmla="*/ 189218 h 1421144"/>
                <a:gd name="connsiteX44" fmla="*/ 675618 w 731050"/>
                <a:gd name="connsiteY44" fmla="*/ 272238 h 1421144"/>
                <a:gd name="connsiteX45" fmla="*/ 723415 w 731050"/>
                <a:gd name="connsiteY45" fmla="*/ 385357 h 1421144"/>
                <a:gd name="connsiteX46" fmla="*/ 451895 w 731050"/>
                <a:gd name="connsiteY46" fmla="*/ 957010 h 1421144"/>
                <a:gd name="connsiteX47" fmla="*/ 440960 w 731050"/>
                <a:gd name="connsiteY47" fmla="*/ 875571 h 1421144"/>
                <a:gd name="connsiteX48" fmla="*/ 402517 w 731050"/>
                <a:gd name="connsiteY48" fmla="*/ 831299 h 1421144"/>
                <a:gd name="connsiteX49" fmla="*/ 365999 w 731050"/>
                <a:gd name="connsiteY49" fmla="*/ 1052469 h 1421144"/>
                <a:gd name="connsiteX50" fmla="*/ 399774 w 731050"/>
                <a:gd name="connsiteY50" fmla="*/ 1038067 h 1421144"/>
                <a:gd name="connsiteX51" fmla="*/ 451895 w 731050"/>
                <a:gd name="connsiteY51" fmla="*/ 957010 h 1421144"/>
                <a:gd name="connsiteX52" fmla="*/ 350073 w 731050"/>
                <a:gd name="connsiteY52" fmla="*/ 554674 h 1421144"/>
                <a:gd name="connsiteX53" fmla="*/ 383791 w 731050"/>
                <a:gd name="connsiteY53" fmla="*/ 350458 h 1421144"/>
                <a:gd name="connsiteX54" fmla="*/ 340643 w 731050"/>
                <a:gd name="connsiteY54" fmla="*/ 370822 h 1421144"/>
                <a:gd name="connsiteX55" fmla="*/ 299990 w 731050"/>
                <a:gd name="connsiteY55" fmla="*/ 442717 h 1421144"/>
                <a:gd name="connsiteX56" fmla="*/ 305286 w 731050"/>
                <a:gd name="connsiteY56" fmla="*/ 504458 h 1421144"/>
                <a:gd name="connsiteX57" fmla="*/ 350073 w 731050"/>
                <a:gd name="connsiteY57" fmla="*/ 554674 h 14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31050" h="1421144">
                  <a:moveTo>
                    <a:pt x="723415" y="385357"/>
                  </a:moveTo>
                  <a:cubicBezTo>
                    <a:pt x="729796" y="414563"/>
                    <a:pt x="732254" y="444485"/>
                    <a:pt x="730749" y="474340"/>
                  </a:cubicBezTo>
                  <a:cubicBezTo>
                    <a:pt x="729530" y="494893"/>
                    <a:pt x="711889" y="510569"/>
                    <a:pt x="691335" y="509350"/>
                  </a:cubicBezTo>
                  <a:cubicBezTo>
                    <a:pt x="689982" y="509272"/>
                    <a:pt x="688648" y="509119"/>
                    <a:pt x="687334" y="508896"/>
                  </a:cubicBezTo>
                  <a:lnTo>
                    <a:pt x="551736" y="486513"/>
                  </a:lnTo>
                  <a:cubicBezTo>
                    <a:pt x="534610" y="483771"/>
                    <a:pt x="521694" y="469524"/>
                    <a:pt x="520627" y="452223"/>
                  </a:cubicBezTo>
                  <a:cubicBezTo>
                    <a:pt x="520094" y="429908"/>
                    <a:pt x="512036" y="408427"/>
                    <a:pt x="497767" y="391263"/>
                  </a:cubicBezTo>
                  <a:cubicBezTo>
                    <a:pt x="491938" y="384490"/>
                    <a:pt x="485404" y="378366"/>
                    <a:pt x="478260" y="372994"/>
                  </a:cubicBezTo>
                  <a:lnTo>
                    <a:pt x="439246" y="609423"/>
                  </a:lnTo>
                  <a:lnTo>
                    <a:pt x="494967" y="643142"/>
                  </a:lnTo>
                  <a:cubicBezTo>
                    <a:pt x="571624" y="688328"/>
                    <a:pt x="620887" y="740754"/>
                    <a:pt x="642738" y="800419"/>
                  </a:cubicBezTo>
                  <a:cubicBezTo>
                    <a:pt x="664588" y="860017"/>
                    <a:pt x="670399" y="924316"/>
                    <a:pt x="659540" y="986861"/>
                  </a:cubicBezTo>
                  <a:cubicBezTo>
                    <a:pt x="652663" y="1030901"/>
                    <a:pt x="637042" y="1073116"/>
                    <a:pt x="613572" y="1111010"/>
                  </a:cubicBezTo>
                  <a:cubicBezTo>
                    <a:pt x="591208" y="1147108"/>
                    <a:pt x="562347" y="1178755"/>
                    <a:pt x="528457" y="1204355"/>
                  </a:cubicBezTo>
                  <a:cubicBezTo>
                    <a:pt x="494167" y="1230027"/>
                    <a:pt x="454962" y="1248406"/>
                    <a:pt x="413300" y="1258361"/>
                  </a:cubicBezTo>
                  <a:cubicBezTo>
                    <a:pt x="386249" y="1264995"/>
                    <a:pt x="358455" y="1268056"/>
                    <a:pt x="330604" y="1267467"/>
                  </a:cubicBezTo>
                  <a:lnTo>
                    <a:pt x="311935" y="1380682"/>
                  </a:lnTo>
                  <a:cubicBezTo>
                    <a:pt x="307572" y="1407058"/>
                    <a:pt x="282655" y="1424904"/>
                    <a:pt x="256271" y="1420544"/>
                  </a:cubicBezTo>
                  <a:cubicBezTo>
                    <a:pt x="229905" y="1416183"/>
                    <a:pt x="212056" y="1391266"/>
                    <a:pt x="216418" y="1364889"/>
                  </a:cubicBezTo>
                  <a:lnTo>
                    <a:pt x="234877" y="1253066"/>
                  </a:lnTo>
                  <a:cubicBezTo>
                    <a:pt x="168279" y="1235366"/>
                    <a:pt x="109376" y="1196137"/>
                    <a:pt x="67390" y="1141490"/>
                  </a:cubicBezTo>
                  <a:cubicBezTo>
                    <a:pt x="46949" y="1115679"/>
                    <a:pt x="30928" y="1086651"/>
                    <a:pt x="19993" y="1055593"/>
                  </a:cubicBezTo>
                  <a:cubicBezTo>
                    <a:pt x="16583" y="1046206"/>
                    <a:pt x="13593" y="1036673"/>
                    <a:pt x="11021" y="1027018"/>
                  </a:cubicBezTo>
                  <a:cubicBezTo>
                    <a:pt x="4182" y="1001394"/>
                    <a:pt x="543" y="975029"/>
                    <a:pt x="143" y="948513"/>
                  </a:cubicBezTo>
                  <a:cubicBezTo>
                    <a:pt x="-600" y="916117"/>
                    <a:pt x="25061" y="889256"/>
                    <a:pt x="57465" y="888517"/>
                  </a:cubicBezTo>
                  <a:cubicBezTo>
                    <a:pt x="61084" y="888435"/>
                    <a:pt x="64685" y="888687"/>
                    <a:pt x="68247" y="889268"/>
                  </a:cubicBezTo>
                  <a:lnTo>
                    <a:pt x="125530" y="898793"/>
                  </a:lnTo>
                  <a:lnTo>
                    <a:pt x="166183" y="905479"/>
                  </a:lnTo>
                  <a:cubicBezTo>
                    <a:pt x="190853" y="909642"/>
                    <a:pt x="210189" y="928993"/>
                    <a:pt x="214322" y="953676"/>
                  </a:cubicBezTo>
                  <a:cubicBezTo>
                    <a:pt x="217161" y="970345"/>
                    <a:pt x="222000" y="986609"/>
                    <a:pt x="228724" y="1002120"/>
                  </a:cubicBezTo>
                  <a:cubicBezTo>
                    <a:pt x="236725" y="1020444"/>
                    <a:pt x="251260" y="1035128"/>
                    <a:pt x="269510" y="1043306"/>
                  </a:cubicBezTo>
                  <a:lnTo>
                    <a:pt x="313516" y="776606"/>
                  </a:lnTo>
                  <a:lnTo>
                    <a:pt x="264881" y="748984"/>
                  </a:lnTo>
                  <a:cubicBezTo>
                    <a:pt x="204550" y="716096"/>
                    <a:pt x="154772" y="666825"/>
                    <a:pt x="121244" y="606852"/>
                  </a:cubicBezTo>
                  <a:cubicBezTo>
                    <a:pt x="89697" y="546591"/>
                    <a:pt x="79658" y="477376"/>
                    <a:pt x="92764" y="410637"/>
                  </a:cubicBezTo>
                  <a:cubicBezTo>
                    <a:pt x="99641" y="366507"/>
                    <a:pt x="115662" y="324296"/>
                    <a:pt x="139761" y="286697"/>
                  </a:cubicBezTo>
                  <a:cubicBezTo>
                    <a:pt x="162716" y="250891"/>
                    <a:pt x="192643" y="220072"/>
                    <a:pt x="227772" y="196076"/>
                  </a:cubicBezTo>
                  <a:cubicBezTo>
                    <a:pt x="261319" y="172070"/>
                    <a:pt x="299514" y="155365"/>
                    <a:pt x="339919" y="147042"/>
                  </a:cubicBezTo>
                  <a:cubicBezTo>
                    <a:pt x="365751" y="141650"/>
                    <a:pt x="392135" y="139342"/>
                    <a:pt x="418500" y="140165"/>
                  </a:cubicBezTo>
                  <a:lnTo>
                    <a:pt x="434921" y="40590"/>
                  </a:lnTo>
                  <a:cubicBezTo>
                    <a:pt x="439284" y="14208"/>
                    <a:pt x="464201" y="-3646"/>
                    <a:pt x="490567" y="709"/>
                  </a:cubicBezTo>
                  <a:cubicBezTo>
                    <a:pt x="516951" y="5064"/>
                    <a:pt x="534820" y="29981"/>
                    <a:pt x="530457" y="56364"/>
                  </a:cubicBezTo>
                  <a:lnTo>
                    <a:pt x="514093" y="155690"/>
                  </a:lnTo>
                  <a:cubicBezTo>
                    <a:pt x="540287" y="163541"/>
                    <a:pt x="565338" y="174815"/>
                    <a:pt x="588598" y="189218"/>
                  </a:cubicBezTo>
                  <a:cubicBezTo>
                    <a:pt x="623154" y="210429"/>
                    <a:pt x="652815" y="238724"/>
                    <a:pt x="675618" y="272238"/>
                  </a:cubicBezTo>
                  <a:cubicBezTo>
                    <a:pt x="698631" y="306542"/>
                    <a:pt x="714861" y="344941"/>
                    <a:pt x="723415" y="385357"/>
                  </a:cubicBezTo>
                  <a:close/>
                  <a:moveTo>
                    <a:pt x="451895" y="957010"/>
                  </a:moveTo>
                  <a:cubicBezTo>
                    <a:pt x="457210" y="929397"/>
                    <a:pt x="453362" y="900805"/>
                    <a:pt x="440960" y="875571"/>
                  </a:cubicBezTo>
                  <a:cubicBezTo>
                    <a:pt x="431435" y="858256"/>
                    <a:pt x="418329" y="843165"/>
                    <a:pt x="402517" y="831299"/>
                  </a:cubicBezTo>
                  <a:lnTo>
                    <a:pt x="365999" y="1052469"/>
                  </a:lnTo>
                  <a:cubicBezTo>
                    <a:pt x="377829" y="1049145"/>
                    <a:pt x="389182" y="1044302"/>
                    <a:pt x="399774" y="1038067"/>
                  </a:cubicBezTo>
                  <a:cubicBezTo>
                    <a:pt x="428864" y="1020678"/>
                    <a:pt x="448142" y="990690"/>
                    <a:pt x="451895" y="957010"/>
                  </a:cubicBezTo>
                  <a:close/>
                  <a:moveTo>
                    <a:pt x="350073" y="554674"/>
                  </a:moveTo>
                  <a:lnTo>
                    <a:pt x="383791" y="350458"/>
                  </a:lnTo>
                  <a:cubicBezTo>
                    <a:pt x="367827" y="353210"/>
                    <a:pt x="352911" y="360249"/>
                    <a:pt x="340643" y="370822"/>
                  </a:cubicBezTo>
                  <a:cubicBezTo>
                    <a:pt x="318793" y="389043"/>
                    <a:pt x="304334" y="414605"/>
                    <a:pt x="299990" y="442717"/>
                  </a:cubicBezTo>
                  <a:cubicBezTo>
                    <a:pt x="296695" y="463420"/>
                    <a:pt x="298504" y="484617"/>
                    <a:pt x="305286" y="504458"/>
                  </a:cubicBezTo>
                  <a:cubicBezTo>
                    <a:pt x="314640" y="525445"/>
                    <a:pt x="330280" y="542998"/>
                    <a:pt x="350073" y="554674"/>
                  </a:cubicBezTo>
                  <a:close/>
                </a:path>
              </a:pathLst>
            </a:custGeom>
            <a:solidFill>
              <a:srgbClr val="82B0B4"/>
            </a:solidFill>
            <a:ln w="19050"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7CC8CD88-F769-86D1-D67A-9EF35FF2327C}"/>
                </a:ext>
              </a:extLst>
            </p:cNvPr>
            <p:cNvSpPr/>
            <p:nvPr/>
          </p:nvSpPr>
          <p:spPr>
            <a:xfrm>
              <a:off x="2947454" y="3799684"/>
              <a:ext cx="1427399" cy="1004462"/>
            </a:xfrm>
            <a:custGeom>
              <a:avLst/>
              <a:gdLst>
                <a:gd name="connsiteX0" fmla="*/ 403392 w 1427399"/>
                <a:gd name="connsiteY0" fmla="*/ 489370 h 1004462"/>
                <a:gd name="connsiteX1" fmla="*/ 580443 w 1427399"/>
                <a:gd name="connsiteY1" fmla="*/ 489770 h 1004462"/>
                <a:gd name="connsiteX2" fmla="*/ 643308 w 1427399"/>
                <a:gd name="connsiteY2" fmla="*/ 312072 h 1004462"/>
                <a:gd name="connsiteX3" fmla="*/ 645860 w 1427399"/>
                <a:gd name="connsiteY3" fmla="*/ 312072 h 1004462"/>
                <a:gd name="connsiteX4" fmla="*/ 682779 w 1427399"/>
                <a:gd name="connsiteY4" fmla="*/ 278677 h 1004462"/>
                <a:gd name="connsiteX5" fmla="*/ 814777 w 1427399"/>
                <a:gd name="connsiteY5" fmla="*/ 260084 h 1004462"/>
                <a:gd name="connsiteX6" fmla="*/ 1355263 w 1427399"/>
                <a:gd name="connsiteY6" fmla="*/ 708598 h 1004462"/>
                <a:gd name="connsiteX7" fmla="*/ 1417481 w 1427399"/>
                <a:gd name="connsiteY7" fmla="*/ 815697 h 1004462"/>
                <a:gd name="connsiteX8" fmla="*/ 1419386 w 1427399"/>
                <a:gd name="connsiteY8" fmla="*/ 885572 h 1004462"/>
                <a:gd name="connsiteX9" fmla="*/ 1281159 w 1427399"/>
                <a:gd name="connsiteY9" fmla="*/ 878885 h 1004462"/>
                <a:gd name="connsiteX10" fmla="*/ 1275444 w 1427399"/>
                <a:gd name="connsiteY10" fmla="*/ 872085 h 1004462"/>
                <a:gd name="connsiteX11" fmla="*/ 1137408 w 1427399"/>
                <a:gd name="connsiteY11" fmla="*/ 701968 h 1004462"/>
                <a:gd name="connsiteX12" fmla="*/ 1054521 w 1427399"/>
                <a:gd name="connsiteY12" fmla="*/ 650533 h 1004462"/>
                <a:gd name="connsiteX13" fmla="*/ 1108871 w 1427399"/>
                <a:gd name="connsiteY13" fmla="*/ 708350 h 1004462"/>
                <a:gd name="connsiteX14" fmla="*/ 1257556 w 1427399"/>
                <a:gd name="connsiteY14" fmla="*/ 888810 h 1004462"/>
                <a:gd name="connsiteX15" fmla="*/ 1276815 w 1427399"/>
                <a:gd name="connsiteY15" fmla="*/ 933978 h 1004462"/>
                <a:gd name="connsiteX16" fmla="*/ 1195986 w 1427399"/>
                <a:gd name="connsiteY16" fmla="*/ 1004406 h 1004462"/>
                <a:gd name="connsiteX17" fmla="*/ 1172040 w 1427399"/>
                <a:gd name="connsiteY17" fmla="*/ 998748 h 1004462"/>
                <a:gd name="connsiteX18" fmla="*/ 1168097 w 1427399"/>
                <a:gd name="connsiteY18" fmla="*/ 996653 h 1004462"/>
                <a:gd name="connsiteX19" fmla="*/ 946203 w 1427399"/>
                <a:gd name="connsiteY19" fmla="*/ 805676 h 1004462"/>
                <a:gd name="connsiteX20" fmla="*/ 925724 w 1427399"/>
                <a:gd name="connsiteY20" fmla="*/ 781445 h 1004462"/>
                <a:gd name="connsiteX21" fmla="*/ 909474 w 1427399"/>
                <a:gd name="connsiteY21" fmla="*/ 770453 h 1004462"/>
                <a:gd name="connsiteX22" fmla="*/ 909227 w 1427399"/>
                <a:gd name="connsiteY22" fmla="*/ 770243 h 1004462"/>
                <a:gd name="connsiteX23" fmla="*/ 778658 w 1427399"/>
                <a:gd name="connsiteY23" fmla="*/ 786741 h 1004462"/>
                <a:gd name="connsiteX24" fmla="*/ 734138 w 1427399"/>
                <a:gd name="connsiteY24" fmla="*/ 821316 h 1004462"/>
                <a:gd name="connsiteX25" fmla="*/ 714821 w 1427399"/>
                <a:gd name="connsiteY25" fmla="*/ 778892 h 1004462"/>
                <a:gd name="connsiteX26" fmla="*/ 569070 w 1427399"/>
                <a:gd name="connsiteY26" fmla="*/ 759175 h 1004462"/>
                <a:gd name="connsiteX27" fmla="*/ 454884 w 1427399"/>
                <a:gd name="connsiteY27" fmla="*/ 834213 h 1004462"/>
                <a:gd name="connsiteX28" fmla="*/ 305856 w 1427399"/>
                <a:gd name="connsiteY28" fmla="*/ 848482 h 1004462"/>
                <a:gd name="connsiteX29" fmla="*/ 304561 w 1427399"/>
                <a:gd name="connsiteY29" fmla="*/ 848234 h 1004462"/>
                <a:gd name="connsiteX30" fmla="*/ 288311 w 1427399"/>
                <a:gd name="connsiteY30" fmla="*/ 772034 h 1004462"/>
                <a:gd name="connsiteX31" fmla="*/ 181726 w 1427399"/>
                <a:gd name="connsiteY31" fmla="*/ 729743 h 1004462"/>
                <a:gd name="connsiteX32" fmla="*/ 169344 w 1427399"/>
                <a:gd name="connsiteY32" fmla="*/ 731972 h 1004462"/>
                <a:gd name="connsiteX33" fmla="*/ 169020 w 1427399"/>
                <a:gd name="connsiteY33" fmla="*/ 729743 h 1004462"/>
                <a:gd name="connsiteX34" fmla="*/ 111470 w 1427399"/>
                <a:gd name="connsiteY34" fmla="*/ 696863 h 1004462"/>
                <a:gd name="connsiteX35" fmla="*/ 39899 w 1427399"/>
                <a:gd name="connsiteY35" fmla="*/ 650190 h 1004462"/>
                <a:gd name="connsiteX36" fmla="*/ 103 w 1427399"/>
                <a:gd name="connsiteY36" fmla="*/ 623082 h 1004462"/>
                <a:gd name="connsiteX37" fmla="*/ 41270 w 1427399"/>
                <a:gd name="connsiteY37" fmla="*/ 58421 h 1004462"/>
                <a:gd name="connsiteX38" fmla="*/ 74875 w 1427399"/>
                <a:gd name="connsiteY38" fmla="*/ 71451 h 1004462"/>
                <a:gd name="connsiteX39" fmla="*/ 245429 w 1427399"/>
                <a:gd name="connsiteY39" fmla="*/ 137060 h 1004462"/>
                <a:gd name="connsiteX40" fmla="*/ 286292 w 1427399"/>
                <a:gd name="connsiteY40" fmla="*/ 137060 h 1004462"/>
                <a:gd name="connsiteX41" fmla="*/ 568613 w 1427399"/>
                <a:gd name="connsiteY41" fmla="*/ 3957 h 1004462"/>
                <a:gd name="connsiteX42" fmla="*/ 700934 w 1427399"/>
                <a:gd name="connsiteY42" fmla="*/ 7939 h 1004462"/>
                <a:gd name="connsiteX43" fmla="*/ 577109 w 1427399"/>
                <a:gd name="connsiteY43" fmla="*/ 65089 h 1004462"/>
                <a:gd name="connsiteX44" fmla="*/ 436272 w 1427399"/>
                <a:gd name="connsiteY44" fmla="*/ 171349 h 1004462"/>
                <a:gd name="connsiteX45" fmla="*/ 403468 w 1427399"/>
                <a:gd name="connsiteY45" fmla="*/ 460167 h 1004462"/>
                <a:gd name="connsiteX46" fmla="*/ 403392 w 1427399"/>
                <a:gd name="connsiteY46" fmla="*/ 489370 h 10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7399" h="1004462">
                  <a:moveTo>
                    <a:pt x="403392" y="489370"/>
                  </a:moveTo>
                  <a:cubicBezTo>
                    <a:pt x="416727" y="548425"/>
                    <a:pt x="515616" y="571609"/>
                    <a:pt x="580443" y="489770"/>
                  </a:cubicBezTo>
                  <a:cubicBezTo>
                    <a:pt x="621545" y="439726"/>
                    <a:pt x="643792" y="376842"/>
                    <a:pt x="643308" y="312072"/>
                  </a:cubicBezTo>
                  <a:lnTo>
                    <a:pt x="645860" y="312072"/>
                  </a:lnTo>
                  <a:cubicBezTo>
                    <a:pt x="645860" y="312072"/>
                    <a:pt x="675655" y="300089"/>
                    <a:pt x="682779" y="278677"/>
                  </a:cubicBezTo>
                  <a:cubicBezTo>
                    <a:pt x="682779" y="278677"/>
                    <a:pt x="779610" y="265914"/>
                    <a:pt x="814777" y="260084"/>
                  </a:cubicBezTo>
                  <a:cubicBezTo>
                    <a:pt x="849943" y="254255"/>
                    <a:pt x="1255746" y="525527"/>
                    <a:pt x="1355263" y="708598"/>
                  </a:cubicBezTo>
                  <a:cubicBezTo>
                    <a:pt x="1380085" y="741764"/>
                    <a:pt x="1400964" y="777692"/>
                    <a:pt x="1417481" y="815697"/>
                  </a:cubicBezTo>
                  <a:cubicBezTo>
                    <a:pt x="1428282" y="843605"/>
                    <a:pt x="1432397" y="870180"/>
                    <a:pt x="1419386" y="885572"/>
                  </a:cubicBezTo>
                  <a:cubicBezTo>
                    <a:pt x="1374523" y="938912"/>
                    <a:pt x="1319659" y="923215"/>
                    <a:pt x="1281159" y="878885"/>
                  </a:cubicBezTo>
                  <a:cubicBezTo>
                    <a:pt x="1279254" y="876733"/>
                    <a:pt x="1277349" y="874428"/>
                    <a:pt x="1275444" y="872085"/>
                  </a:cubicBezTo>
                  <a:cubicBezTo>
                    <a:pt x="1236734" y="822650"/>
                    <a:pt x="1137408" y="701968"/>
                    <a:pt x="1137408" y="701968"/>
                  </a:cubicBezTo>
                  <a:lnTo>
                    <a:pt x="1054521" y="650533"/>
                  </a:lnTo>
                  <a:cubicBezTo>
                    <a:pt x="1073857" y="668631"/>
                    <a:pt x="1092011" y="687928"/>
                    <a:pt x="1108871" y="708350"/>
                  </a:cubicBezTo>
                  <a:cubicBezTo>
                    <a:pt x="1131064" y="738601"/>
                    <a:pt x="1218351" y="827717"/>
                    <a:pt x="1257556" y="888810"/>
                  </a:cubicBezTo>
                  <a:cubicBezTo>
                    <a:pt x="1267633" y="902031"/>
                    <a:pt x="1274263" y="917557"/>
                    <a:pt x="1276815" y="933978"/>
                  </a:cubicBezTo>
                  <a:cubicBezTo>
                    <a:pt x="1273939" y="975736"/>
                    <a:pt x="1237763" y="1007263"/>
                    <a:pt x="1195986" y="1004406"/>
                  </a:cubicBezTo>
                  <a:cubicBezTo>
                    <a:pt x="1187757" y="1003835"/>
                    <a:pt x="1179661" y="1001929"/>
                    <a:pt x="1172040" y="998748"/>
                  </a:cubicBezTo>
                  <a:cubicBezTo>
                    <a:pt x="1170669" y="998177"/>
                    <a:pt x="1169335" y="997472"/>
                    <a:pt x="1168097" y="996653"/>
                  </a:cubicBezTo>
                  <a:cubicBezTo>
                    <a:pt x="1134912" y="976098"/>
                    <a:pt x="971558" y="829565"/>
                    <a:pt x="946203" y="805676"/>
                  </a:cubicBezTo>
                  <a:cubicBezTo>
                    <a:pt x="941135" y="796266"/>
                    <a:pt x="934163" y="787998"/>
                    <a:pt x="925724" y="781445"/>
                  </a:cubicBezTo>
                  <a:cubicBezTo>
                    <a:pt x="920618" y="777330"/>
                    <a:pt x="915189" y="773653"/>
                    <a:pt x="909474" y="770453"/>
                  </a:cubicBezTo>
                  <a:lnTo>
                    <a:pt x="909227" y="770243"/>
                  </a:lnTo>
                  <a:cubicBezTo>
                    <a:pt x="866269" y="745821"/>
                    <a:pt x="819253" y="755004"/>
                    <a:pt x="778658" y="786741"/>
                  </a:cubicBezTo>
                  <a:cubicBezTo>
                    <a:pt x="733871" y="821907"/>
                    <a:pt x="753512" y="801143"/>
                    <a:pt x="734138" y="821316"/>
                  </a:cubicBezTo>
                  <a:cubicBezTo>
                    <a:pt x="732481" y="805448"/>
                    <a:pt x="725699" y="790570"/>
                    <a:pt x="714821" y="778892"/>
                  </a:cubicBezTo>
                  <a:cubicBezTo>
                    <a:pt x="674683" y="733839"/>
                    <a:pt x="620276" y="731610"/>
                    <a:pt x="569070" y="759175"/>
                  </a:cubicBezTo>
                  <a:cubicBezTo>
                    <a:pt x="529549" y="781902"/>
                    <a:pt x="491418" y="806953"/>
                    <a:pt x="454884" y="834213"/>
                  </a:cubicBezTo>
                  <a:lnTo>
                    <a:pt x="305856" y="848482"/>
                  </a:lnTo>
                  <a:lnTo>
                    <a:pt x="304561" y="848234"/>
                  </a:lnTo>
                  <a:cubicBezTo>
                    <a:pt x="308207" y="821717"/>
                    <a:pt x="302459" y="794761"/>
                    <a:pt x="288311" y="772034"/>
                  </a:cubicBezTo>
                  <a:cubicBezTo>
                    <a:pt x="255926" y="723190"/>
                    <a:pt x="207329" y="728219"/>
                    <a:pt x="181726" y="729743"/>
                  </a:cubicBezTo>
                  <a:cubicBezTo>
                    <a:pt x="177528" y="730029"/>
                    <a:pt x="173375" y="730772"/>
                    <a:pt x="169344" y="731972"/>
                  </a:cubicBezTo>
                  <a:lnTo>
                    <a:pt x="169020" y="729743"/>
                  </a:lnTo>
                  <a:cubicBezTo>
                    <a:pt x="149177" y="719970"/>
                    <a:pt x="129958" y="708998"/>
                    <a:pt x="111470" y="696863"/>
                  </a:cubicBezTo>
                  <a:cubicBezTo>
                    <a:pt x="87364" y="681699"/>
                    <a:pt x="63504" y="666135"/>
                    <a:pt x="39899" y="650190"/>
                  </a:cubicBezTo>
                  <a:cubicBezTo>
                    <a:pt x="16734" y="634607"/>
                    <a:pt x="103" y="623082"/>
                    <a:pt x="103" y="623082"/>
                  </a:cubicBezTo>
                  <a:cubicBezTo>
                    <a:pt x="1667" y="434163"/>
                    <a:pt x="15420" y="245568"/>
                    <a:pt x="41270" y="58421"/>
                  </a:cubicBezTo>
                  <a:lnTo>
                    <a:pt x="74875" y="71451"/>
                  </a:lnTo>
                  <a:cubicBezTo>
                    <a:pt x="129339" y="92597"/>
                    <a:pt x="232266" y="132411"/>
                    <a:pt x="245429" y="137060"/>
                  </a:cubicBezTo>
                  <a:cubicBezTo>
                    <a:pt x="258216" y="143803"/>
                    <a:pt x="273505" y="143803"/>
                    <a:pt x="286292" y="137060"/>
                  </a:cubicBezTo>
                  <a:cubicBezTo>
                    <a:pt x="304942" y="129992"/>
                    <a:pt x="524283" y="14492"/>
                    <a:pt x="568613" y="3957"/>
                  </a:cubicBezTo>
                  <a:cubicBezTo>
                    <a:pt x="612942" y="-6578"/>
                    <a:pt x="700934" y="7939"/>
                    <a:pt x="700934" y="7939"/>
                  </a:cubicBezTo>
                  <a:cubicBezTo>
                    <a:pt x="656928" y="28436"/>
                    <a:pt x="618314" y="50687"/>
                    <a:pt x="577109" y="65089"/>
                  </a:cubicBezTo>
                  <a:cubicBezTo>
                    <a:pt x="512548" y="87682"/>
                    <a:pt x="453951" y="76995"/>
                    <a:pt x="436272" y="171349"/>
                  </a:cubicBezTo>
                  <a:cubicBezTo>
                    <a:pt x="418594" y="265704"/>
                    <a:pt x="421223" y="381585"/>
                    <a:pt x="403468" y="460167"/>
                  </a:cubicBezTo>
                  <a:cubicBezTo>
                    <a:pt x="401215" y="469768"/>
                    <a:pt x="401188" y="479750"/>
                    <a:pt x="403392" y="489370"/>
                  </a:cubicBezTo>
                  <a:close/>
                </a:path>
              </a:pathLst>
            </a:custGeom>
            <a:solidFill>
              <a:srgbClr val="F8BD38"/>
            </a:solidFill>
            <a:ln w="19050" cap="flat">
              <a:noFill/>
              <a:prstDash val="solid"/>
              <a:miter/>
            </a:ln>
          </p:spPr>
          <p:txBody>
            <a:bodyPr rtlCol="1" anchor="ctr"/>
            <a:lstStyle/>
            <a:p>
              <a:endParaRPr lang="ar-SA"/>
            </a:p>
          </p:txBody>
        </p:sp>
        <p:sp>
          <p:nvSpPr>
            <p:cNvPr id="41" name="شكل حر: شكل 40">
              <a:extLst>
                <a:ext uri="{FF2B5EF4-FFF2-40B4-BE49-F238E27FC236}">
                  <a16:creationId xmlns:a16="http://schemas.microsoft.com/office/drawing/2014/main" id="{FC6E37AC-F32E-A9E0-3407-933325CAE047}"/>
                </a:ext>
              </a:extLst>
            </p:cNvPr>
            <p:cNvSpPr/>
            <p:nvPr/>
          </p:nvSpPr>
          <p:spPr>
            <a:xfrm>
              <a:off x="4002176" y="4450113"/>
              <a:ext cx="226542" cy="238310"/>
            </a:xfrm>
            <a:custGeom>
              <a:avLst/>
              <a:gdLst>
                <a:gd name="connsiteX0" fmla="*/ 220955 w 226542"/>
                <a:gd name="connsiteY0" fmla="*/ 221651 h 238310"/>
                <a:gd name="connsiteX1" fmla="*/ 226670 w 226542"/>
                <a:gd name="connsiteY1" fmla="*/ 228452 h 238310"/>
                <a:gd name="connsiteX2" fmla="*/ 203162 w 226542"/>
                <a:gd name="connsiteY2" fmla="*/ 238415 h 238310"/>
                <a:gd name="connsiteX3" fmla="*/ 54477 w 226542"/>
                <a:gd name="connsiteY3" fmla="*/ 57954 h 238310"/>
                <a:gd name="connsiteX4" fmla="*/ 127 w 226542"/>
                <a:gd name="connsiteY4" fmla="*/ 137 h 238310"/>
                <a:gd name="connsiteX5" fmla="*/ 83014 w 226542"/>
                <a:gd name="connsiteY5" fmla="*/ 51572 h 238310"/>
                <a:gd name="connsiteX6" fmla="*/ 220955 w 226542"/>
                <a:gd name="connsiteY6" fmla="*/ 221651 h 23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42" h="238310">
                  <a:moveTo>
                    <a:pt x="220955" y="221651"/>
                  </a:moveTo>
                  <a:cubicBezTo>
                    <a:pt x="222860" y="223994"/>
                    <a:pt x="224765" y="226299"/>
                    <a:pt x="226670" y="228452"/>
                  </a:cubicBezTo>
                  <a:cubicBezTo>
                    <a:pt x="226670" y="228452"/>
                    <a:pt x="203619" y="239120"/>
                    <a:pt x="203162" y="238415"/>
                  </a:cubicBezTo>
                  <a:cubicBezTo>
                    <a:pt x="163957" y="177321"/>
                    <a:pt x="76670" y="88205"/>
                    <a:pt x="54477" y="57954"/>
                  </a:cubicBezTo>
                  <a:cubicBezTo>
                    <a:pt x="37618" y="37532"/>
                    <a:pt x="19463" y="18235"/>
                    <a:pt x="127" y="137"/>
                  </a:cubicBezTo>
                  <a:lnTo>
                    <a:pt x="83014" y="51572"/>
                  </a:lnTo>
                  <a:cubicBezTo>
                    <a:pt x="83014" y="51572"/>
                    <a:pt x="182245" y="172216"/>
                    <a:pt x="220955" y="221651"/>
                  </a:cubicBezTo>
                  <a:close/>
                </a:path>
              </a:pathLst>
            </a:custGeom>
            <a:solidFill>
              <a:srgbClr val="FFC077"/>
            </a:solidFill>
            <a:ln w="19050" cap="flat">
              <a:noFill/>
              <a:prstDash val="solid"/>
              <a:miter/>
            </a:ln>
          </p:spPr>
          <p:txBody>
            <a:bodyPr rtlCol="1" anchor="ctr"/>
            <a:lstStyle/>
            <a:p>
              <a:endParaRPr lang="ar-SA"/>
            </a:p>
          </p:txBody>
        </p:sp>
        <p:sp>
          <p:nvSpPr>
            <p:cNvPr id="42" name="شكل حر: شكل 41">
              <a:extLst>
                <a:ext uri="{FF2B5EF4-FFF2-40B4-BE49-F238E27FC236}">
                  <a16:creationId xmlns:a16="http://schemas.microsoft.com/office/drawing/2014/main" id="{108B8BFB-AED7-0C69-C20A-CB477F99ACC8}"/>
                </a:ext>
              </a:extLst>
            </p:cNvPr>
            <p:cNvSpPr/>
            <p:nvPr/>
          </p:nvSpPr>
          <p:spPr>
            <a:xfrm>
              <a:off x="3888086" y="4605332"/>
              <a:ext cx="227590" cy="254003"/>
            </a:xfrm>
            <a:custGeom>
              <a:avLst/>
              <a:gdLst>
                <a:gd name="connsiteX0" fmla="*/ 227712 w 227590"/>
                <a:gd name="connsiteY0" fmla="*/ 191027 h 254003"/>
                <a:gd name="connsiteX1" fmla="*/ 223197 w 227590"/>
                <a:gd name="connsiteY1" fmla="*/ 197637 h 254003"/>
                <a:gd name="connsiteX2" fmla="*/ 191517 w 227590"/>
                <a:gd name="connsiteY2" fmla="*/ 239033 h 254003"/>
                <a:gd name="connsiteX3" fmla="*/ 113069 w 227590"/>
                <a:gd name="connsiteY3" fmla="*/ 250672 h 254003"/>
                <a:gd name="connsiteX4" fmla="*/ 78969 w 227590"/>
                <a:gd name="connsiteY4" fmla="*/ 231108 h 254003"/>
                <a:gd name="connsiteX5" fmla="*/ 61538 w 227590"/>
                <a:gd name="connsiteY5" fmla="*/ 229203 h 254003"/>
                <a:gd name="connsiteX6" fmla="*/ 84722 w 227590"/>
                <a:gd name="connsiteY6" fmla="*/ 201885 h 254003"/>
                <a:gd name="connsiteX7" fmla="*/ 81312 w 227590"/>
                <a:gd name="connsiteY7" fmla="*/ 112522 h 254003"/>
                <a:gd name="connsiteX8" fmla="*/ 3017 w 227590"/>
                <a:gd name="connsiteY8" fmla="*/ 93738 h 254003"/>
                <a:gd name="connsiteX9" fmla="*/ 121 w 227590"/>
                <a:gd name="connsiteY9" fmla="*/ 91967 h 254003"/>
                <a:gd name="connsiteX10" fmla="*/ 3931 w 227590"/>
                <a:gd name="connsiteY10" fmla="*/ 84347 h 254003"/>
                <a:gd name="connsiteX11" fmla="*/ 5836 w 227590"/>
                <a:gd name="connsiteY11" fmla="*/ 146 h 254003"/>
                <a:gd name="connsiteX12" fmla="*/ 227712 w 227590"/>
                <a:gd name="connsiteY12" fmla="*/ 191027 h 2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90" h="254003">
                  <a:moveTo>
                    <a:pt x="227712" y="191027"/>
                  </a:moveTo>
                  <a:lnTo>
                    <a:pt x="223197" y="197637"/>
                  </a:lnTo>
                  <a:cubicBezTo>
                    <a:pt x="219768" y="215659"/>
                    <a:pt x="208014" y="231013"/>
                    <a:pt x="191517" y="239033"/>
                  </a:cubicBezTo>
                  <a:cubicBezTo>
                    <a:pt x="168142" y="253721"/>
                    <a:pt x="139701" y="257930"/>
                    <a:pt x="113069" y="250672"/>
                  </a:cubicBezTo>
                  <a:cubicBezTo>
                    <a:pt x="101258" y="244957"/>
                    <a:pt x="89866" y="238404"/>
                    <a:pt x="78969" y="231108"/>
                  </a:cubicBezTo>
                  <a:lnTo>
                    <a:pt x="61538" y="229203"/>
                  </a:lnTo>
                  <a:cubicBezTo>
                    <a:pt x="70340" y="221069"/>
                    <a:pt x="78131" y="211887"/>
                    <a:pt x="84722" y="201885"/>
                  </a:cubicBezTo>
                  <a:cubicBezTo>
                    <a:pt x="109487" y="160128"/>
                    <a:pt x="108630" y="134258"/>
                    <a:pt x="81312" y="112522"/>
                  </a:cubicBezTo>
                  <a:cubicBezTo>
                    <a:pt x="60414" y="92767"/>
                    <a:pt x="30601" y="85604"/>
                    <a:pt x="3017" y="93738"/>
                  </a:cubicBezTo>
                  <a:lnTo>
                    <a:pt x="121" y="91967"/>
                  </a:lnTo>
                  <a:cubicBezTo>
                    <a:pt x="1588" y="89529"/>
                    <a:pt x="2864" y="86976"/>
                    <a:pt x="3931" y="84347"/>
                  </a:cubicBezTo>
                  <a:cubicBezTo>
                    <a:pt x="17133" y="57982"/>
                    <a:pt x="17838" y="27083"/>
                    <a:pt x="5836" y="146"/>
                  </a:cubicBezTo>
                  <a:cubicBezTo>
                    <a:pt x="31173" y="23939"/>
                    <a:pt x="194450" y="170472"/>
                    <a:pt x="227712" y="191027"/>
                  </a:cubicBezTo>
                  <a:close/>
                </a:path>
              </a:pathLst>
            </a:custGeom>
            <a:solidFill>
              <a:srgbClr val="F8BD38"/>
            </a:solidFill>
            <a:ln w="19050"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AC6B3465-FF03-5141-B41C-F794300E1F9C}"/>
                </a:ext>
              </a:extLst>
            </p:cNvPr>
            <p:cNvSpPr/>
            <p:nvPr/>
          </p:nvSpPr>
          <p:spPr>
            <a:xfrm>
              <a:off x="3855548" y="4834408"/>
              <a:ext cx="145484" cy="83640"/>
            </a:xfrm>
            <a:custGeom>
              <a:avLst/>
              <a:gdLst>
                <a:gd name="connsiteX0" fmla="*/ 145602 w 145484"/>
                <a:gd name="connsiteY0" fmla="*/ 21604 h 83640"/>
                <a:gd name="connsiteX1" fmla="*/ 55058 w 145484"/>
                <a:gd name="connsiteY1" fmla="*/ 80544 h 83640"/>
                <a:gd name="connsiteX2" fmla="*/ 9033 w 145484"/>
                <a:gd name="connsiteY2" fmla="*/ 76487 h 83640"/>
                <a:gd name="connsiteX3" fmla="*/ 117 w 145484"/>
                <a:gd name="connsiteY3" fmla="*/ 76353 h 83640"/>
                <a:gd name="connsiteX4" fmla="*/ 94072 w 145484"/>
                <a:gd name="connsiteY4" fmla="*/ 153 h 83640"/>
                <a:gd name="connsiteX5" fmla="*/ 111503 w 145484"/>
                <a:gd name="connsiteY5" fmla="*/ 2059 h 83640"/>
                <a:gd name="connsiteX6" fmla="*/ 145602 w 145484"/>
                <a:gd name="connsiteY6" fmla="*/ 21604 h 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84" h="83640">
                  <a:moveTo>
                    <a:pt x="145602" y="21604"/>
                  </a:moveTo>
                  <a:cubicBezTo>
                    <a:pt x="122418" y="50331"/>
                    <a:pt x="90719" y="70962"/>
                    <a:pt x="55058" y="80544"/>
                  </a:cubicBezTo>
                  <a:cubicBezTo>
                    <a:pt x="39856" y="86012"/>
                    <a:pt x="23034" y="84526"/>
                    <a:pt x="9033" y="76487"/>
                  </a:cubicBezTo>
                  <a:lnTo>
                    <a:pt x="117" y="76353"/>
                  </a:lnTo>
                  <a:cubicBezTo>
                    <a:pt x="33036" y="52998"/>
                    <a:pt x="64430" y="27547"/>
                    <a:pt x="94072" y="153"/>
                  </a:cubicBezTo>
                  <a:lnTo>
                    <a:pt x="111503" y="2059"/>
                  </a:lnTo>
                  <a:cubicBezTo>
                    <a:pt x="122399" y="9355"/>
                    <a:pt x="133791" y="15889"/>
                    <a:pt x="145602" y="21604"/>
                  </a:cubicBezTo>
                  <a:close/>
                </a:path>
              </a:pathLst>
            </a:custGeom>
            <a:solidFill>
              <a:srgbClr val="FFC077"/>
            </a:solidFill>
            <a:ln w="19050"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56757A3C-4E4B-4B16-2377-C120630E1903}"/>
                </a:ext>
              </a:extLst>
            </p:cNvPr>
            <p:cNvSpPr/>
            <p:nvPr/>
          </p:nvSpPr>
          <p:spPr>
            <a:xfrm>
              <a:off x="3591496" y="4695404"/>
              <a:ext cx="399019" cy="294359"/>
            </a:xfrm>
            <a:custGeom>
              <a:avLst/>
              <a:gdLst>
                <a:gd name="connsiteX0" fmla="*/ 377891 w 399019"/>
                <a:gd name="connsiteY0" fmla="*/ 22304 h 294359"/>
                <a:gd name="connsiteX1" fmla="*/ 381301 w 399019"/>
                <a:gd name="connsiteY1" fmla="*/ 111667 h 294359"/>
                <a:gd name="connsiteX2" fmla="*/ 358117 w 399019"/>
                <a:gd name="connsiteY2" fmla="*/ 138985 h 294359"/>
                <a:gd name="connsiteX3" fmla="*/ 264162 w 399019"/>
                <a:gd name="connsiteY3" fmla="*/ 215185 h 294359"/>
                <a:gd name="connsiteX4" fmla="*/ 246236 w 399019"/>
                <a:gd name="connsiteY4" fmla="*/ 227948 h 294359"/>
                <a:gd name="connsiteX5" fmla="*/ 52098 w 399019"/>
                <a:gd name="connsiteY5" fmla="*/ 287194 h 294359"/>
                <a:gd name="connsiteX6" fmla="*/ 2015 w 399019"/>
                <a:gd name="connsiteY6" fmla="*/ 232330 h 294359"/>
                <a:gd name="connsiteX7" fmla="*/ 110 w 399019"/>
                <a:gd name="connsiteY7" fmla="*/ 228005 h 294359"/>
                <a:gd name="connsiteX8" fmla="*/ 125573 w 399019"/>
                <a:gd name="connsiteY8" fmla="*/ 162473 h 294359"/>
                <a:gd name="connsiteX9" fmla="*/ 296642 w 399019"/>
                <a:gd name="connsiteY9" fmla="*/ 1672 h 294359"/>
                <a:gd name="connsiteX10" fmla="*/ 299538 w 399019"/>
                <a:gd name="connsiteY10" fmla="*/ 3444 h 294359"/>
                <a:gd name="connsiteX11" fmla="*/ 377891 w 399019"/>
                <a:gd name="connsiteY11" fmla="*/ 22304 h 29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019" h="294359">
                  <a:moveTo>
                    <a:pt x="377891" y="22304"/>
                  </a:moveTo>
                  <a:cubicBezTo>
                    <a:pt x="405208" y="44039"/>
                    <a:pt x="405990" y="69929"/>
                    <a:pt x="381301" y="111667"/>
                  </a:cubicBezTo>
                  <a:cubicBezTo>
                    <a:pt x="374709" y="121668"/>
                    <a:pt x="366918" y="130850"/>
                    <a:pt x="358117" y="138985"/>
                  </a:cubicBezTo>
                  <a:cubicBezTo>
                    <a:pt x="328475" y="166378"/>
                    <a:pt x="297081" y="191829"/>
                    <a:pt x="264162" y="215185"/>
                  </a:cubicBezTo>
                  <a:cubicBezTo>
                    <a:pt x="253227" y="223110"/>
                    <a:pt x="246236" y="227948"/>
                    <a:pt x="246236" y="227948"/>
                  </a:cubicBezTo>
                  <a:cubicBezTo>
                    <a:pt x="138451" y="291270"/>
                    <a:pt x="90655" y="305329"/>
                    <a:pt x="52098" y="287194"/>
                  </a:cubicBezTo>
                  <a:cubicBezTo>
                    <a:pt x="27885" y="277516"/>
                    <a:pt x="9445" y="257304"/>
                    <a:pt x="2015" y="232330"/>
                  </a:cubicBezTo>
                  <a:lnTo>
                    <a:pt x="110" y="228005"/>
                  </a:lnTo>
                  <a:cubicBezTo>
                    <a:pt x="43373" y="209051"/>
                    <a:pt x="85302" y="187162"/>
                    <a:pt x="125573" y="162473"/>
                  </a:cubicBezTo>
                  <a:cubicBezTo>
                    <a:pt x="125573" y="162473"/>
                    <a:pt x="266544" y="52803"/>
                    <a:pt x="296642" y="1672"/>
                  </a:cubicBezTo>
                  <a:lnTo>
                    <a:pt x="299538" y="3444"/>
                  </a:lnTo>
                  <a:cubicBezTo>
                    <a:pt x="327142" y="-4690"/>
                    <a:pt x="357012" y="2491"/>
                    <a:pt x="377891" y="22304"/>
                  </a:cubicBezTo>
                  <a:close/>
                </a:path>
              </a:pathLst>
            </a:custGeom>
            <a:solidFill>
              <a:srgbClr val="F8BD38"/>
            </a:solidFill>
            <a:ln w="19050" cap="flat">
              <a:no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FA12E080-DB8D-C646-74BC-04733042FD24}"/>
                </a:ext>
              </a:extLst>
            </p:cNvPr>
            <p:cNvSpPr/>
            <p:nvPr/>
          </p:nvSpPr>
          <p:spPr>
            <a:xfrm>
              <a:off x="3385013" y="4555788"/>
              <a:ext cx="517330" cy="388025"/>
            </a:xfrm>
            <a:custGeom>
              <a:avLst/>
              <a:gdLst>
                <a:gd name="connsiteX0" fmla="*/ 508909 w 517330"/>
                <a:gd name="connsiteY0" fmla="*/ 49519 h 388025"/>
                <a:gd name="connsiteX1" fmla="*/ 507004 w 517330"/>
                <a:gd name="connsiteY1" fmla="*/ 133720 h 388025"/>
                <a:gd name="connsiteX2" fmla="*/ 503194 w 517330"/>
                <a:gd name="connsiteY2" fmla="*/ 141340 h 388025"/>
                <a:gd name="connsiteX3" fmla="*/ 332125 w 517330"/>
                <a:gd name="connsiteY3" fmla="*/ 302141 h 388025"/>
                <a:gd name="connsiteX4" fmla="*/ 206662 w 517330"/>
                <a:gd name="connsiteY4" fmla="*/ 367673 h 388025"/>
                <a:gd name="connsiteX5" fmla="*/ 64130 w 517330"/>
                <a:gd name="connsiteY5" fmla="*/ 367807 h 388025"/>
                <a:gd name="connsiteX6" fmla="*/ 102 w 517330"/>
                <a:gd name="connsiteY6" fmla="*/ 290940 h 388025"/>
                <a:gd name="connsiteX7" fmla="*/ 102 w 517330"/>
                <a:gd name="connsiteY7" fmla="*/ 290025 h 388025"/>
                <a:gd name="connsiteX8" fmla="*/ 76645 w 517330"/>
                <a:gd name="connsiteY8" fmla="*/ 269071 h 388025"/>
                <a:gd name="connsiteX9" fmla="*/ 277585 w 517330"/>
                <a:gd name="connsiteY9" fmla="*/ 132691 h 388025"/>
                <a:gd name="connsiteX10" fmla="*/ 296902 w 517330"/>
                <a:gd name="connsiteY10" fmla="*/ 65121 h 388025"/>
                <a:gd name="connsiteX11" fmla="*/ 341421 w 517330"/>
                <a:gd name="connsiteY11" fmla="*/ 30545 h 388025"/>
                <a:gd name="connsiteX12" fmla="*/ 471990 w 517330"/>
                <a:gd name="connsiteY12" fmla="*/ 14048 h 388025"/>
                <a:gd name="connsiteX13" fmla="*/ 472238 w 517330"/>
                <a:gd name="connsiteY13" fmla="*/ 14258 h 388025"/>
                <a:gd name="connsiteX14" fmla="*/ 488487 w 517330"/>
                <a:gd name="connsiteY14" fmla="*/ 25249 h 388025"/>
                <a:gd name="connsiteX15" fmla="*/ 508909 w 517330"/>
                <a:gd name="connsiteY15" fmla="*/ 49519 h 38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330" h="388025">
                  <a:moveTo>
                    <a:pt x="508909" y="49519"/>
                  </a:moveTo>
                  <a:cubicBezTo>
                    <a:pt x="520911" y="76456"/>
                    <a:pt x="520206" y="107355"/>
                    <a:pt x="507004" y="133720"/>
                  </a:cubicBezTo>
                  <a:cubicBezTo>
                    <a:pt x="505937" y="136349"/>
                    <a:pt x="504661" y="138902"/>
                    <a:pt x="503194" y="141340"/>
                  </a:cubicBezTo>
                  <a:cubicBezTo>
                    <a:pt x="473076" y="192470"/>
                    <a:pt x="332125" y="302141"/>
                    <a:pt x="332125" y="302141"/>
                  </a:cubicBezTo>
                  <a:cubicBezTo>
                    <a:pt x="291853" y="326830"/>
                    <a:pt x="249924" y="348719"/>
                    <a:pt x="206662" y="367673"/>
                  </a:cubicBezTo>
                  <a:cubicBezTo>
                    <a:pt x="117127" y="404935"/>
                    <a:pt x="96286" y="382913"/>
                    <a:pt x="64130" y="367807"/>
                  </a:cubicBezTo>
                  <a:cubicBezTo>
                    <a:pt x="33490" y="351633"/>
                    <a:pt x="10479" y="323992"/>
                    <a:pt x="102" y="290940"/>
                  </a:cubicBezTo>
                  <a:lnTo>
                    <a:pt x="102" y="290025"/>
                  </a:lnTo>
                  <a:cubicBezTo>
                    <a:pt x="26729" y="288025"/>
                    <a:pt x="52719" y="280920"/>
                    <a:pt x="76645" y="269071"/>
                  </a:cubicBezTo>
                  <a:cubicBezTo>
                    <a:pt x="76645" y="269071"/>
                    <a:pt x="251334" y="175725"/>
                    <a:pt x="277585" y="132691"/>
                  </a:cubicBezTo>
                  <a:cubicBezTo>
                    <a:pt x="291263" y="112898"/>
                    <a:pt x="298044" y="89143"/>
                    <a:pt x="296902" y="65121"/>
                  </a:cubicBezTo>
                  <a:cubicBezTo>
                    <a:pt x="316275" y="44947"/>
                    <a:pt x="296635" y="65712"/>
                    <a:pt x="341421" y="30545"/>
                  </a:cubicBezTo>
                  <a:cubicBezTo>
                    <a:pt x="382017" y="-1211"/>
                    <a:pt x="429051" y="-10374"/>
                    <a:pt x="471990" y="14048"/>
                  </a:cubicBezTo>
                  <a:lnTo>
                    <a:pt x="472238" y="14258"/>
                  </a:lnTo>
                  <a:cubicBezTo>
                    <a:pt x="477953" y="17458"/>
                    <a:pt x="483382" y="21135"/>
                    <a:pt x="488487" y="25249"/>
                  </a:cubicBezTo>
                  <a:cubicBezTo>
                    <a:pt x="496907" y="31822"/>
                    <a:pt x="503880" y="40089"/>
                    <a:pt x="508909" y="49519"/>
                  </a:cubicBezTo>
                  <a:close/>
                </a:path>
              </a:pathLst>
            </a:custGeom>
            <a:solidFill>
              <a:srgbClr val="F8BD38"/>
            </a:solidFill>
            <a:ln w="19050" cap="flat">
              <a:noFill/>
              <a:prstDash val="solid"/>
              <a:miter/>
            </a:ln>
          </p:spPr>
          <p:txBody>
            <a:bodyPr rtlCol="1" anchor="ctr"/>
            <a:lstStyle/>
            <a:p>
              <a:endParaRPr lang="ar-SA"/>
            </a:p>
          </p:txBody>
        </p:sp>
        <p:sp>
          <p:nvSpPr>
            <p:cNvPr id="46" name="شكل حر: شكل 45">
              <a:extLst>
                <a:ext uri="{FF2B5EF4-FFF2-40B4-BE49-F238E27FC236}">
                  <a16:creationId xmlns:a16="http://schemas.microsoft.com/office/drawing/2014/main" id="{33EE0FCE-9047-2C86-CEAC-D41272458B43}"/>
                </a:ext>
              </a:extLst>
            </p:cNvPr>
            <p:cNvSpPr/>
            <p:nvPr/>
          </p:nvSpPr>
          <p:spPr>
            <a:xfrm>
              <a:off x="3157899" y="4540696"/>
              <a:ext cx="523922" cy="305287"/>
            </a:xfrm>
            <a:custGeom>
              <a:avLst/>
              <a:gdLst>
                <a:gd name="connsiteX0" fmla="*/ 244521 w 523922"/>
                <a:gd name="connsiteY0" fmla="*/ 93183 h 305287"/>
                <a:gd name="connsiteX1" fmla="*/ 358821 w 523922"/>
                <a:gd name="connsiteY1" fmla="*/ 18145 h 305287"/>
                <a:gd name="connsiteX2" fmla="*/ 504573 w 523922"/>
                <a:gd name="connsiteY2" fmla="*/ 37862 h 305287"/>
                <a:gd name="connsiteX3" fmla="*/ 523889 w 523922"/>
                <a:gd name="connsiteY3" fmla="*/ 80286 h 305287"/>
                <a:gd name="connsiteX4" fmla="*/ 504573 w 523922"/>
                <a:gd name="connsiteY4" fmla="*/ 147857 h 305287"/>
                <a:gd name="connsiteX5" fmla="*/ 303633 w 523922"/>
                <a:gd name="connsiteY5" fmla="*/ 284235 h 305287"/>
                <a:gd name="connsiteX6" fmla="*/ 227091 w 523922"/>
                <a:gd name="connsiteY6" fmla="*/ 305190 h 305287"/>
                <a:gd name="connsiteX7" fmla="*/ 77738 w 523922"/>
                <a:gd name="connsiteY7" fmla="*/ 284235 h 305287"/>
                <a:gd name="connsiteX8" fmla="*/ 91 w 523922"/>
                <a:gd name="connsiteY8" fmla="*/ 172279 h 305287"/>
                <a:gd name="connsiteX9" fmla="*/ 58365 w 523922"/>
                <a:gd name="connsiteY9" fmla="*/ 154600 h 305287"/>
                <a:gd name="connsiteX10" fmla="*/ 94255 w 523922"/>
                <a:gd name="connsiteY10" fmla="*/ 107204 h 305287"/>
                <a:gd name="connsiteX11" fmla="*/ 95550 w 523922"/>
                <a:gd name="connsiteY11" fmla="*/ 107451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922" h="305287">
                  <a:moveTo>
                    <a:pt x="244521" y="93183"/>
                  </a:moveTo>
                  <a:cubicBezTo>
                    <a:pt x="281103" y="65922"/>
                    <a:pt x="319270" y="40871"/>
                    <a:pt x="358821" y="18145"/>
                  </a:cubicBezTo>
                  <a:cubicBezTo>
                    <a:pt x="410028" y="-9420"/>
                    <a:pt x="464434" y="-7192"/>
                    <a:pt x="504573" y="37862"/>
                  </a:cubicBezTo>
                  <a:cubicBezTo>
                    <a:pt x="515450" y="49539"/>
                    <a:pt x="522232" y="64417"/>
                    <a:pt x="523889" y="80286"/>
                  </a:cubicBezTo>
                  <a:cubicBezTo>
                    <a:pt x="525033" y="104327"/>
                    <a:pt x="518251" y="128064"/>
                    <a:pt x="504573" y="147857"/>
                  </a:cubicBezTo>
                  <a:cubicBezTo>
                    <a:pt x="478322" y="190871"/>
                    <a:pt x="303633" y="284235"/>
                    <a:pt x="303633" y="284235"/>
                  </a:cubicBezTo>
                  <a:cubicBezTo>
                    <a:pt x="279707" y="296084"/>
                    <a:pt x="253717" y="303190"/>
                    <a:pt x="227091" y="305190"/>
                  </a:cubicBezTo>
                  <a:cubicBezTo>
                    <a:pt x="176471" y="306867"/>
                    <a:pt x="125941" y="299780"/>
                    <a:pt x="77738" y="284235"/>
                  </a:cubicBezTo>
                  <a:cubicBezTo>
                    <a:pt x="25180" y="270615"/>
                    <a:pt x="91" y="172279"/>
                    <a:pt x="91" y="172279"/>
                  </a:cubicBezTo>
                  <a:cubicBezTo>
                    <a:pt x="20213" y="169002"/>
                    <a:pt x="39812" y="163058"/>
                    <a:pt x="58365" y="154600"/>
                  </a:cubicBezTo>
                  <a:cubicBezTo>
                    <a:pt x="77636" y="145970"/>
                    <a:pt x="91169" y="128102"/>
                    <a:pt x="94255" y="107204"/>
                  </a:cubicBezTo>
                  <a:lnTo>
                    <a:pt x="95550" y="107451"/>
                  </a:lnTo>
                  <a:close/>
                </a:path>
              </a:pathLst>
            </a:custGeom>
            <a:solidFill>
              <a:srgbClr val="F8BD38"/>
            </a:solidFill>
            <a:ln w="19050"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CD9D2053-C10E-27FC-0EC9-C46788FFB4D0}"/>
                </a:ext>
              </a:extLst>
            </p:cNvPr>
            <p:cNvSpPr/>
            <p:nvPr/>
          </p:nvSpPr>
          <p:spPr>
            <a:xfrm>
              <a:off x="2827477" y="2243684"/>
              <a:ext cx="808996" cy="1193482"/>
            </a:xfrm>
            <a:custGeom>
              <a:avLst/>
              <a:gdLst>
                <a:gd name="connsiteX0" fmla="*/ 796714 w 808996"/>
                <a:gd name="connsiteY0" fmla="*/ 47 h 1193482"/>
                <a:gd name="connsiteX1" fmla="*/ 809077 w 808996"/>
                <a:gd name="connsiteY1" fmla="*/ 59902 h 1193482"/>
                <a:gd name="connsiteX2" fmla="*/ 72299 w 808996"/>
                <a:gd name="connsiteY2" fmla="*/ 211730 h 1193482"/>
                <a:gd name="connsiteX3" fmla="*/ 272058 w 808996"/>
                <a:gd name="connsiteY3" fmla="*/ 1181223 h 1193482"/>
                <a:gd name="connsiteX4" fmla="*/ 212145 w 808996"/>
                <a:gd name="connsiteY4" fmla="*/ 1193529 h 1193482"/>
                <a:gd name="connsiteX5" fmla="*/ 199782 w 808996"/>
                <a:gd name="connsiteY5" fmla="*/ 1133617 h 1193482"/>
                <a:gd name="connsiteX6" fmla="*/ 81 w 808996"/>
                <a:gd name="connsiteY6" fmla="*/ 164200 h 1193482"/>
                <a:gd name="connsiteX7" fmla="*/ 736801 w 808996"/>
                <a:gd name="connsiteY7" fmla="*/ 12372 h 1193482"/>
                <a:gd name="connsiteX8" fmla="*/ 796714 w 808996"/>
                <a:gd name="connsiteY8" fmla="*/ 47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6" h="1193482">
                  <a:moveTo>
                    <a:pt x="796714" y="47"/>
                  </a:moveTo>
                  <a:lnTo>
                    <a:pt x="809077" y="59902"/>
                  </a:lnTo>
                  <a:lnTo>
                    <a:pt x="72299" y="211730"/>
                  </a:lnTo>
                  <a:lnTo>
                    <a:pt x="272058" y="1181223"/>
                  </a:lnTo>
                  <a:lnTo>
                    <a:pt x="212145" y="1193529"/>
                  </a:lnTo>
                  <a:lnTo>
                    <a:pt x="199782" y="1133617"/>
                  </a:lnTo>
                  <a:lnTo>
                    <a:pt x="81" y="164200"/>
                  </a:lnTo>
                  <a:lnTo>
                    <a:pt x="736801" y="12372"/>
                  </a:lnTo>
                  <a:lnTo>
                    <a:pt x="796714" y="47"/>
                  </a:lnTo>
                  <a:close/>
                </a:path>
              </a:pathLst>
            </a:custGeom>
            <a:solidFill>
              <a:srgbClr val="000000"/>
            </a:solidFill>
            <a:ln w="19050" cap="flat">
              <a:noFill/>
              <a:prstDash val="solid"/>
              <a:miter/>
            </a:ln>
          </p:spPr>
          <p:txBody>
            <a:bodyPr rtlCol="1" anchor="ctr"/>
            <a:lstStyle/>
            <a:p>
              <a:endParaRPr lang="ar-SA"/>
            </a:p>
          </p:txBody>
        </p:sp>
        <p:sp>
          <p:nvSpPr>
            <p:cNvPr id="48" name="شكل حر: شكل 47">
              <a:extLst>
                <a:ext uri="{FF2B5EF4-FFF2-40B4-BE49-F238E27FC236}">
                  <a16:creationId xmlns:a16="http://schemas.microsoft.com/office/drawing/2014/main" id="{4AA7F179-3F77-2E20-AAAD-8A4B349F6A20}"/>
                </a:ext>
              </a:extLst>
            </p:cNvPr>
            <p:cNvSpPr/>
            <p:nvPr/>
          </p:nvSpPr>
          <p:spPr>
            <a:xfrm>
              <a:off x="2755182" y="2196097"/>
              <a:ext cx="809015" cy="1193539"/>
            </a:xfrm>
            <a:custGeom>
              <a:avLst/>
              <a:gdLst>
                <a:gd name="connsiteX0" fmla="*/ 809092 w 809015"/>
                <a:gd name="connsiteY0" fmla="*/ 59956 h 1193539"/>
                <a:gd name="connsiteX1" fmla="*/ 72372 w 809015"/>
                <a:gd name="connsiteY1" fmla="*/ 211785 h 1193539"/>
                <a:gd name="connsiteX2" fmla="*/ 272073 w 809015"/>
                <a:gd name="connsiteY2" fmla="*/ 1181201 h 1193539"/>
                <a:gd name="connsiteX3" fmla="*/ 212161 w 809015"/>
                <a:gd name="connsiteY3" fmla="*/ 1193584 h 1193539"/>
                <a:gd name="connsiteX4" fmla="*/ 77 w 809015"/>
                <a:gd name="connsiteY4" fmla="*/ 164179 h 1193539"/>
                <a:gd name="connsiteX5" fmla="*/ 796786 w 809015"/>
                <a:gd name="connsiteY5" fmla="*/ 44 h 1193539"/>
                <a:gd name="connsiteX6" fmla="*/ 809092 w 809015"/>
                <a:gd name="connsiteY6" fmla="*/ 59956 h 11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015" h="1193539">
                  <a:moveTo>
                    <a:pt x="809092" y="59956"/>
                  </a:moveTo>
                  <a:lnTo>
                    <a:pt x="72372" y="211785"/>
                  </a:lnTo>
                  <a:lnTo>
                    <a:pt x="272073" y="1181201"/>
                  </a:lnTo>
                  <a:lnTo>
                    <a:pt x="212161" y="1193584"/>
                  </a:lnTo>
                  <a:lnTo>
                    <a:pt x="77" y="164179"/>
                  </a:lnTo>
                  <a:lnTo>
                    <a:pt x="796786" y="44"/>
                  </a:lnTo>
                  <a:lnTo>
                    <a:pt x="809092" y="59956"/>
                  </a:lnTo>
                  <a:close/>
                </a:path>
              </a:pathLst>
            </a:custGeom>
            <a:solidFill>
              <a:srgbClr val="000000"/>
            </a:solidFill>
            <a:ln w="19050" cap="flat">
              <a:noFill/>
              <a:prstDash val="solid"/>
              <a:miter/>
            </a:ln>
          </p:spPr>
          <p:txBody>
            <a:bodyPr rtlCol="1" anchor="ctr"/>
            <a:lstStyle/>
            <a:p>
              <a:endParaRPr lang="ar-SA"/>
            </a:p>
          </p:txBody>
        </p:sp>
        <p:sp>
          <p:nvSpPr>
            <p:cNvPr id="49" name="شكل حر: شكل 48">
              <a:extLst>
                <a:ext uri="{FF2B5EF4-FFF2-40B4-BE49-F238E27FC236}">
                  <a16:creationId xmlns:a16="http://schemas.microsoft.com/office/drawing/2014/main" id="{129B2D29-0806-0E8D-F221-3444ECDBF4CA}"/>
                </a:ext>
              </a:extLst>
            </p:cNvPr>
            <p:cNvSpPr/>
            <p:nvPr/>
          </p:nvSpPr>
          <p:spPr>
            <a:xfrm>
              <a:off x="3007236" y="4496385"/>
              <a:ext cx="245915" cy="219991"/>
            </a:xfrm>
            <a:custGeom>
              <a:avLst/>
              <a:gdLst>
                <a:gd name="connsiteX0" fmla="*/ 109705 w 245915"/>
                <a:gd name="connsiteY0" fmla="*/ 35267 h 219991"/>
                <a:gd name="connsiteX1" fmla="*/ 122088 w 245915"/>
                <a:gd name="connsiteY1" fmla="*/ 33038 h 219991"/>
                <a:gd name="connsiteX2" fmla="*/ 228672 w 245915"/>
                <a:gd name="connsiteY2" fmla="*/ 75329 h 219991"/>
                <a:gd name="connsiteX3" fmla="*/ 244922 w 245915"/>
                <a:gd name="connsiteY3" fmla="*/ 151529 h 219991"/>
                <a:gd name="connsiteX4" fmla="*/ 209032 w 245915"/>
                <a:gd name="connsiteY4" fmla="*/ 198926 h 219991"/>
                <a:gd name="connsiteX5" fmla="*/ 150758 w 245915"/>
                <a:gd name="connsiteY5" fmla="*/ 216604 h 219991"/>
                <a:gd name="connsiteX6" fmla="*/ 39125 w 245915"/>
                <a:gd name="connsiteY6" fmla="*/ 199974 h 219991"/>
                <a:gd name="connsiteX7" fmla="*/ 48040 w 245915"/>
                <a:gd name="connsiteY7" fmla="*/ 6178 h 219991"/>
                <a:gd name="connsiteX8" fmla="*/ 51850 w 245915"/>
                <a:gd name="connsiteY8" fmla="*/ 139 h 219991"/>
                <a:gd name="connsiteX9" fmla="*/ 109400 w 245915"/>
                <a:gd name="connsiteY9" fmla="*/ 33020 h 21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15" h="219991">
                  <a:moveTo>
                    <a:pt x="109705" y="35267"/>
                  </a:moveTo>
                  <a:cubicBezTo>
                    <a:pt x="113736" y="34067"/>
                    <a:pt x="117889" y="33324"/>
                    <a:pt x="122088" y="33038"/>
                  </a:cubicBezTo>
                  <a:cubicBezTo>
                    <a:pt x="147691" y="31591"/>
                    <a:pt x="196192" y="26485"/>
                    <a:pt x="228672" y="75329"/>
                  </a:cubicBezTo>
                  <a:cubicBezTo>
                    <a:pt x="242821" y="98056"/>
                    <a:pt x="248568" y="125012"/>
                    <a:pt x="244922" y="151529"/>
                  </a:cubicBezTo>
                  <a:cubicBezTo>
                    <a:pt x="241836" y="172427"/>
                    <a:pt x="228303" y="190296"/>
                    <a:pt x="209032" y="198926"/>
                  </a:cubicBezTo>
                  <a:cubicBezTo>
                    <a:pt x="190477" y="207384"/>
                    <a:pt x="170880" y="213328"/>
                    <a:pt x="150758" y="216604"/>
                  </a:cubicBezTo>
                  <a:cubicBezTo>
                    <a:pt x="106048" y="224129"/>
                    <a:pt x="59547" y="220071"/>
                    <a:pt x="39125" y="199974"/>
                  </a:cubicBezTo>
                  <a:cubicBezTo>
                    <a:pt x="4835" y="166122"/>
                    <a:pt x="-32046" y="88341"/>
                    <a:pt x="48040" y="6178"/>
                  </a:cubicBezTo>
                  <a:lnTo>
                    <a:pt x="51850" y="139"/>
                  </a:lnTo>
                  <a:cubicBezTo>
                    <a:pt x="70338" y="12274"/>
                    <a:pt x="89558" y="23247"/>
                    <a:pt x="109400" y="33020"/>
                  </a:cubicBezTo>
                  <a:close/>
                </a:path>
              </a:pathLst>
            </a:custGeom>
            <a:solidFill>
              <a:srgbClr val="F8BD38"/>
            </a:solidFill>
            <a:ln w="19050" cap="flat">
              <a:noFill/>
              <a:prstDash val="solid"/>
              <a:miter/>
            </a:ln>
          </p:spPr>
          <p:txBody>
            <a:bodyPr rtlCol="1" anchor="ctr"/>
            <a:lstStyle/>
            <a:p>
              <a:endParaRPr lang="ar-SA"/>
            </a:p>
          </p:txBody>
        </p:sp>
        <p:sp>
          <p:nvSpPr>
            <p:cNvPr id="50" name="شكل حر: شكل 49">
              <a:extLst>
                <a:ext uri="{FF2B5EF4-FFF2-40B4-BE49-F238E27FC236}">
                  <a16:creationId xmlns:a16="http://schemas.microsoft.com/office/drawing/2014/main" id="{3A779536-175C-D6E7-2FC6-DCD23D715767}"/>
                </a:ext>
              </a:extLst>
            </p:cNvPr>
            <p:cNvSpPr/>
            <p:nvPr/>
          </p:nvSpPr>
          <p:spPr>
            <a:xfrm>
              <a:off x="2885642" y="3798828"/>
              <a:ext cx="125286" cy="713879"/>
            </a:xfrm>
            <a:custGeom>
              <a:avLst/>
              <a:gdLst>
                <a:gd name="connsiteX0" fmla="*/ 125352 w 125286"/>
                <a:gd name="connsiteY0" fmla="*/ 26388 h 713879"/>
                <a:gd name="connsiteX1" fmla="*/ 124629 w 125286"/>
                <a:gd name="connsiteY1" fmla="*/ 26979 h 713879"/>
                <a:gd name="connsiteX2" fmla="*/ 113404 w 125286"/>
                <a:gd name="connsiteY2" fmla="*/ 25354 h 713879"/>
                <a:gd name="connsiteX3" fmla="*/ 112265 w 125286"/>
                <a:gd name="connsiteY3" fmla="*/ 26388 h 713879"/>
                <a:gd name="connsiteX4" fmla="*/ 103216 w 125286"/>
                <a:gd name="connsiteY4" fmla="*/ 59249 h 713879"/>
                <a:gd name="connsiteX5" fmla="*/ 62049 w 125286"/>
                <a:gd name="connsiteY5" fmla="*/ 623910 h 713879"/>
                <a:gd name="connsiteX6" fmla="*/ 73365 w 125286"/>
                <a:gd name="connsiteY6" fmla="*/ 699996 h 713879"/>
                <a:gd name="connsiteX7" fmla="*/ 88357 w 125286"/>
                <a:gd name="connsiteY7" fmla="*/ 703254 h 713879"/>
                <a:gd name="connsiteX8" fmla="*/ 88624 w 125286"/>
                <a:gd name="connsiteY8" fmla="*/ 704111 h 713879"/>
                <a:gd name="connsiteX9" fmla="*/ 2899 w 125286"/>
                <a:gd name="connsiteY9" fmla="*/ 682451 h 713879"/>
                <a:gd name="connsiteX10" fmla="*/ 2118 w 125286"/>
                <a:gd name="connsiteY10" fmla="*/ 582001 h 713879"/>
                <a:gd name="connsiteX11" fmla="*/ 49743 w 125286"/>
                <a:gd name="connsiteY11" fmla="*/ 31760 h 713879"/>
                <a:gd name="connsiteX12" fmla="*/ 55115 w 125286"/>
                <a:gd name="connsiteY12" fmla="*/ 10615 h 713879"/>
                <a:gd name="connsiteX13" fmla="*/ 125352 w 125286"/>
                <a:gd name="connsiteY13" fmla="*/ 26388 h 71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86" h="713879">
                  <a:moveTo>
                    <a:pt x="125352" y="26388"/>
                  </a:moveTo>
                  <a:lnTo>
                    <a:pt x="124629" y="26979"/>
                  </a:lnTo>
                  <a:cubicBezTo>
                    <a:pt x="121979" y="23430"/>
                    <a:pt x="116951" y="22702"/>
                    <a:pt x="113404" y="25354"/>
                  </a:cubicBezTo>
                  <a:cubicBezTo>
                    <a:pt x="112991" y="25661"/>
                    <a:pt x="112610" y="26007"/>
                    <a:pt x="112265" y="26388"/>
                  </a:cubicBezTo>
                  <a:cubicBezTo>
                    <a:pt x="107234" y="36685"/>
                    <a:pt x="104165" y="47829"/>
                    <a:pt x="103216" y="59249"/>
                  </a:cubicBezTo>
                  <a:cubicBezTo>
                    <a:pt x="77365" y="246397"/>
                    <a:pt x="63613" y="434992"/>
                    <a:pt x="62049" y="623910"/>
                  </a:cubicBezTo>
                  <a:cubicBezTo>
                    <a:pt x="62887" y="667440"/>
                    <a:pt x="66354" y="696129"/>
                    <a:pt x="73365" y="699996"/>
                  </a:cubicBezTo>
                  <a:cubicBezTo>
                    <a:pt x="77737" y="703025"/>
                    <a:pt x="83126" y="704187"/>
                    <a:pt x="88357" y="703254"/>
                  </a:cubicBezTo>
                  <a:lnTo>
                    <a:pt x="88624" y="704111"/>
                  </a:lnTo>
                  <a:cubicBezTo>
                    <a:pt x="69117" y="717084"/>
                    <a:pt x="17053" y="723618"/>
                    <a:pt x="2899" y="682451"/>
                  </a:cubicBezTo>
                  <a:cubicBezTo>
                    <a:pt x="-597" y="649076"/>
                    <a:pt x="-858" y="615433"/>
                    <a:pt x="2118" y="582001"/>
                  </a:cubicBezTo>
                  <a:cubicBezTo>
                    <a:pt x="8862" y="420076"/>
                    <a:pt x="35246" y="115276"/>
                    <a:pt x="49743" y="31760"/>
                  </a:cubicBezTo>
                  <a:cubicBezTo>
                    <a:pt x="50518" y="24493"/>
                    <a:pt x="52328" y="17372"/>
                    <a:pt x="55115" y="10615"/>
                  </a:cubicBezTo>
                  <a:cubicBezTo>
                    <a:pt x="70755" y="-9883"/>
                    <a:pt x="123523" y="1909"/>
                    <a:pt x="125352" y="26388"/>
                  </a:cubicBezTo>
                  <a:close/>
                </a:path>
              </a:pathLst>
            </a:custGeom>
            <a:solidFill>
              <a:srgbClr val="000000"/>
            </a:solidFill>
            <a:ln w="19050"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C652F059-F5F9-2180-409A-AB25879C5F1A}"/>
                </a:ext>
              </a:extLst>
            </p:cNvPr>
            <p:cNvSpPr/>
            <p:nvPr/>
          </p:nvSpPr>
          <p:spPr>
            <a:xfrm>
              <a:off x="1787671" y="3291491"/>
              <a:ext cx="1147724" cy="1089240"/>
            </a:xfrm>
            <a:custGeom>
              <a:avLst/>
              <a:gdLst>
                <a:gd name="connsiteX0" fmla="*/ 1144159 w 1147724"/>
                <a:gd name="connsiteY0" fmla="*/ 538433 h 1089240"/>
                <a:gd name="connsiteX1" fmla="*/ 1147760 w 1147724"/>
                <a:gd name="connsiteY1" fmla="*/ 539100 h 1089240"/>
                <a:gd name="connsiteX2" fmla="*/ 1100135 w 1147724"/>
                <a:gd name="connsiteY2" fmla="*/ 1089340 h 1089240"/>
                <a:gd name="connsiteX3" fmla="*/ 1098230 w 1147724"/>
                <a:gd name="connsiteY3" fmla="*/ 1089340 h 1089240"/>
                <a:gd name="connsiteX4" fmla="*/ 927999 w 1147724"/>
                <a:gd name="connsiteY4" fmla="*/ 1031847 h 1089240"/>
                <a:gd name="connsiteX5" fmla="*/ 35 w 1147724"/>
                <a:gd name="connsiteY5" fmla="*/ 629701 h 1089240"/>
                <a:gd name="connsiteX6" fmla="*/ 323276 w 1147724"/>
                <a:gd name="connsiteY6" fmla="*/ 99 h 1089240"/>
                <a:gd name="connsiteX7" fmla="*/ 1091619 w 1147724"/>
                <a:gd name="connsiteY7" fmla="*/ 512296 h 108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724" h="1089240">
                  <a:moveTo>
                    <a:pt x="1144159" y="538433"/>
                  </a:moveTo>
                  <a:lnTo>
                    <a:pt x="1147760" y="539100"/>
                  </a:lnTo>
                  <a:cubicBezTo>
                    <a:pt x="1133224" y="622710"/>
                    <a:pt x="1106840" y="927491"/>
                    <a:pt x="1100135" y="1089340"/>
                  </a:cubicBezTo>
                  <a:lnTo>
                    <a:pt x="1098230" y="1089340"/>
                  </a:lnTo>
                  <a:cubicBezTo>
                    <a:pt x="1098230" y="1089340"/>
                    <a:pt x="985358" y="1038667"/>
                    <a:pt x="927999" y="1031847"/>
                  </a:cubicBezTo>
                  <a:cubicBezTo>
                    <a:pt x="844846" y="1022036"/>
                    <a:pt x="35" y="629701"/>
                    <a:pt x="35" y="629701"/>
                  </a:cubicBezTo>
                  <a:lnTo>
                    <a:pt x="323276" y="99"/>
                  </a:lnTo>
                  <a:lnTo>
                    <a:pt x="1091619" y="512296"/>
                  </a:lnTo>
                  <a:close/>
                </a:path>
              </a:pathLst>
            </a:custGeom>
            <a:solidFill>
              <a:srgbClr val="F8BD38"/>
            </a:solidFill>
            <a:ln w="19050"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D075054D-65F5-5AE8-B18F-454EBC737187}"/>
                </a:ext>
              </a:extLst>
            </p:cNvPr>
            <p:cNvSpPr/>
            <p:nvPr/>
          </p:nvSpPr>
          <p:spPr>
            <a:xfrm>
              <a:off x="5128183" y="3212720"/>
              <a:ext cx="278911" cy="642365"/>
            </a:xfrm>
            <a:custGeom>
              <a:avLst/>
              <a:gdLst>
                <a:gd name="connsiteX0" fmla="*/ 188 w 278911"/>
                <a:gd name="connsiteY0" fmla="*/ 83 h 642365"/>
                <a:gd name="connsiteX1" fmla="*/ 279099 w 278911"/>
                <a:gd name="connsiteY1" fmla="*/ 642449 h 642365"/>
              </a:gdLst>
              <a:ahLst/>
              <a:cxnLst>
                <a:cxn ang="0">
                  <a:pos x="connsiteX0" y="connsiteY0"/>
                </a:cxn>
                <a:cxn ang="0">
                  <a:pos x="connsiteX1" y="connsiteY1"/>
                </a:cxn>
              </a:cxnLst>
              <a:rect l="l" t="t" r="r" b="b"/>
              <a:pathLst>
                <a:path w="278911" h="642365">
                  <a:moveTo>
                    <a:pt x="188" y="83"/>
                  </a:moveTo>
                  <a:lnTo>
                    <a:pt x="279099" y="642449"/>
                  </a:lnTo>
                </a:path>
              </a:pathLst>
            </a:custGeom>
            <a:noFill/>
            <a:ln w="13088" cap="rnd">
              <a:solidFill>
                <a:srgbClr val="FFC077"/>
              </a:solidFill>
              <a:prstDash val="solid"/>
              <a:round/>
            </a:ln>
          </p:spPr>
          <p:txBody>
            <a:bodyPr rtlCol="1" anchor="ctr"/>
            <a:lstStyle/>
            <a:p>
              <a:endParaRPr lang="ar-SA"/>
            </a:p>
          </p:txBody>
        </p:sp>
        <p:sp>
          <p:nvSpPr>
            <p:cNvPr id="53" name="شكل حر: شكل 52">
              <a:extLst>
                <a:ext uri="{FF2B5EF4-FFF2-40B4-BE49-F238E27FC236}">
                  <a16:creationId xmlns:a16="http://schemas.microsoft.com/office/drawing/2014/main" id="{5720077E-1F12-6B7D-DFBE-90B6C724DCB2}"/>
                </a:ext>
              </a:extLst>
            </p:cNvPr>
            <p:cNvSpPr/>
            <p:nvPr/>
          </p:nvSpPr>
          <p:spPr>
            <a:xfrm>
              <a:off x="1787594" y="3291491"/>
              <a:ext cx="323316" cy="629526"/>
            </a:xfrm>
            <a:custGeom>
              <a:avLst/>
              <a:gdLst>
                <a:gd name="connsiteX0" fmla="*/ 14 w 323316"/>
                <a:gd name="connsiteY0" fmla="*/ 629613 h 629526"/>
                <a:gd name="connsiteX1" fmla="*/ 323330 w 323316"/>
                <a:gd name="connsiteY1" fmla="*/ 87 h 629526"/>
              </a:gdLst>
              <a:ahLst/>
              <a:cxnLst>
                <a:cxn ang="0">
                  <a:pos x="connsiteX0" y="connsiteY0"/>
                </a:cxn>
                <a:cxn ang="0">
                  <a:pos x="connsiteX1" y="connsiteY1"/>
                </a:cxn>
              </a:cxnLst>
              <a:rect l="l" t="t" r="r" b="b"/>
              <a:pathLst>
                <a:path w="323316" h="629526">
                  <a:moveTo>
                    <a:pt x="14" y="629613"/>
                  </a:moveTo>
                  <a:lnTo>
                    <a:pt x="323330" y="87"/>
                  </a:lnTo>
                </a:path>
              </a:pathLst>
            </a:custGeom>
            <a:noFill/>
            <a:ln w="13088" cap="rnd">
              <a:solidFill>
                <a:srgbClr val="FFC077"/>
              </a:solidFill>
              <a:prstDash val="solid"/>
              <a:round/>
            </a:ln>
          </p:spPr>
          <p:txBody>
            <a:bodyPr rtlCol="1" anchor="ctr"/>
            <a:lstStyle/>
            <a:p>
              <a:endParaRPr lang="ar-SA"/>
            </a:p>
          </p:txBody>
        </p:sp>
        <p:sp>
          <p:nvSpPr>
            <p:cNvPr id="54" name="شكل حر: شكل 53">
              <a:extLst>
                <a:ext uri="{FF2B5EF4-FFF2-40B4-BE49-F238E27FC236}">
                  <a16:creationId xmlns:a16="http://schemas.microsoft.com/office/drawing/2014/main" id="{4E652EA8-FBAE-D9FC-0C04-3717BC3593D1}"/>
                </a:ext>
              </a:extLst>
            </p:cNvPr>
            <p:cNvSpPr/>
            <p:nvPr/>
          </p:nvSpPr>
          <p:spPr>
            <a:xfrm>
              <a:off x="2317222" y="4217950"/>
              <a:ext cx="2144877" cy="1289924"/>
            </a:xfrm>
            <a:custGeom>
              <a:avLst/>
              <a:gdLst>
                <a:gd name="connsiteX0" fmla="*/ 2144967 w 2144877"/>
                <a:gd name="connsiteY0" fmla="*/ 1060647 h 1289924"/>
                <a:gd name="connsiteX1" fmla="*/ 226093 w 2144877"/>
                <a:gd name="connsiteY1" fmla="*/ 668198 h 1289924"/>
                <a:gd name="connsiteX2" fmla="*/ 89 w 2144877"/>
                <a:gd name="connsiteY2" fmla="*/ 153 h 1289924"/>
              </a:gdLst>
              <a:ahLst/>
              <a:cxnLst>
                <a:cxn ang="0">
                  <a:pos x="connsiteX0" y="connsiteY0"/>
                </a:cxn>
                <a:cxn ang="0">
                  <a:pos x="connsiteX1" y="connsiteY1"/>
                </a:cxn>
                <a:cxn ang="0">
                  <a:pos x="connsiteX2" y="connsiteY2"/>
                </a:cxn>
              </a:cxnLst>
              <a:rect l="l" t="t" r="r" b="b"/>
              <a:pathLst>
                <a:path w="2144877" h="1289924">
                  <a:moveTo>
                    <a:pt x="2144967" y="1060647"/>
                  </a:moveTo>
                  <a:cubicBezTo>
                    <a:pt x="1506716" y="1482167"/>
                    <a:pt x="647604" y="1306449"/>
                    <a:pt x="226093" y="668198"/>
                  </a:cubicBezTo>
                  <a:cubicBezTo>
                    <a:pt x="94371" y="468764"/>
                    <a:pt x="16512" y="238602"/>
                    <a:pt x="89" y="153"/>
                  </a:cubicBezTo>
                </a:path>
              </a:pathLst>
            </a:custGeom>
            <a:noFill/>
            <a:ln w="13088" cap="rnd">
              <a:solidFill>
                <a:srgbClr val="000000"/>
              </a:solidFill>
              <a:prstDash val="solid"/>
              <a:round/>
            </a:ln>
          </p:spPr>
          <p:txBody>
            <a:bodyPr rtlCol="1" anchor="ctr"/>
            <a:lstStyle/>
            <a:p>
              <a:endParaRPr lang="ar-SA"/>
            </a:p>
          </p:txBody>
        </p:sp>
        <p:sp>
          <p:nvSpPr>
            <p:cNvPr id="55" name="شكل حر: شكل 54">
              <a:extLst>
                <a:ext uri="{FF2B5EF4-FFF2-40B4-BE49-F238E27FC236}">
                  <a16:creationId xmlns:a16="http://schemas.microsoft.com/office/drawing/2014/main" id="{8DD1F673-F92F-3736-6C72-0FD84423DC16}"/>
                </a:ext>
              </a:extLst>
            </p:cNvPr>
            <p:cNvSpPr/>
            <p:nvPr/>
          </p:nvSpPr>
          <p:spPr>
            <a:xfrm>
              <a:off x="4577276" y="4164782"/>
              <a:ext cx="505263" cy="1028547"/>
            </a:xfrm>
            <a:custGeom>
              <a:avLst/>
              <a:gdLst>
                <a:gd name="connsiteX0" fmla="*/ 505428 w 505263"/>
                <a:gd name="connsiteY0" fmla="*/ 143 h 1028547"/>
                <a:gd name="connsiteX1" fmla="*/ 165 w 505263"/>
                <a:gd name="connsiteY1" fmla="*/ 1028691 h 1028547"/>
              </a:gdLst>
              <a:ahLst/>
              <a:cxnLst>
                <a:cxn ang="0">
                  <a:pos x="connsiteX0" y="connsiteY0"/>
                </a:cxn>
                <a:cxn ang="0">
                  <a:pos x="connsiteX1" y="connsiteY1"/>
                </a:cxn>
              </a:cxnLst>
              <a:rect l="l" t="t" r="r" b="b"/>
              <a:pathLst>
                <a:path w="505263" h="1028547">
                  <a:moveTo>
                    <a:pt x="505428" y="143"/>
                  </a:moveTo>
                  <a:cubicBezTo>
                    <a:pt x="493826" y="399964"/>
                    <a:pt x="309518" y="775135"/>
                    <a:pt x="165" y="1028691"/>
                  </a:cubicBezTo>
                </a:path>
              </a:pathLst>
            </a:custGeom>
            <a:noFill/>
            <a:ln w="13088" cap="rnd">
              <a:solidFill>
                <a:srgbClr val="000000"/>
              </a:solidFill>
              <a:prstDash val="solid"/>
              <a:round/>
            </a:ln>
          </p:spPr>
          <p:txBody>
            <a:bodyPr rtlCol="1" anchor="ctr"/>
            <a:lstStyle/>
            <a:p>
              <a:endParaRPr lang="ar-SA"/>
            </a:p>
          </p:txBody>
        </p:sp>
        <p:sp>
          <p:nvSpPr>
            <p:cNvPr id="56" name="شكل حر: شكل 55">
              <a:extLst>
                <a:ext uri="{FF2B5EF4-FFF2-40B4-BE49-F238E27FC236}">
                  <a16:creationId xmlns:a16="http://schemas.microsoft.com/office/drawing/2014/main" id="{BE36C340-96E7-F4CC-1930-A094F309DE79}"/>
                </a:ext>
              </a:extLst>
            </p:cNvPr>
            <p:cNvSpPr/>
            <p:nvPr/>
          </p:nvSpPr>
          <p:spPr>
            <a:xfrm>
              <a:off x="2616765" y="4356558"/>
              <a:ext cx="1690820" cy="884287"/>
            </a:xfrm>
            <a:custGeom>
              <a:avLst/>
              <a:gdLst>
                <a:gd name="connsiteX0" fmla="*/ 1690914 w 1690820"/>
                <a:gd name="connsiteY0" fmla="*/ 701456 h 884287"/>
                <a:gd name="connsiteX1" fmla="*/ 160784 w 1690820"/>
                <a:gd name="connsiteY1" fmla="*/ 388617 h 884287"/>
                <a:gd name="connsiteX2" fmla="*/ 93 w 1690820"/>
                <a:gd name="connsiteY2" fmla="*/ 149 h 884287"/>
              </a:gdLst>
              <a:ahLst/>
              <a:cxnLst>
                <a:cxn ang="0">
                  <a:pos x="connsiteX0" y="connsiteY0"/>
                </a:cxn>
                <a:cxn ang="0">
                  <a:pos x="connsiteX1" y="connsiteY1"/>
                </a:cxn>
                <a:cxn ang="0">
                  <a:pos x="connsiteX2" y="connsiteY2"/>
                </a:cxn>
              </a:cxnLst>
              <a:rect l="l" t="t" r="r" b="b"/>
              <a:pathLst>
                <a:path w="1690820" h="884287">
                  <a:moveTo>
                    <a:pt x="1690914" y="701456"/>
                  </a:moveTo>
                  <a:cubicBezTo>
                    <a:pt x="1181993" y="1037593"/>
                    <a:pt x="496928" y="897538"/>
                    <a:pt x="160784" y="388617"/>
                  </a:cubicBezTo>
                  <a:cubicBezTo>
                    <a:pt x="82840" y="270602"/>
                    <a:pt x="28289" y="138738"/>
                    <a:pt x="93" y="149"/>
                  </a:cubicBezTo>
                </a:path>
              </a:pathLst>
            </a:custGeom>
            <a:noFill/>
            <a:ln w="13088" cap="rnd">
              <a:solidFill>
                <a:srgbClr val="000000"/>
              </a:solidFill>
              <a:prstDash val="solid"/>
              <a:round/>
            </a:ln>
          </p:spPr>
          <p:txBody>
            <a:bodyPr rtlCol="1" anchor="ctr"/>
            <a:lstStyle/>
            <a:p>
              <a:endParaRPr lang="ar-SA"/>
            </a:p>
          </p:txBody>
        </p:sp>
        <p:sp>
          <p:nvSpPr>
            <p:cNvPr id="57" name="شكل حر: شكل 56">
              <a:extLst>
                <a:ext uri="{FF2B5EF4-FFF2-40B4-BE49-F238E27FC236}">
                  <a16:creationId xmlns:a16="http://schemas.microsoft.com/office/drawing/2014/main" id="{84B762CE-7F94-E379-5DC4-4155BADBE5BC}"/>
                </a:ext>
              </a:extLst>
            </p:cNvPr>
            <p:cNvSpPr/>
            <p:nvPr/>
          </p:nvSpPr>
          <p:spPr>
            <a:xfrm>
              <a:off x="4399445" y="4342271"/>
              <a:ext cx="384276" cy="647699"/>
            </a:xfrm>
            <a:custGeom>
              <a:avLst/>
              <a:gdLst>
                <a:gd name="connsiteX0" fmla="*/ 384429 w 384276"/>
                <a:gd name="connsiteY0" fmla="*/ 142 h 647699"/>
                <a:gd name="connsiteX1" fmla="*/ 152 w 384276"/>
                <a:gd name="connsiteY1" fmla="*/ 647842 h 647699"/>
              </a:gdLst>
              <a:ahLst/>
              <a:cxnLst>
                <a:cxn ang="0">
                  <a:pos x="connsiteX0" y="connsiteY0"/>
                </a:cxn>
                <a:cxn ang="0">
                  <a:pos x="connsiteX1" y="connsiteY1"/>
                </a:cxn>
              </a:cxnLst>
              <a:rect l="l" t="t" r="r" b="b"/>
              <a:pathLst>
                <a:path w="384276" h="647699">
                  <a:moveTo>
                    <a:pt x="384429" y="142"/>
                  </a:moveTo>
                  <a:cubicBezTo>
                    <a:pt x="336251" y="254422"/>
                    <a:pt x="200234" y="483689"/>
                    <a:pt x="152" y="647842"/>
                  </a:cubicBezTo>
                </a:path>
              </a:pathLst>
            </a:custGeom>
            <a:noFill/>
            <a:ln w="13088" cap="rnd">
              <a:solidFill>
                <a:srgbClr val="000000"/>
              </a:solidFill>
              <a:prstDash val="solid"/>
              <a:round/>
            </a:ln>
          </p:spPr>
          <p:txBody>
            <a:bodyPr rtlCol="1" anchor="ctr"/>
            <a:lstStyle/>
            <a:p>
              <a:endParaRPr lang="ar-SA"/>
            </a:p>
          </p:txBody>
        </p:sp>
        <p:sp>
          <p:nvSpPr>
            <p:cNvPr id="58" name="شكل حر: شكل 57">
              <a:extLst>
                <a:ext uri="{FF2B5EF4-FFF2-40B4-BE49-F238E27FC236}">
                  <a16:creationId xmlns:a16="http://schemas.microsoft.com/office/drawing/2014/main" id="{D3B88A4D-4433-45A4-A64E-EFE799156ACF}"/>
                </a:ext>
              </a:extLst>
            </p:cNvPr>
            <p:cNvSpPr/>
            <p:nvPr/>
          </p:nvSpPr>
          <p:spPr>
            <a:xfrm>
              <a:off x="4441088" y="3323629"/>
              <a:ext cx="173050" cy="198253"/>
            </a:xfrm>
            <a:custGeom>
              <a:avLst/>
              <a:gdLst>
                <a:gd name="connsiteX0" fmla="*/ 149 w 173050"/>
                <a:gd name="connsiteY0" fmla="*/ 77 h 198253"/>
                <a:gd name="connsiteX1" fmla="*/ 173199 w 173050"/>
                <a:gd name="connsiteY1" fmla="*/ 198330 h 198253"/>
              </a:gdLst>
              <a:ahLst/>
              <a:cxnLst>
                <a:cxn ang="0">
                  <a:pos x="connsiteX0" y="connsiteY0"/>
                </a:cxn>
                <a:cxn ang="0">
                  <a:pos x="connsiteX1" y="connsiteY1"/>
                </a:cxn>
              </a:cxnLst>
              <a:rect l="l" t="t" r="r" b="b"/>
              <a:pathLst>
                <a:path w="173050" h="198253">
                  <a:moveTo>
                    <a:pt x="149" y="77"/>
                  </a:moveTo>
                  <a:cubicBezTo>
                    <a:pt x="65509" y="59052"/>
                    <a:pt x="123593" y="125605"/>
                    <a:pt x="173199" y="198330"/>
                  </a:cubicBezTo>
                </a:path>
              </a:pathLst>
            </a:custGeom>
            <a:noFill/>
            <a:ln w="13088" cap="rnd">
              <a:solidFill>
                <a:srgbClr val="000000"/>
              </a:solidFill>
              <a:prstDash val="solid"/>
              <a:round/>
            </a:ln>
          </p:spPr>
          <p:txBody>
            <a:bodyPr rtlCol="1" anchor="ctr"/>
            <a:lstStyle/>
            <a:p>
              <a:endParaRPr lang="ar-SA"/>
            </a:p>
          </p:txBody>
        </p:sp>
        <p:sp>
          <p:nvSpPr>
            <p:cNvPr id="59" name="شكل حر: شكل 58">
              <a:extLst>
                <a:ext uri="{FF2B5EF4-FFF2-40B4-BE49-F238E27FC236}">
                  <a16:creationId xmlns:a16="http://schemas.microsoft.com/office/drawing/2014/main" id="{9E330D64-0F11-D114-8B1F-4ADFA1250270}"/>
                </a:ext>
              </a:extLst>
            </p:cNvPr>
            <p:cNvSpPr/>
            <p:nvPr/>
          </p:nvSpPr>
          <p:spPr>
            <a:xfrm>
              <a:off x="2712567" y="3367768"/>
              <a:ext cx="197015" cy="278129"/>
            </a:xfrm>
            <a:custGeom>
              <a:avLst/>
              <a:gdLst>
                <a:gd name="connsiteX0" fmla="*/ 59 w 197015"/>
                <a:gd name="connsiteY0" fmla="*/ 278212 h 278129"/>
                <a:gd name="connsiteX1" fmla="*/ 197074 w 197015"/>
                <a:gd name="connsiteY1" fmla="*/ 82 h 278129"/>
              </a:gdLst>
              <a:ahLst/>
              <a:cxnLst>
                <a:cxn ang="0">
                  <a:pos x="connsiteX0" y="connsiteY0"/>
                </a:cxn>
                <a:cxn ang="0">
                  <a:pos x="connsiteX1" y="connsiteY1"/>
                </a:cxn>
              </a:cxnLst>
              <a:rect l="l" t="t" r="r" b="b"/>
              <a:pathLst>
                <a:path w="197015" h="278129">
                  <a:moveTo>
                    <a:pt x="59" y="278212"/>
                  </a:moveTo>
                  <a:cubicBezTo>
                    <a:pt x="50997" y="175898"/>
                    <a:pt x="117454" y="82078"/>
                    <a:pt x="197074" y="82"/>
                  </a:cubicBezTo>
                </a:path>
              </a:pathLst>
            </a:custGeom>
            <a:noFill/>
            <a:ln w="13088" cap="rnd">
              <a:solidFill>
                <a:srgbClr val="000000"/>
              </a:solidFill>
              <a:prstDash val="solid"/>
              <a:round/>
            </a:ln>
          </p:spPr>
          <p:txBody>
            <a:bodyPr rtlCol="1" anchor="ctr"/>
            <a:lstStyle/>
            <a:p>
              <a:endParaRPr lang="ar-SA"/>
            </a:p>
          </p:txBody>
        </p:sp>
        <p:sp>
          <p:nvSpPr>
            <p:cNvPr id="60" name="شكل حر: شكل 59">
              <a:extLst>
                <a:ext uri="{FF2B5EF4-FFF2-40B4-BE49-F238E27FC236}">
                  <a16:creationId xmlns:a16="http://schemas.microsoft.com/office/drawing/2014/main" id="{C705F5D2-6F5F-E2BC-1392-7118289E4364}"/>
                </a:ext>
              </a:extLst>
            </p:cNvPr>
            <p:cNvSpPr/>
            <p:nvPr/>
          </p:nvSpPr>
          <p:spPr>
            <a:xfrm>
              <a:off x="4375880" y="2915273"/>
              <a:ext cx="443007" cy="394087"/>
            </a:xfrm>
            <a:custGeom>
              <a:avLst/>
              <a:gdLst>
                <a:gd name="connsiteX0" fmla="*/ 153 w 443007"/>
                <a:gd name="connsiteY0" fmla="*/ 61 h 394087"/>
                <a:gd name="connsiteX1" fmla="*/ 443160 w 443007"/>
                <a:gd name="connsiteY1" fmla="*/ 394148 h 394087"/>
              </a:gdLst>
              <a:ahLst/>
              <a:cxnLst>
                <a:cxn ang="0">
                  <a:pos x="connsiteX0" y="connsiteY0"/>
                </a:cxn>
                <a:cxn ang="0">
                  <a:pos x="connsiteX1" y="connsiteY1"/>
                </a:cxn>
              </a:cxnLst>
              <a:rect l="l" t="t" r="r" b="b"/>
              <a:pathLst>
                <a:path w="443007" h="394087">
                  <a:moveTo>
                    <a:pt x="153" y="61"/>
                  </a:moveTo>
                  <a:cubicBezTo>
                    <a:pt x="174403" y="98092"/>
                    <a:pt x="325507" y="232501"/>
                    <a:pt x="443160" y="394148"/>
                  </a:cubicBezTo>
                </a:path>
              </a:pathLst>
            </a:custGeom>
            <a:noFill/>
            <a:ln w="13088" cap="rnd">
              <a:solidFill>
                <a:srgbClr val="000000"/>
              </a:solidFill>
              <a:prstDash val="solid"/>
              <a:round/>
            </a:ln>
          </p:spPr>
          <p:txBody>
            <a:bodyPr rtlCol="1" anchor="ctr"/>
            <a:lstStyle/>
            <a:p>
              <a:endParaRPr lang="ar-SA"/>
            </a:p>
          </p:txBody>
        </p:sp>
        <p:sp>
          <p:nvSpPr>
            <p:cNvPr id="61" name="شكل حر: شكل 60">
              <a:extLst>
                <a:ext uri="{FF2B5EF4-FFF2-40B4-BE49-F238E27FC236}">
                  <a16:creationId xmlns:a16="http://schemas.microsoft.com/office/drawing/2014/main" id="{1C82DFC2-BDCC-23C3-5F6C-71C6E624413F}"/>
                </a:ext>
              </a:extLst>
            </p:cNvPr>
            <p:cNvSpPr/>
            <p:nvPr/>
          </p:nvSpPr>
          <p:spPr>
            <a:xfrm>
              <a:off x="2474899" y="3043194"/>
              <a:ext cx="357282" cy="431691"/>
            </a:xfrm>
            <a:custGeom>
              <a:avLst/>
              <a:gdLst>
                <a:gd name="connsiteX0" fmla="*/ 50 w 357282"/>
                <a:gd name="connsiteY0" fmla="*/ 431761 h 431691"/>
                <a:gd name="connsiteX1" fmla="*/ 357333 w 357282"/>
                <a:gd name="connsiteY1" fmla="*/ 69 h 431691"/>
              </a:gdLst>
              <a:ahLst/>
              <a:cxnLst>
                <a:cxn ang="0">
                  <a:pos x="connsiteX0" y="connsiteY0"/>
                </a:cxn>
                <a:cxn ang="0">
                  <a:pos x="connsiteX1" y="connsiteY1"/>
                </a:cxn>
              </a:cxnLst>
              <a:rect l="l" t="t" r="r" b="b"/>
              <a:pathLst>
                <a:path w="357282" h="431691">
                  <a:moveTo>
                    <a:pt x="50" y="431761"/>
                  </a:moveTo>
                  <a:cubicBezTo>
                    <a:pt x="88620" y="265111"/>
                    <a:pt x="210181" y="118232"/>
                    <a:pt x="357333" y="69"/>
                  </a:cubicBezTo>
                </a:path>
              </a:pathLst>
            </a:custGeom>
            <a:noFill/>
            <a:ln w="13088" cap="rnd">
              <a:solidFill>
                <a:srgbClr val="000000"/>
              </a:solidFill>
              <a:prstDash val="solid"/>
              <a:round/>
            </a:ln>
          </p:spPr>
          <p:txBody>
            <a:bodyPr rtlCol="1" anchor="ctr"/>
            <a:lstStyle/>
            <a:p>
              <a:endParaRPr lang="ar-SA"/>
            </a:p>
          </p:txBody>
        </p:sp>
        <p:sp>
          <p:nvSpPr>
            <p:cNvPr id="62" name="شكل حر: شكل 61">
              <a:extLst>
                <a:ext uri="{FF2B5EF4-FFF2-40B4-BE49-F238E27FC236}">
                  <a16:creationId xmlns:a16="http://schemas.microsoft.com/office/drawing/2014/main" id="{76B13779-AF60-CB34-A13E-16499F3198CA}"/>
                </a:ext>
              </a:extLst>
            </p:cNvPr>
            <p:cNvSpPr/>
            <p:nvPr/>
          </p:nvSpPr>
          <p:spPr>
            <a:xfrm>
              <a:off x="4188561" y="3212720"/>
              <a:ext cx="939698" cy="657948"/>
            </a:xfrm>
            <a:custGeom>
              <a:avLst/>
              <a:gdLst>
                <a:gd name="connsiteX0" fmla="*/ 156 w 939698"/>
                <a:gd name="connsiteY0" fmla="*/ 658032 h 657948"/>
                <a:gd name="connsiteX1" fmla="*/ 575732 w 939698"/>
                <a:gd name="connsiteY1" fmla="*/ 259621 h 657948"/>
                <a:gd name="connsiteX2" fmla="*/ 939854 w 939698"/>
                <a:gd name="connsiteY2" fmla="*/ 83 h 657948"/>
              </a:gdLst>
              <a:ahLst/>
              <a:cxnLst>
                <a:cxn ang="0">
                  <a:pos x="connsiteX0" y="connsiteY0"/>
                </a:cxn>
                <a:cxn ang="0">
                  <a:pos x="connsiteX1" y="connsiteY1"/>
                </a:cxn>
                <a:cxn ang="0">
                  <a:pos x="connsiteX2" y="connsiteY2"/>
                </a:cxn>
              </a:cxnLst>
              <a:rect l="l" t="t" r="r" b="b"/>
              <a:pathLst>
                <a:path w="939698" h="657948">
                  <a:moveTo>
                    <a:pt x="156" y="658032"/>
                  </a:moveTo>
                  <a:cubicBezTo>
                    <a:pt x="156" y="658032"/>
                    <a:pt x="456441" y="345269"/>
                    <a:pt x="575732" y="259621"/>
                  </a:cubicBezTo>
                  <a:cubicBezTo>
                    <a:pt x="695024" y="173972"/>
                    <a:pt x="939854" y="83"/>
                    <a:pt x="939854" y="83"/>
                  </a:cubicBezTo>
                </a:path>
              </a:pathLst>
            </a:custGeom>
            <a:noFill/>
            <a:ln w="13088" cap="rnd">
              <a:solidFill>
                <a:srgbClr val="000000"/>
              </a:solidFill>
              <a:prstDash val="solid"/>
              <a:round/>
            </a:ln>
          </p:spPr>
          <p:txBody>
            <a:bodyPr rtlCol="1" anchor="ctr"/>
            <a:lstStyle/>
            <a:p>
              <a:endParaRPr lang="ar-SA"/>
            </a:p>
          </p:txBody>
        </p:sp>
        <p:sp>
          <p:nvSpPr>
            <p:cNvPr id="63" name="شكل حر: شكل 62">
              <a:extLst>
                <a:ext uri="{FF2B5EF4-FFF2-40B4-BE49-F238E27FC236}">
                  <a16:creationId xmlns:a16="http://schemas.microsoft.com/office/drawing/2014/main" id="{5E6B2FCD-B845-E572-4889-D57C416F9333}"/>
                </a:ext>
              </a:extLst>
            </p:cNvPr>
            <p:cNvSpPr/>
            <p:nvPr/>
          </p:nvSpPr>
          <p:spPr>
            <a:xfrm>
              <a:off x="4519212" y="3855086"/>
              <a:ext cx="887920" cy="595369"/>
            </a:xfrm>
            <a:custGeom>
              <a:avLst/>
              <a:gdLst>
                <a:gd name="connsiteX0" fmla="*/ 172 w 887920"/>
                <a:gd name="connsiteY0" fmla="*/ 595485 h 595369"/>
                <a:gd name="connsiteX1" fmla="*/ 259442 w 887920"/>
                <a:gd name="connsiteY1" fmla="*/ 433427 h 595369"/>
                <a:gd name="connsiteX2" fmla="*/ 888092 w 887920"/>
                <a:gd name="connsiteY2" fmla="*/ 115 h 595369"/>
              </a:gdLst>
              <a:ahLst/>
              <a:cxnLst>
                <a:cxn ang="0">
                  <a:pos x="connsiteX0" y="connsiteY0"/>
                </a:cxn>
                <a:cxn ang="0">
                  <a:pos x="connsiteX1" y="connsiteY1"/>
                </a:cxn>
                <a:cxn ang="0">
                  <a:pos x="connsiteX2" y="connsiteY2"/>
                </a:cxn>
              </a:cxnLst>
              <a:rect l="l" t="t" r="r" b="b"/>
              <a:pathLst>
                <a:path w="887920" h="595369">
                  <a:moveTo>
                    <a:pt x="172" y="595485"/>
                  </a:moveTo>
                  <a:cubicBezTo>
                    <a:pt x="172" y="595485"/>
                    <a:pt x="178384" y="504731"/>
                    <a:pt x="259442" y="433427"/>
                  </a:cubicBezTo>
                  <a:cubicBezTo>
                    <a:pt x="340500" y="362123"/>
                    <a:pt x="888092" y="115"/>
                    <a:pt x="888092" y="115"/>
                  </a:cubicBezTo>
                </a:path>
              </a:pathLst>
            </a:custGeom>
            <a:noFill/>
            <a:ln w="13088" cap="rnd">
              <a:solidFill>
                <a:srgbClr val="000000"/>
              </a:solidFill>
              <a:prstDash val="solid"/>
              <a:round/>
            </a:ln>
          </p:spPr>
          <p:txBody>
            <a:bodyPr rtlCol="1" anchor="ctr"/>
            <a:lstStyle/>
            <a:p>
              <a:endParaRPr lang="ar-SA"/>
            </a:p>
          </p:txBody>
        </p:sp>
        <p:sp>
          <p:nvSpPr>
            <p:cNvPr id="64" name="شكل حر: شكل 63">
              <a:extLst>
                <a:ext uri="{FF2B5EF4-FFF2-40B4-BE49-F238E27FC236}">
                  <a16:creationId xmlns:a16="http://schemas.microsoft.com/office/drawing/2014/main" id="{BA3B1647-E1EA-895D-3626-1F490575F3DA}"/>
                </a:ext>
              </a:extLst>
            </p:cNvPr>
            <p:cNvSpPr/>
            <p:nvPr/>
          </p:nvSpPr>
          <p:spPr>
            <a:xfrm>
              <a:off x="1787594" y="3921018"/>
              <a:ext cx="1098213" cy="459638"/>
            </a:xfrm>
            <a:custGeom>
              <a:avLst/>
              <a:gdLst>
                <a:gd name="connsiteX0" fmla="*/ 34 w 1098213"/>
                <a:gd name="connsiteY0" fmla="*/ 115 h 459638"/>
                <a:gd name="connsiteX1" fmla="*/ 928017 w 1098213"/>
                <a:gd name="connsiteY1" fmla="*/ 402261 h 459638"/>
                <a:gd name="connsiteX2" fmla="*/ 1098247 w 1098213"/>
                <a:gd name="connsiteY2" fmla="*/ 459754 h 459638"/>
              </a:gdLst>
              <a:ahLst/>
              <a:cxnLst>
                <a:cxn ang="0">
                  <a:pos x="connsiteX0" y="connsiteY0"/>
                </a:cxn>
                <a:cxn ang="0">
                  <a:pos x="connsiteX1" y="connsiteY1"/>
                </a:cxn>
                <a:cxn ang="0">
                  <a:pos x="connsiteX2" y="connsiteY2"/>
                </a:cxn>
              </a:cxnLst>
              <a:rect l="l" t="t" r="r" b="b"/>
              <a:pathLst>
                <a:path w="1098213" h="459638">
                  <a:moveTo>
                    <a:pt x="34" y="115"/>
                  </a:moveTo>
                  <a:cubicBezTo>
                    <a:pt x="34" y="115"/>
                    <a:pt x="844863" y="392545"/>
                    <a:pt x="928017" y="402261"/>
                  </a:cubicBezTo>
                  <a:cubicBezTo>
                    <a:pt x="985376" y="409081"/>
                    <a:pt x="1098247" y="459754"/>
                    <a:pt x="1098247" y="459754"/>
                  </a:cubicBezTo>
                </a:path>
              </a:pathLst>
            </a:custGeom>
            <a:noFill/>
            <a:ln w="13088" cap="rnd">
              <a:solidFill>
                <a:srgbClr val="000000"/>
              </a:solidFill>
              <a:prstDash val="solid"/>
              <a:round/>
            </a:ln>
          </p:spPr>
          <p:txBody>
            <a:bodyPr rtlCol="1" anchor="ctr"/>
            <a:lstStyle/>
            <a:p>
              <a:endParaRPr lang="ar-SA"/>
            </a:p>
          </p:txBody>
        </p:sp>
        <p:sp>
          <p:nvSpPr>
            <p:cNvPr id="65" name="شكل حر: شكل 64">
              <a:extLst>
                <a:ext uri="{FF2B5EF4-FFF2-40B4-BE49-F238E27FC236}">
                  <a16:creationId xmlns:a16="http://schemas.microsoft.com/office/drawing/2014/main" id="{9903F1B3-C37F-1926-7A12-24A26909291D}"/>
                </a:ext>
              </a:extLst>
            </p:cNvPr>
            <p:cNvSpPr/>
            <p:nvPr/>
          </p:nvSpPr>
          <p:spPr>
            <a:xfrm>
              <a:off x="2110911" y="3291491"/>
              <a:ext cx="820921" cy="538314"/>
            </a:xfrm>
            <a:custGeom>
              <a:avLst/>
              <a:gdLst>
                <a:gd name="connsiteX0" fmla="*/ 820965 w 820921"/>
                <a:gd name="connsiteY0" fmla="*/ 538399 h 538314"/>
                <a:gd name="connsiteX1" fmla="*/ 768387 w 820921"/>
                <a:gd name="connsiteY1" fmla="*/ 512282 h 538314"/>
                <a:gd name="connsiteX2" fmla="*/ 44 w 820921"/>
                <a:gd name="connsiteY2" fmla="*/ 84 h 538314"/>
              </a:gdLst>
              <a:ahLst/>
              <a:cxnLst>
                <a:cxn ang="0">
                  <a:pos x="connsiteX0" y="connsiteY0"/>
                </a:cxn>
                <a:cxn ang="0">
                  <a:pos x="connsiteX1" y="connsiteY1"/>
                </a:cxn>
                <a:cxn ang="0">
                  <a:pos x="connsiteX2" y="connsiteY2"/>
                </a:cxn>
              </a:cxnLst>
              <a:rect l="l" t="t" r="r" b="b"/>
              <a:pathLst>
                <a:path w="820921" h="538314">
                  <a:moveTo>
                    <a:pt x="820965" y="538399"/>
                  </a:moveTo>
                  <a:lnTo>
                    <a:pt x="768387" y="512282"/>
                  </a:lnTo>
                  <a:lnTo>
                    <a:pt x="44" y="84"/>
                  </a:lnTo>
                </a:path>
              </a:pathLst>
            </a:custGeom>
            <a:noFill/>
            <a:ln w="13088" cap="rnd">
              <a:solidFill>
                <a:srgbClr val="000000"/>
              </a:solidFill>
              <a:prstDash val="solid"/>
              <a:round/>
            </a:ln>
          </p:spPr>
          <p:txBody>
            <a:bodyPr rtlCol="1" anchor="ctr"/>
            <a:lstStyle/>
            <a:p>
              <a:endParaRPr lang="ar-SA"/>
            </a:p>
          </p:txBody>
        </p:sp>
        <p:sp>
          <p:nvSpPr>
            <p:cNvPr id="66" name="شكل حر: شكل 65">
              <a:extLst>
                <a:ext uri="{FF2B5EF4-FFF2-40B4-BE49-F238E27FC236}">
                  <a16:creationId xmlns:a16="http://schemas.microsoft.com/office/drawing/2014/main" id="{D795B285-9A42-7BDE-61F8-73EE0F8B6916}"/>
                </a:ext>
              </a:extLst>
            </p:cNvPr>
            <p:cNvSpPr/>
            <p:nvPr/>
          </p:nvSpPr>
          <p:spPr>
            <a:xfrm>
              <a:off x="2947625" y="3822471"/>
              <a:ext cx="75418" cy="679810"/>
            </a:xfrm>
            <a:custGeom>
              <a:avLst/>
              <a:gdLst>
                <a:gd name="connsiteX0" fmla="*/ 75487 w 75418"/>
                <a:gd name="connsiteY0" fmla="*/ 46942 h 679810"/>
                <a:gd name="connsiteX1" fmla="*/ 62647 w 75418"/>
                <a:gd name="connsiteY1" fmla="*/ 3337 h 679810"/>
                <a:gd name="connsiteX2" fmla="*/ 51423 w 75418"/>
                <a:gd name="connsiteY2" fmla="*/ 1712 h 679810"/>
                <a:gd name="connsiteX3" fmla="*/ 50284 w 75418"/>
                <a:gd name="connsiteY3" fmla="*/ 2746 h 679810"/>
                <a:gd name="connsiteX4" fmla="*/ 41235 w 75418"/>
                <a:gd name="connsiteY4" fmla="*/ 35608 h 679810"/>
                <a:gd name="connsiteX5" fmla="*/ 68 w 75418"/>
                <a:gd name="connsiteY5" fmla="*/ 600269 h 679810"/>
                <a:gd name="connsiteX6" fmla="*/ 11384 w 75418"/>
                <a:gd name="connsiteY6" fmla="*/ 676354 h 679810"/>
                <a:gd name="connsiteX7" fmla="*/ 26376 w 75418"/>
                <a:gd name="connsiteY7" fmla="*/ 679612 h 679810"/>
                <a:gd name="connsiteX8" fmla="*/ 37977 w 75418"/>
                <a:gd name="connsiteY8" fmla="*/ 632939 h 6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8" h="679810">
                  <a:moveTo>
                    <a:pt x="75487" y="46942"/>
                  </a:moveTo>
                  <a:cubicBezTo>
                    <a:pt x="74367" y="31659"/>
                    <a:pt x="69987" y="16790"/>
                    <a:pt x="62647" y="3337"/>
                  </a:cubicBezTo>
                  <a:cubicBezTo>
                    <a:pt x="59995" y="-212"/>
                    <a:pt x="54970" y="-940"/>
                    <a:pt x="51423" y="1712"/>
                  </a:cubicBezTo>
                  <a:cubicBezTo>
                    <a:pt x="51010" y="2019"/>
                    <a:pt x="50628" y="2365"/>
                    <a:pt x="50284" y="2746"/>
                  </a:cubicBezTo>
                  <a:cubicBezTo>
                    <a:pt x="45253" y="13043"/>
                    <a:pt x="42184" y="24187"/>
                    <a:pt x="41235" y="35608"/>
                  </a:cubicBezTo>
                  <a:cubicBezTo>
                    <a:pt x="15384" y="222755"/>
                    <a:pt x="1632" y="411350"/>
                    <a:pt x="68" y="600269"/>
                  </a:cubicBezTo>
                  <a:cubicBezTo>
                    <a:pt x="906" y="643798"/>
                    <a:pt x="4373" y="672487"/>
                    <a:pt x="11384" y="676354"/>
                  </a:cubicBezTo>
                  <a:cubicBezTo>
                    <a:pt x="15756" y="679383"/>
                    <a:pt x="21145" y="680545"/>
                    <a:pt x="26376" y="679612"/>
                  </a:cubicBezTo>
                  <a:cubicBezTo>
                    <a:pt x="43521" y="675173"/>
                    <a:pt x="37977" y="632939"/>
                    <a:pt x="37977" y="632939"/>
                  </a:cubicBezTo>
                </a:path>
              </a:pathLst>
            </a:custGeom>
            <a:noFill/>
            <a:ln w="13088" cap="rnd">
              <a:solidFill>
                <a:srgbClr val="000000"/>
              </a:solidFill>
              <a:prstDash val="solid"/>
              <a:round/>
            </a:ln>
          </p:spPr>
          <p:txBody>
            <a:bodyPr rtlCol="1" anchor="ctr"/>
            <a:lstStyle/>
            <a:p>
              <a:endParaRPr lang="ar-SA"/>
            </a:p>
          </p:txBody>
        </p:sp>
        <p:sp>
          <p:nvSpPr>
            <p:cNvPr id="67" name="شكل حر: شكل 66">
              <a:extLst>
                <a:ext uri="{FF2B5EF4-FFF2-40B4-BE49-F238E27FC236}">
                  <a16:creationId xmlns:a16="http://schemas.microsoft.com/office/drawing/2014/main" id="{016995D1-4BF8-E92E-E103-EE78DC63CD88}"/>
                </a:ext>
              </a:extLst>
            </p:cNvPr>
            <p:cNvSpPr/>
            <p:nvPr/>
          </p:nvSpPr>
          <p:spPr>
            <a:xfrm>
              <a:off x="2885756" y="3798862"/>
              <a:ext cx="125172" cy="713845"/>
            </a:xfrm>
            <a:custGeom>
              <a:avLst/>
              <a:gdLst>
                <a:gd name="connsiteX0" fmla="*/ 125238 w 125172"/>
                <a:gd name="connsiteY0" fmla="*/ 26354 h 713845"/>
                <a:gd name="connsiteX1" fmla="*/ 55115 w 125172"/>
                <a:gd name="connsiteY1" fmla="*/ 10581 h 713845"/>
                <a:gd name="connsiteX2" fmla="*/ 49743 w 125172"/>
                <a:gd name="connsiteY2" fmla="*/ 31727 h 713845"/>
                <a:gd name="connsiteX3" fmla="*/ 2118 w 125172"/>
                <a:gd name="connsiteY3" fmla="*/ 581967 h 713845"/>
                <a:gd name="connsiteX4" fmla="*/ 2899 w 125172"/>
                <a:gd name="connsiteY4" fmla="*/ 682417 h 713845"/>
                <a:gd name="connsiteX5" fmla="*/ 88624 w 125172"/>
                <a:gd name="connsiteY5" fmla="*/ 704077 h 71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72" h="713845">
                  <a:moveTo>
                    <a:pt x="125238" y="26354"/>
                  </a:moveTo>
                  <a:cubicBezTo>
                    <a:pt x="123333" y="1875"/>
                    <a:pt x="70641" y="-9841"/>
                    <a:pt x="55115" y="10581"/>
                  </a:cubicBezTo>
                  <a:cubicBezTo>
                    <a:pt x="52328" y="17338"/>
                    <a:pt x="50518" y="24459"/>
                    <a:pt x="49743" y="31727"/>
                  </a:cubicBezTo>
                  <a:cubicBezTo>
                    <a:pt x="35208" y="115337"/>
                    <a:pt x="8824" y="420118"/>
                    <a:pt x="2118" y="581967"/>
                  </a:cubicBezTo>
                  <a:cubicBezTo>
                    <a:pt x="-858" y="615400"/>
                    <a:pt x="-597" y="649042"/>
                    <a:pt x="2899" y="682417"/>
                  </a:cubicBezTo>
                  <a:cubicBezTo>
                    <a:pt x="16977" y="723585"/>
                    <a:pt x="69041" y="717050"/>
                    <a:pt x="88624" y="704077"/>
                  </a:cubicBezTo>
                </a:path>
              </a:pathLst>
            </a:custGeom>
            <a:solidFill>
              <a:srgbClr val="EE8030"/>
            </a:solidFill>
            <a:ln w="13088" cap="rnd">
              <a:solidFill>
                <a:srgbClr val="000000"/>
              </a:solidFill>
              <a:prstDash val="solid"/>
              <a:round/>
            </a:ln>
          </p:spPr>
          <p:txBody>
            <a:bodyPr rtlCol="1" anchor="ctr"/>
            <a:lstStyle/>
            <a:p>
              <a:endParaRPr lang="ar-SA"/>
            </a:p>
          </p:txBody>
        </p:sp>
        <p:sp>
          <p:nvSpPr>
            <p:cNvPr id="68" name="شكل حر: شكل 67">
              <a:extLst>
                <a:ext uri="{FF2B5EF4-FFF2-40B4-BE49-F238E27FC236}">
                  <a16:creationId xmlns:a16="http://schemas.microsoft.com/office/drawing/2014/main" id="{A15FD6C5-4218-97CC-F21D-D141E6F2E026}"/>
                </a:ext>
              </a:extLst>
            </p:cNvPr>
            <p:cNvSpPr/>
            <p:nvPr/>
          </p:nvSpPr>
          <p:spPr>
            <a:xfrm>
              <a:off x="2988792" y="3799665"/>
              <a:ext cx="659663" cy="141994"/>
            </a:xfrm>
            <a:custGeom>
              <a:avLst/>
              <a:gdLst>
                <a:gd name="connsiteX0" fmla="*/ 85 w 659663"/>
                <a:gd name="connsiteY0" fmla="*/ 58398 h 141994"/>
                <a:gd name="connsiteX1" fmla="*/ 33690 w 659663"/>
                <a:gd name="connsiteY1" fmla="*/ 71429 h 141994"/>
                <a:gd name="connsiteX2" fmla="*/ 204244 w 659663"/>
                <a:gd name="connsiteY2" fmla="*/ 137037 h 141994"/>
                <a:gd name="connsiteX3" fmla="*/ 245107 w 659663"/>
                <a:gd name="connsiteY3" fmla="*/ 137037 h 141994"/>
                <a:gd name="connsiteX4" fmla="*/ 527428 w 659663"/>
                <a:gd name="connsiteY4" fmla="*/ 3934 h 141994"/>
                <a:gd name="connsiteX5" fmla="*/ 659749 w 659663"/>
                <a:gd name="connsiteY5" fmla="*/ 7916 h 1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63" h="141994">
                  <a:moveTo>
                    <a:pt x="85" y="58398"/>
                  </a:moveTo>
                  <a:lnTo>
                    <a:pt x="33690" y="71429"/>
                  </a:lnTo>
                  <a:cubicBezTo>
                    <a:pt x="88153" y="92574"/>
                    <a:pt x="191081" y="132389"/>
                    <a:pt x="204244" y="137037"/>
                  </a:cubicBezTo>
                  <a:cubicBezTo>
                    <a:pt x="217031" y="143781"/>
                    <a:pt x="232320" y="143781"/>
                    <a:pt x="245107" y="137037"/>
                  </a:cubicBezTo>
                  <a:cubicBezTo>
                    <a:pt x="263756" y="129969"/>
                    <a:pt x="483098" y="14469"/>
                    <a:pt x="527428" y="3934"/>
                  </a:cubicBezTo>
                  <a:cubicBezTo>
                    <a:pt x="571757" y="-6600"/>
                    <a:pt x="659749" y="7916"/>
                    <a:pt x="659749" y="7916"/>
                  </a:cubicBezTo>
                </a:path>
              </a:pathLst>
            </a:custGeom>
            <a:noFill/>
            <a:ln w="13088" cap="rnd">
              <a:solidFill>
                <a:srgbClr val="000000"/>
              </a:solidFill>
              <a:prstDash val="solid"/>
              <a:round/>
            </a:ln>
          </p:spPr>
          <p:txBody>
            <a:bodyPr rtlCol="1" anchor="ctr"/>
            <a:lstStyle/>
            <a:p>
              <a:endParaRPr lang="ar-SA"/>
            </a:p>
          </p:txBody>
        </p:sp>
        <p:sp>
          <p:nvSpPr>
            <p:cNvPr id="69" name="شكل حر: شكل 68">
              <a:extLst>
                <a:ext uri="{FF2B5EF4-FFF2-40B4-BE49-F238E27FC236}">
                  <a16:creationId xmlns:a16="http://schemas.microsoft.com/office/drawing/2014/main" id="{3EE9DF3E-881B-25C8-0EE6-C7E8D15C3874}"/>
                </a:ext>
              </a:extLst>
            </p:cNvPr>
            <p:cNvSpPr/>
            <p:nvPr/>
          </p:nvSpPr>
          <p:spPr>
            <a:xfrm>
              <a:off x="2947625" y="4422623"/>
              <a:ext cx="168916" cy="106660"/>
            </a:xfrm>
            <a:custGeom>
              <a:avLst/>
              <a:gdLst>
                <a:gd name="connsiteX0" fmla="*/ 70 w 168916"/>
                <a:gd name="connsiteY0" fmla="*/ 132 h 106660"/>
                <a:gd name="connsiteX1" fmla="*/ 39866 w 168916"/>
                <a:gd name="connsiteY1" fmla="*/ 27241 h 106660"/>
                <a:gd name="connsiteX2" fmla="*/ 111437 w 168916"/>
                <a:gd name="connsiteY2" fmla="*/ 73913 h 106660"/>
                <a:gd name="connsiteX3" fmla="*/ 168987 w 168916"/>
                <a:gd name="connsiteY3" fmla="*/ 106793 h 106660"/>
              </a:gdLst>
              <a:ahLst/>
              <a:cxnLst>
                <a:cxn ang="0">
                  <a:pos x="connsiteX0" y="connsiteY0"/>
                </a:cxn>
                <a:cxn ang="0">
                  <a:pos x="connsiteX1" y="connsiteY1"/>
                </a:cxn>
                <a:cxn ang="0">
                  <a:pos x="connsiteX2" y="connsiteY2"/>
                </a:cxn>
                <a:cxn ang="0">
                  <a:pos x="connsiteX3" y="connsiteY3"/>
                </a:cxn>
              </a:cxnLst>
              <a:rect l="l" t="t" r="r" b="b"/>
              <a:pathLst>
                <a:path w="168916" h="106660">
                  <a:moveTo>
                    <a:pt x="70" y="132"/>
                  </a:moveTo>
                  <a:cubicBezTo>
                    <a:pt x="70" y="132"/>
                    <a:pt x="16701" y="11658"/>
                    <a:pt x="39866" y="27241"/>
                  </a:cubicBezTo>
                  <a:cubicBezTo>
                    <a:pt x="60821" y="41376"/>
                    <a:pt x="87205" y="58788"/>
                    <a:pt x="111437" y="73913"/>
                  </a:cubicBezTo>
                  <a:cubicBezTo>
                    <a:pt x="129925" y="86048"/>
                    <a:pt x="149144" y="97021"/>
                    <a:pt x="168987" y="106793"/>
                  </a:cubicBezTo>
                </a:path>
              </a:pathLst>
            </a:custGeom>
            <a:noFill/>
            <a:ln w="13088" cap="rnd">
              <a:solidFill>
                <a:srgbClr val="000000"/>
              </a:solidFill>
              <a:prstDash val="solid"/>
              <a:round/>
            </a:ln>
          </p:spPr>
          <p:txBody>
            <a:bodyPr rtlCol="1" anchor="ctr"/>
            <a:lstStyle/>
            <a:p>
              <a:endParaRPr lang="ar-SA"/>
            </a:p>
          </p:txBody>
        </p:sp>
        <p:sp>
          <p:nvSpPr>
            <p:cNvPr id="70" name="شكل حر: شكل 69">
              <a:extLst>
                <a:ext uri="{FF2B5EF4-FFF2-40B4-BE49-F238E27FC236}">
                  <a16:creationId xmlns:a16="http://schemas.microsoft.com/office/drawing/2014/main" id="{0440D51C-CC65-9538-43C4-57B70BD29B40}"/>
                </a:ext>
              </a:extLst>
            </p:cNvPr>
            <p:cNvSpPr/>
            <p:nvPr/>
          </p:nvSpPr>
          <p:spPr>
            <a:xfrm>
              <a:off x="4370908" y="4325583"/>
              <a:ext cx="150891" cy="287578"/>
            </a:xfrm>
            <a:custGeom>
              <a:avLst/>
              <a:gdLst>
                <a:gd name="connsiteX0" fmla="*/ 141896 w 150891"/>
                <a:gd name="connsiteY0" fmla="*/ 132 h 287578"/>
                <a:gd name="connsiteX1" fmla="*/ 147001 w 150891"/>
                <a:gd name="connsiteY1" fmla="*/ 124662 h 287578"/>
                <a:gd name="connsiteX2" fmla="*/ 145 w 150891"/>
                <a:gd name="connsiteY2" fmla="*/ 287711 h 287578"/>
              </a:gdLst>
              <a:ahLst/>
              <a:cxnLst>
                <a:cxn ang="0">
                  <a:pos x="connsiteX0" y="connsiteY0"/>
                </a:cxn>
                <a:cxn ang="0">
                  <a:pos x="connsiteX1" y="connsiteY1"/>
                </a:cxn>
                <a:cxn ang="0">
                  <a:pos x="connsiteX2" y="connsiteY2"/>
                </a:cxn>
              </a:cxnLst>
              <a:rect l="l" t="t" r="r" b="b"/>
              <a:pathLst>
                <a:path w="150891" h="287578">
                  <a:moveTo>
                    <a:pt x="141896" y="132"/>
                  </a:moveTo>
                  <a:cubicBezTo>
                    <a:pt x="141896" y="27774"/>
                    <a:pt x="158450" y="72293"/>
                    <a:pt x="147001" y="124662"/>
                  </a:cubicBezTo>
                  <a:cubicBezTo>
                    <a:pt x="136124" y="174497"/>
                    <a:pt x="99929" y="231342"/>
                    <a:pt x="145" y="287711"/>
                  </a:cubicBezTo>
                </a:path>
              </a:pathLst>
            </a:custGeom>
            <a:noFill/>
            <a:ln w="13088" cap="rnd">
              <a:solidFill>
                <a:srgbClr val="000000"/>
              </a:solidFill>
              <a:prstDash val="solid"/>
              <a:round/>
            </a:ln>
          </p:spPr>
          <p:txBody>
            <a:bodyPr rtlCol="1" anchor="ctr"/>
            <a:lstStyle/>
            <a:p>
              <a:endParaRPr lang="ar-SA"/>
            </a:p>
          </p:txBody>
        </p:sp>
        <p:sp>
          <p:nvSpPr>
            <p:cNvPr id="71" name="شكل حر: شكل 70">
              <a:extLst>
                <a:ext uri="{FF2B5EF4-FFF2-40B4-BE49-F238E27FC236}">
                  <a16:creationId xmlns:a16="http://schemas.microsoft.com/office/drawing/2014/main" id="{4AD3F927-A643-E0A7-F1B9-674AADD9CDB6}"/>
                </a:ext>
              </a:extLst>
            </p:cNvPr>
            <p:cNvSpPr/>
            <p:nvPr/>
          </p:nvSpPr>
          <p:spPr>
            <a:xfrm>
              <a:off x="3349230" y="3771972"/>
              <a:ext cx="928961" cy="570339"/>
            </a:xfrm>
            <a:custGeom>
              <a:avLst/>
              <a:gdLst>
                <a:gd name="connsiteX0" fmla="*/ 929073 w 928961"/>
                <a:gd name="connsiteY0" fmla="*/ 143137 h 570339"/>
                <a:gd name="connsiteX1" fmla="*/ 838985 w 928961"/>
                <a:gd name="connsiteY1" fmla="*/ 100179 h 570339"/>
                <a:gd name="connsiteX2" fmla="*/ 769319 w 928961"/>
                <a:gd name="connsiteY2" fmla="*/ 83224 h 570339"/>
                <a:gd name="connsiteX3" fmla="*/ 380395 w 928961"/>
                <a:gd name="connsiteY3" fmla="*/ 4338 h 570339"/>
                <a:gd name="connsiteX4" fmla="*/ 299337 w 928961"/>
                <a:gd name="connsiteY4" fmla="*/ 35695 h 570339"/>
                <a:gd name="connsiteX5" fmla="*/ 175512 w 928961"/>
                <a:gd name="connsiteY5" fmla="*/ 92845 h 570339"/>
                <a:gd name="connsiteX6" fmla="*/ 34675 w 928961"/>
                <a:gd name="connsiteY6" fmla="*/ 199105 h 570339"/>
                <a:gd name="connsiteX7" fmla="*/ 1871 w 928961"/>
                <a:gd name="connsiteY7" fmla="*/ 487923 h 570339"/>
                <a:gd name="connsiteX8" fmla="*/ 1681 w 928961"/>
                <a:gd name="connsiteY8" fmla="*/ 517050 h 570339"/>
                <a:gd name="connsiteX9" fmla="*/ 178731 w 928961"/>
                <a:gd name="connsiteY9" fmla="*/ 517450 h 570339"/>
                <a:gd name="connsiteX10" fmla="*/ 241596 w 928961"/>
                <a:gd name="connsiteY10" fmla="*/ 339752 h 570339"/>
                <a:gd name="connsiteX11" fmla="*/ 235443 w 928961"/>
                <a:gd name="connsiteY11" fmla="*/ 285459 h 5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8961" h="570339">
                  <a:moveTo>
                    <a:pt x="929073" y="143137"/>
                  </a:moveTo>
                  <a:cubicBezTo>
                    <a:pt x="901260" y="124582"/>
                    <a:pt x="870913" y="110104"/>
                    <a:pt x="838985" y="100179"/>
                  </a:cubicBezTo>
                  <a:cubicBezTo>
                    <a:pt x="816259" y="92654"/>
                    <a:pt x="792961" y="86977"/>
                    <a:pt x="769319" y="83224"/>
                  </a:cubicBezTo>
                  <a:cubicBezTo>
                    <a:pt x="669269" y="67241"/>
                    <a:pt x="462614" y="-19893"/>
                    <a:pt x="380395" y="4338"/>
                  </a:cubicBezTo>
                  <a:cubicBezTo>
                    <a:pt x="352620" y="12709"/>
                    <a:pt x="325512" y="23192"/>
                    <a:pt x="299337" y="35695"/>
                  </a:cubicBezTo>
                  <a:cubicBezTo>
                    <a:pt x="255331" y="56192"/>
                    <a:pt x="216717" y="78443"/>
                    <a:pt x="175512" y="92845"/>
                  </a:cubicBezTo>
                  <a:cubicBezTo>
                    <a:pt x="110951" y="115438"/>
                    <a:pt x="52354" y="104751"/>
                    <a:pt x="34675" y="199105"/>
                  </a:cubicBezTo>
                  <a:cubicBezTo>
                    <a:pt x="16997" y="293460"/>
                    <a:pt x="19626" y="409341"/>
                    <a:pt x="1871" y="487923"/>
                  </a:cubicBezTo>
                  <a:cubicBezTo>
                    <a:pt x="-409" y="497486"/>
                    <a:pt x="-474" y="507449"/>
                    <a:pt x="1681" y="517050"/>
                  </a:cubicBezTo>
                  <a:cubicBezTo>
                    <a:pt x="15016" y="576105"/>
                    <a:pt x="113904" y="599289"/>
                    <a:pt x="178731" y="517450"/>
                  </a:cubicBezTo>
                  <a:cubicBezTo>
                    <a:pt x="219834" y="467406"/>
                    <a:pt x="242080" y="404522"/>
                    <a:pt x="241596" y="339752"/>
                  </a:cubicBezTo>
                  <a:cubicBezTo>
                    <a:pt x="241465" y="321483"/>
                    <a:pt x="239402" y="303290"/>
                    <a:pt x="235443" y="285459"/>
                  </a:cubicBezTo>
                </a:path>
              </a:pathLst>
            </a:custGeom>
            <a:noFill/>
            <a:ln w="13088" cap="rnd">
              <a:solidFill>
                <a:srgbClr val="000000"/>
              </a:solidFill>
              <a:prstDash val="solid"/>
              <a:round/>
            </a:ln>
          </p:spPr>
          <p:txBody>
            <a:bodyPr rtlCol="1" anchor="ctr"/>
            <a:lstStyle/>
            <a:p>
              <a:endParaRPr lang="ar-SA"/>
            </a:p>
          </p:txBody>
        </p:sp>
        <p:sp>
          <p:nvSpPr>
            <p:cNvPr id="72" name="شكل حر: شكل 71">
              <a:extLst>
                <a:ext uri="{FF2B5EF4-FFF2-40B4-BE49-F238E27FC236}">
                  <a16:creationId xmlns:a16="http://schemas.microsoft.com/office/drawing/2014/main" id="{E6D56B12-458A-9DE9-D941-41058E60AF9B}"/>
                </a:ext>
              </a:extLst>
            </p:cNvPr>
            <p:cNvSpPr/>
            <p:nvPr/>
          </p:nvSpPr>
          <p:spPr>
            <a:xfrm>
              <a:off x="3593268" y="4059533"/>
              <a:ext cx="709402" cy="448605"/>
            </a:xfrm>
            <a:custGeom>
              <a:avLst/>
              <a:gdLst>
                <a:gd name="connsiteX0" fmla="*/ 118 w 709402"/>
                <a:gd name="connsiteY0" fmla="*/ 52202 h 448605"/>
                <a:gd name="connsiteX1" fmla="*/ 37037 w 709402"/>
                <a:gd name="connsiteY1" fmla="*/ 18807 h 448605"/>
                <a:gd name="connsiteX2" fmla="*/ 169035 w 709402"/>
                <a:gd name="connsiteY2" fmla="*/ 215 h 448605"/>
                <a:gd name="connsiteX3" fmla="*/ 709521 w 709402"/>
                <a:gd name="connsiteY3" fmla="*/ 448728 h 448605"/>
              </a:gdLst>
              <a:ahLst/>
              <a:cxnLst>
                <a:cxn ang="0">
                  <a:pos x="connsiteX0" y="connsiteY0"/>
                </a:cxn>
                <a:cxn ang="0">
                  <a:pos x="connsiteX1" y="connsiteY1"/>
                </a:cxn>
                <a:cxn ang="0">
                  <a:pos x="connsiteX2" y="connsiteY2"/>
                </a:cxn>
                <a:cxn ang="0">
                  <a:pos x="connsiteX3" y="connsiteY3"/>
                </a:cxn>
              </a:cxnLst>
              <a:rect l="l" t="t" r="r" b="b"/>
              <a:pathLst>
                <a:path w="709402" h="448605">
                  <a:moveTo>
                    <a:pt x="118" y="52202"/>
                  </a:moveTo>
                  <a:cubicBezTo>
                    <a:pt x="118" y="52202"/>
                    <a:pt x="29913" y="40220"/>
                    <a:pt x="37037" y="18807"/>
                  </a:cubicBezTo>
                  <a:cubicBezTo>
                    <a:pt x="37037" y="18807"/>
                    <a:pt x="133869" y="6044"/>
                    <a:pt x="169035" y="215"/>
                  </a:cubicBezTo>
                  <a:cubicBezTo>
                    <a:pt x="204201" y="-5615"/>
                    <a:pt x="610004" y="265657"/>
                    <a:pt x="709521" y="448728"/>
                  </a:cubicBezTo>
                </a:path>
              </a:pathLst>
            </a:custGeom>
            <a:noFill/>
            <a:ln w="13088" cap="rnd">
              <a:solidFill>
                <a:srgbClr val="000000"/>
              </a:solidFill>
              <a:prstDash val="solid"/>
              <a:round/>
            </a:ln>
          </p:spPr>
          <p:txBody>
            <a:bodyPr rtlCol="1" anchor="ctr"/>
            <a:lstStyle/>
            <a:p>
              <a:endParaRPr lang="ar-SA"/>
            </a:p>
          </p:txBody>
        </p:sp>
        <p:sp>
          <p:nvSpPr>
            <p:cNvPr id="73" name="شكل حر: شكل 72">
              <a:extLst>
                <a:ext uri="{FF2B5EF4-FFF2-40B4-BE49-F238E27FC236}">
                  <a16:creationId xmlns:a16="http://schemas.microsoft.com/office/drawing/2014/main" id="{0018779A-8FDA-585C-9B8E-1BDCCF087FBB}"/>
                </a:ext>
              </a:extLst>
            </p:cNvPr>
            <p:cNvSpPr/>
            <p:nvPr/>
          </p:nvSpPr>
          <p:spPr>
            <a:xfrm>
              <a:off x="4001928" y="4450075"/>
              <a:ext cx="372981" cy="268795"/>
            </a:xfrm>
            <a:custGeom>
              <a:avLst/>
              <a:gdLst>
                <a:gd name="connsiteX0" fmla="*/ 300873 w 372981"/>
                <a:gd name="connsiteY0" fmla="*/ 58202 h 268795"/>
                <a:gd name="connsiteX1" fmla="*/ 363091 w 372981"/>
                <a:gd name="connsiteY1" fmla="*/ 165302 h 268795"/>
                <a:gd name="connsiteX2" fmla="*/ 364996 w 372981"/>
                <a:gd name="connsiteY2" fmla="*/ 235177 h 268795"/>
                <a:gd name="connsiteX3" fmla="*/ 226769 w 372981"/>
                <a:gd name="connsiteY3" fmla="*/ 228490 h 268795"/>
                <a:gd name="connsiteX4" fmla="*/ 221054 w 372981"/>
                <a:gd name="connsiteY4" fmla="*/ 221689 h 268795"/>
                <a:gd name="connsiteX5" fmla="*/ 83018 w 372981"/>
                <a:gd name="connsiteY5" fmla="*/ 51573 h 268795"/>
                <a:gd name="connsiteX6" fmla="*/ 131 w 372981"/>
                <a:gd name="connsiteY6" fmla="*/ 13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81" h="268795">
                  <a:moveTo>
                    <a:pt x="300873" y="58202"/>
                  </a:moveTo>
                  <a:cubicBezTo>
                    <a:pt x="325696" y="91369"/>
                    <a:pt x="346574" y="127297"/>
                    <a:pt x="363091" y="165302"/>
                  </a:cubicBezTo>
                  <a:cubicBezTo>
                    <a:pt x="373892" y="193210"/>
                    <a:pt x="378007" y="219785"/>
                    <a:pt x="364996" y="235177"/>
                  </a:cubicBezTo>
                  <a:cubicBezTo>
                    <a:pt x="320133" y="288517"/>
                    <a:pt x="265269" y="272820"/>
                    <a:pt x="226769" y="228490"/>
                  </a:cubicBezTo>
                  <a:cubicBezTo>
                    <a:pt x="224864" y="226338"/>
                    <a:pt x="222959" y="224033"/>
                    <a:pt x="221054" y="221689"/>
                  </a:cubicBezTo>
                  <a:cubicBezTo>
                    <a:pt x="182344" y="172255"/>
                    <a:pt x="83018" y="51573"/>
                    <a:pt x="83018" y="51573"/>
                  </a:cubicBezTo>
                  <a:lnTo>
                    <a:pt x="131" y="138"/>
                  </a:lnTo>
                </a:path>
              </a:pathLst>
            </a:custGeom>
            <a:noFill/>
            <a:ln w="13088" cap="rnd">
              <a:solidFill>
                <a:srgbClr val="000000"/>
              </a:solidFill>
              <a:prstDash val="solid"/>
              <a:round/>
            </a:ln>
          </p:spPr>
          <p:txBody>
            <a:bodyPr rtlCol="1" anchor="ctr"/>
            <a:lstStyle/>
            <a:p>
              <a:endParaRPr lang="ar-SA"/>
            </a:p>
          </p:txBody>
        </p:sp>
        <p:sp>
          <p:nvSpPr>
            <p:cNvPr id="74" name="شكل حر: شكل 73">
              <a:extLst>
                <a:ext uri="{FF2B5EF4-FFF2-40B4-BE49-F238E27FC236}">
                  <a16:creationId xmlns:a16="http://schemas.microsoft.com/office/drawing/2014/main" id="{95A0F324-A6AE-85EB-A252-B01D656F8626}"/>
                </a:ext>
              </a:extLst>
            </p:cNvPr>
            <p:cNvSpPr/>
            <p:nvPr/>
          </p:nvSpPr>
          <p:spPr>
            <a:xfrm>
              <a:off x="3857053" y="4274395"/>
              <a:ext cx="367322" cy="529769"/>
            </a:xfrm>
            <a:custGeom>
              <a:avLst/>
              <a:gdLst>
                <a:gd name="connsiteX0" fmla="*/ 123 w 367322"/>
                <a:gd name="connsiteY0" fmla="*/ 136 h 529769"/>
                <a:gd name="connsiteX1" fmla="*/ 13230 w 367322"/>
                <a:gd name="connsiteY1" fmla="*/ 51323 h 529769"/>
                <a:gd name="connsiteX2" fmla="*/ 145151 w 367322"/>
                <a:gd name="connsiteY2" fmla="*/ 175853 h 529769"/>
                <a:gd name="connsiteX3" fmla="*/ 199501 w 367322"/>
                <a:gd name="connsiteY3" fmla="*/ 233670 h 529769"/>
                <a:gd name="connsiteX4" fmla="*/ 348186 w 367322"/>
                <a:gd name="connsiteY4" fmla="*/ 414130 h 529769"/>
                <a:gd name="connsiteX5" fmla="*/ 367445 w 367322"/>
                <a:gd name="connsiteY5" fmla="*/ 459298 h 529769"/>
                <a:gd name="connsiteX6" fmla="*/ 286616 w 367322"/>
                <a:gd name="connsiteY6" fmla="*/ 529726 h 529769"/>
                <a:gd name="connsiteX7" fmla="*/ 262671 w 367322"/>
                <a:gd name="connsiteY7" fmla="*/ 524068 h 529769"/>
                <a:gd name="connsiteX8" fmla="*/ 258727 w 367322"/>
                <a:gd name="connsiteY8" fmla="*/ 521972 h 529769"/>
                <a:gd name="connsiteX9" fmla="*/ 36833 w 367322"/>
                <a:gd name="connsiteY9" fmla="*/ 330996 h 529769"/>
                <a:gd name="connsiteX10" fmla="*/ 36718 w 367322"/>
                <a:gd name="connsiteY10" fmla="*/ 330863 h 52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322" h="529769">
                  <a:moveTo>
                    <a:pt x="123" y="136"/>
                  </a:moveTo>
                  <a:cubicBezTo>
                    <a:pt x="1819" y="17776"/>
                    <a:pt x="6238" y="35035"/>
                    <a:pt x="13230" y="51323"/>
                  </a:cubicBezTo>
                  <a:cubicBezTo>
                    <a:pt x="18659" y="57610"/>
                    <a:pt x="91068" y="122894"/>
                    <a:pt x="145151" y="175853"/>
                  </a:cubicBezTo>
                  <a:cubicBezTo>
                    <a:pt x="164487" y="193951"/>
                    <a:pt x="182641" y="213267"/>
                    <a:pt x="199501" y="233670"/>
                  </a:cubicBezTo>
                  <a:cubicBezTo>
                    <a:pt x="221694" y="263921"/>
                    <a:pt x="308981" y="353037"/>
                    <a:pt x="348186" y="414130"/>
                  </a:cubicBezTo>
                  <a:cubicBezTo>
                    <a:pt x="358263" y="427351"/>
                    <a:pt x="364893" y="442877"/>
                    <a:pt x="367445" y="459298"/>
                  </a:cubicBezTo>
                  <a:cubicBezTo>
                    <a:pt x="364569" y="501056"/>
                    <a:pt x="328393" y="532583"/>
                    <a:pt x="286616" y="529726"/>
                  </a:cubicBezTo>
                  <a:cubicBezTo>
                    <a:pt x="278387" y="529154"/>
                    <a:pt x="270290" y="527249"/>
                    <a:pt x="262671" y="524068"/>
                  </a:cubicBezTo>
                  <a:cubicBezTo>
                    <a:pt x="261299" y="523496"/>
                    <a:pt x="259965" y="522792"/>
                    <a:pt x="258727" y="521972"/>
                  </a:cubicBezTo>
                  <a:cubicBezTo>
                    <a:pt x="225542" y="501418"/>
                    <a:pt x="62188" y="354885"/>
                    <a:pt x="36833" y="330996"/>
                  </a:cubicBezTo>
                  <a:lnTo>
                    <a:pt x="36718" y="330863"/>
                  </a:lnTo>
                </a:path>
              </a:pathLst>
            </a:custGeom>
            <a:noFill/>
            <a:ln w="13088" cap="rnd">
              <a:solidFill>
                <a:srgbClr val="000000"/>
              </a:solidFill>
              <a:prstDash val="solid"/>
              <a:round/>
            </a:ln>
          </p:spPr>
          <p:txBody>
            <a:bodyPr rtlCol="1" anchor="ctr"/>
            <a:lstStyle/>
            <a:p>
              <a:endParaRPr lang="ar-SA"/>
            </a:p>
          </p:txBody>
        </p:sp>
        <p:sp>
          <p:nvSpPr>
            <p:cNvPr id="75" name="شكل حر: شكل 74">
              <a:extLst>
                <a:ext uri="{FF2B5EF4-FFF2-40B4-BE49-F238E27FC236}">
                  <a16:creationId xmlns:a16="http://schemas.microsoft.com/office/drawing/2014/main" id="{79E3D11C-1C5F-8D16-4F7A-3F6BBC3CFD73}"/>
                </a:ext>
              </a:extLst>
            </p:cNvPr>
            <p:cNvSpPr/>
            <p:nvPr/>
          </p:nvSpPr>
          <p:spPr>
            <a:xfrm>
              <a:off x="3966933" y="4802823"/>
              <a:ext cx="144227" cy="56512"/>
            </a:xfrm>
            <a:custGeom>
              <a:avLst/>
              <a:gdLst>
                <a:gd name="connsiteX0" fmla="*/ 144351 w 144227"/>
                <a:gd name="connsiteY0" fmla="*/ 151 h 56512"/>
                <a:gd name="connsiteX1" fmla="*/ 112671 w 144227"/>
                <a:gd name="connsiteY1" fmla="*/ 41546 h 56512"/>
                <a:gd name="connsiteX2" fmla="*/ 34223 w 144227"/>
                <a:gd name="connsiteY2" fmla="*/ 53186 h 56512"/>
                <a:gd name="connsiteX3" fmla="*/ 123 w 144227"/>
                <a:gd name="connsiteY3" fmla="*/ 33622 h 56512"/>
              </a:gdLst>
              <a:ahLst/>
              <a:cxnLst>
                <a:cxn ang="0">
                  <a:pos x="connsiteX0" y="connsiteY0"/>
                </a:cxn>
                <a:cxn ang="0">
                  <a:pos x="connsiteX1" y="connsiteY1"/>
                </a:cxn>
                <a:cxn ang="0">
                  <a:pos x="connsiteX2" y="connsiteY2"/>
                </a:cxn>
                <a:cxn ang="0">
                  <a:pos x="connsiteX3" y="connsiteY3"/>
                </a:cxn>
              </a:cxnLst>
              <a:rect l="l" t="t" r="r" b="b"/>
              <a:pathLst>
                <a:path w="144227" h="56512">
                  <a:moveTo>
                    <a:pt x="144351" y="151"/>
                  </a:moveTo>
                  <a:cubicBezTo>
                    <a:pt x="140922" y="18172"/>
                    <a:pt x="129168" y="33527"/>
                    <a:pt x="112671" y="41546"/>
                  </a:cubicBezTo>
                  <a:cubicBezTo>
                    <a:pt x="89296" y="56234"/>
                    <a:pt x="60855" y="60444"/>
                    <a:pt x="34223" y="53186"/>
                  </a:cubicBezTo>
                  <a:cubicBezTo>
                    <a:pt x="22412" y="47471"/>
                    <a:pt x="11020" y="40918"/>
                    <a:pt x="123" y="33622"/>
                  </a:cubicBezTo>
                </a:path>
              </a:pathLst>
            </a:custGeom>
            <a:noFill/>
            <a:ln w="13088" cap="rnd">
              <a:solidFill>
                <a:srgbClr val="000000"/>
              </a:solidFill>
              <a:prstDash val="solid"/>
              <a:round/>
            </a:ln>
          </p:spPr>
          <p:txBody>
            <a:bodyPr rtlCol="1" anchor="ctr"/>
            <a:lstStyle/>
            <a:p>
              <a:endParaRPr lang="ar-SA"/>
            </a:p>
          </p:txBody>
        </p:sp>
        <p:sp>
          <p:nvSpPr>
            <p:cNvPr id="76" name="شكل حر: شكل 75">
              <a:extLst>
                <a:ext uri="{FF2B5EF4-FFF2-40B4-BE49-F238E27FC236}">
                  <a16:creationId xmlns:a16="http://schemas.microsoft.com/office/drawing/2014/main" id="{F652F2AD-7E7B-6D5A-5AC6-6F7A98622080}"/>
                </a:ext>
              </a:extLst>
            </p:cNvPr>
            <p:cNvSpPr/>
            <p:nvPr/>
          </p:nvSpPr>
          <p:spPr>
            <a:xfrm>
              <a:off x="3864463" y="4855859"/>
              <a:ext cx="136569" cy="62189"/>
            </a:xfrm>
            <a:custGeom>
              <a:avLst/>
              <a:gdLst>
                <a:gd name="connsiteX0" fmla="*/ 136687 w 136569"/>
                <a:gd name="connsiteY0" fmla="*/ 154 h 62189"/>
                <a:gd name="connsiteX1" fmla="*/ 46142 w 136569"/>
                <a:gd name="connsiteY1" fmla="*/ 59095 h 62189"/>
                <a:gd name="connsiteX2" fmla="*/ 118 w 136569"/>
                <a:gd name="connsiteY2" fmla="*/ 55037 h 62189"/>
              </a:gdLst>
              <a:ahLst/>
              <a:cxnLst>
                <a:cxn ang="0">
                  <a:pos x="connsiteX0" y="connsiteY0"/>
                </a:cxn>
                <a:cxn ang="0">
                  <a:pos x="connsiteX1" y="connsiteY1"/>
                </a:cxn>
                <a:cxn ang="0">
                  <a:pos x="connsiteX2" y="connsiteY2"/>
                </a:cxn>
              </a:cxnLst>
              <a:rect l="l" t="t" r="r" b="b"/>
              <a:pathLst>
                <a:path w="136569" h="62189">
                  <a:moveTo>
                    <a:pt x="136687" y="154"/>
                  </a:moveTo>
                  <a:cubicBezTo>
                    <a:pt x="113503" y="28881"/>
                    <a:pt x="81804" y="49513"/>
                    <a:pt x="46142" y="59095"/>
                  </a:cubicBezTo>
                  <a:cubicBezTo>
                    <a:pt x="30941" y="64562"/>
                    <a:pt x="14119" y="63076"/>
                    <a:pt x="118" y="55037"/>
                  </a:cubicBezTo>
                </a:path>
              </a:pathLst>
            </a:custGeom>
            <a:noFill/>
            <a:ln w="13088" cap="rnd">
              <a:solidFill>
                <a:srgbClr val="000000"/>
              </a:solidFill>
              <a:prstDash val="solid"/>
              <a:round/>
            </a:ln>
          </p:spPr>
          <p:txBody>
            <a:bodyPr rtlCol="1" anchor="ctr"/>
            <a:lstStyle/>
            <a:p>
              <a:endParaRPr lang="ar-SA"/>
            </a:p>
          </p:txBody>
        </p:sp>
        <p:sp>
          <p:nvSpPr>
            <p:cNvPr id="77" name="شكل حر: شكل 76">
              <a:extLst>
                <a:ext uri="{FF2B5EF4-FFF2-40B4-BE49-F238E27FC236}">
                  <a16:creationId xmlns:a16="http://schemas.microsoft.com/office/drawing/2014/main" id="{BA621265-7CF6-3CC0-945E-277ACA14A233}"/>
                </a:ext>
              </a:extLst>
            </p:cNvPr>
            <p:cNvSpPr/>
            <p:nvPr/>
          </p:nvSpPr>
          <p:spPr>
            <a:xfrm>
              <a:off x="3762184" y="4013601"/>
              <a:ext cx="29603" cy="46024"/>
            </a:xfrm>
            <a:custGeom>
              <a:avLst/>
              <a:gdLst>
                <a:gd name="connsiteX0" fmla="*/ 109 w 29603"/>
                <a:gd name="connsiteY0" fmla="*/ 46134 h 46024"/>
                <a:gd name="connsiteX1" fmla="*/ 29713 w 29603"/>
                <a:gd name="connsiteY1" fmla="*/ 109 h 46024"/>
              </a:gdLst>
              <a:ahLst/>
              <a:cxnLst>
                <a:cxn ang="0">
                  <a:pos x="connsiteX0" y="connsiteY0"/>
                </a:cxn>
                <a:cxn ang="0">
                  <a:pos x="connsiteX1" y="connsiteY1"/>
                </a:cxn>
              </a:cxnLst>
              <a:rect l="l" t="t" r="r" b="b"/>
              <a:pathLst>
                <a:path w="29603" h="46024">
                  <a:moveTo>
                    <a:pt x="109" y="46134"/>
                  </a:moveTo>
                  <a:cubicBezTo>
                    <a:pt x="109" y="46134"/>
                    <a:pt x="29713" y="16797"/>
                    <a:pt x="29713" y="109"/>
                  </a:cubicBezTo>
                </a:path>
              </a:pathLst>
            </a:custGeom>
            <a:noFill/>
            <a:ln w="13088" cap="rnd">
              <a:solidFill>
                <a:srgbClr val="000000"/>
              </a:solidFill>
              <a:prstDash val="solid"/>
              <a:round/>
            </a:ln>
          </p:spPr>
          <p:txBody>
            <a:bodyPr rtlCol="1" anchor="ctr"/>
            <a:lstStyle/>
            <a:p>
              <a:endParaRPr lang="ar-SA"/>
            </a:p>
          </p:txBody>
        </p:sp>
        <p:sp>
          <p:nvSpPr>
            <p:cNvPr id="78" name="شكل حر: شكل 77">
              <a:extLst>
                <a:ext uri="{FF2B5EF4-FFF2-40B4-BE49-F238E27FC236}">
                  <a16:creationId xmlns:a16="http://schemas.microsoft.com/office/drawing/2014/main" id="{A5FAA2BF-DD0C-070A-559F-8868A2374C00}"/>
                </a:ext>
              </a:extLst>
            </p:cNvPr>
            <p:cNvSpPr/>
            <p:nvPr/>
          </p:nvSpPr>
          <p:spPr>
            <a:xfrm>
              <a:off x="3630187" y="4036575"/>
              <a:ext cx="1971" cy="41643"/>
            </a:xfrm>
            <a:custGeom>
              <a:avLst/>
              <a:gdLst>
                <a:gd name="connsiteX0" fmla="*/ 102 w 1971"/>
                <a:gd name="connsiteY0" fmla="*/ 41754 h 41643"/>
                <a:gd name="connsiteX1" fmla="*/ 102 w 1971"/>
                <a:gd name="connsiteY1" fmla="*/ 110 h 41643"/>
              </a:gdLst>
              <a:ahLst/>
              <a:cxnLst>
                <a:cxn ang="0">
                  <a:pos x="connsiteX0" y="connsiteY0"/>
                </a:cxn>
                <a:cxn ang="0">
                  <a:pos x="connsiteX1" y="connsiteY1"/>
                </a:cxn>
              </a:cxnLst>
              <a:rect l="l" t="t" r="r" b="b"/>
              <a:pathLst>
                <a:path w="1971" h="41643">
                  <a:moveTo>
                    <a:pt x="102" y="41754"/>
                  </a:moveTo>
                  <a:cubicBezTo>
                    <a:pt x="2731" y="28000"/>
                    <a:pt x="2731" y="13865"/>
                    <a:pt x="102" y="110"/>
                  </a:cubicBezTo>
                </a:path>
              </a:pathLst>
            </a:custGeom>
            <a:noFill/>
            <a:ln w="13088" cap="rnd">
              <a:solidFill>
                <a:srgbClr val="000000"/>
              </a:solidFill>
              <a:prstDash val="solid"/>
              <a:round/>
            </a:ln>
          </p:spPr>
          <p:txBody>
            <a:bodyPr rtlCol="1" anchor="ctr"/>
            <a:lstStyle/>
            <a:p>
              <a:endParaRPr lang="ar-SA"/>
            </a:p>
          </p:txBody>
        </p:sp>
        <p:sp>
          <p:nvSpPr>
            <p:cNvPr id="79" name="شكل حر: شكل 78">
              <a:extLst>
                <a:ext uri="{FF2B5EF4-FFF2-40B4-BE49-F238E27FC236}">
                  <a16:creationId xmlns:a16="http://schemas.microsoft.com/office/drawing/2014/main" id="{46CB49E1-D01C-4C27-C730-DFF1E85D81AC}"/>
                </a:ext>
              </a:extLst>
            </p:cNvPr>
            <p:cNvSpPr/>
            <p:nvPr/>
          </p:nvSpPr>
          <p:spPr>
            <a:xfrm>
              <a:off x="3349237" y="4164782"/>
              <a:ext cx="134405" cy="137767"/>
            </a:xfrm>
            <a:custGeom>
              <a:avLst/>
              <a:gdLst>
                <a:gd name="connsiteX0" fmla="*/ 91 w 134405"/>
                <a:gd name="connsiteY0" fmla="*/ 118173 h 137767"/>
                <a:gd name="connsiteX1" fmla="*/ 1596 w 134405"/>
                <a:gd name="connsiteY1" fmla="*/ 124326 h 137767"/>
                <a:gd name="connsiteX2" fmla="*/ 123192 w 134405"/>
                <a:gd name="connsiteY2" fmla="*/ 100628 h 137767"/>
                <a:gd name="connsiteX3" fmla="*/ 116829 w 134405"/>
                <a:gd name="connsiteY3" fmla="*/ 120 h 137767"/>
              </a:gdLst>
              <a:ahLst/>
              <a:cxnLst>
                <a:cxn ang="0">
                  <a:pos x="connsiteX0" y="connsiteY0"/>
                </a:cxn>
                <a:cxn ang="0">
                  <a:pos x="connsiteX1" y="connsiteY1"/>
                </a:cxn>
                <a:cxn ang="0">
                  <a:pos x="connsiteX2" y="connsiteY2"/>
                </a:cxn>
                <a:cxn ang="0">
                  <a:pos x="connsiteX3" y="connsiteY3"/>
                </a:cxn>
              </a:cxnLst>
              <a:rect l="l" t="t" r="r" b="b"/>
              <a:pathLst>
                <a:path w="134405" h="137767">
                  <a:moveTo>
                    <a:pt x="91" y="118173"/>
                  </a:moveTo>
                  <a:cubicBezTo>
                    <a:pt x="79" y="120325"/>
                    <a:pt x="597" y="122421"/>
                    <a:pt x="1596" y="124326"/>
                  </a:cubicBezTo>
                  <a:cubicBezTo>
                    <a:pt x="13445" y="148291"/>
                    <a:pt x="96541" y="140556"/>
                    <a:pt x="123192" y="100628"/>
                  </a:cubicBezTo>
                  <a:cubicBezTo>
                    <a:pt x="151919" y="57479"/>
                    <a:pt x="116829" y="120"/>
                    <a:pt x="116829" y="120"/>
                  </a:cubicBezTo>
                </a:path>
              </a:pathLst>
            </a:custGeom>
            <a:noFill/>
            <a:ln w="13088" cap="rnd">
              <a:solidFill>
                <a:srgbClr val="000000"/>
              </a:solidFill>
              <a:prstDash val="solid"/>
              <a:round/>
            </a:ln>
          </p:spPr>
          <p:txBody>
            <a:bodyPr rtlCol="1" anchor="ctr"/>
            <a:lstStyle/>
            <a:p>
              <a:endParaRPr lang="ar-SA"/>
            </a:p>
          </p:txBody>
        </p:sp>
        <p:sp>
          <p:nvSpPr>
            <p:cNvPr id="80" name="شكل حر: شكل 79">
              <a:extLst>
                <a:ext uri="{FF2B5EF4-FFF2-40B4-BE49-F238E27FC236}">
                  <a16:creationId xmlns:a16="http://schemas.microsoft.com/office/drawing/2014/main" id="{25943891-7FEB-1AD3-D8DB-9F302934B139}"/>
                </a:ext>
              </a:extLst>
            </p:cNvPr>
            <p:cNvSpPr/>
            <p:nvPr/>
          </p:nvSpPr>
          <p:spPr>
            <a:xfrm>
              <a:off x="3366916" y="4144284"/>
              <a:ext cx="49529" cy="4914"/>
            </a:xfrm>
            <a:custGeom>
              <a:avLst/>
              <a:gdLst>
                <a:gd name="connsiteX0" fmla="*/ 89 w 49529"/>
                <a:gd name="connsiteY0" fmla="*/ 5030 h 4914"/>
                <a:gd name="connsiteX1" fmla="*/ 49619 w 49529"/>
                <a:gd name="connsiteY1" fmla="*/ 115 h 4914"/>
              </a:gdLst>
              <a:ahLst/>
              <a:cxnLst>
                <a:cxn ang="0">
                  <a:pos x="connsiteX0" y="connsiteY0"/>
                </a:cxn>
                <a:cxn ang="0">
                  <a:pos x="connsiteX1" y="connsiteY1"/>
                </a:cxn>
              </a:cxnLst>
              <a:rect l="l" t="t" r="r" b="b"/>
              <a:pathLst>
                <a:path w="49529" h="4914">
                  <a:moveTo>
                    <a:pt x="89" y="5030"/>
                  </a:moveTo>
                  <a:cubicBezTo>
                    <a:pt x="89" y="5030"/>
                    <a:pt x="21425" y="3392"/>
                    <a:pt x="49619" y="115"/>
                  </a:cubicBezTo>
                </a:path>
              </a:pathLst>
            </a:custGeom>
            <a:noFill/>
            <a:ln w="13088" cap="rnd">
              <a:solidFill>
                <a:srgbClr val="000000"/>
              </a:solidFill>
              <a:prstDash val="solid"/>
              <a:round/>
            </a:ln>
          </p:spPr>
          <p:txBody>
            <a:bodyPr rtlCol="1" anchor="ctr"/>
            <a:lstStyle/>
            <a:p>
              <a:endParaRPr lang="ar-SA"/>
            </a:p>
          </p:txBody>
        </p:sp>
        <p:sp>
          <p:nvSpPr>
            <p:cNvPr id="81" name="شكل حر: شكل 80">
              <a:extLst>
                <a:ext uri="{FF2B5EF4-FFF2-40B4-BE49-F238E27FC236}">
                  <a16:creationId xmlns:a16="http://schemas.microsoft.com/office/drawing/2014/main" id="{9CA9A8C8-F35B-9878-9492-FFB370DC4DB8}"/>
                </a:ext>
              </a:extLst>
            </p:cNvPr>
            <p:cNvSpPr/>
            <p:nvPr/>
          </p:nvSpPr>
          <p:spPr>
            <a:xfrm>
              <a:off x="4293184" y="4658653"/>
              <a:ext cx="52311" cy="29737"/>
            </a:xfrm>
            <a:custGeom>
              <a:avLst/>
              <a:gdLst>
                <a:gd name="connsiteX0" fmla="*/ 138 w 52311"/>
                <a:gd name="connsiteY0" fmla="*/ 29880 h 29737"/>
                <a:gd name="connsiteX1" fmla="*/ 52449 w 52311"/>
                <a:gd name="connsiteY1" fmla="*/ 143 h 29737"/>
              </a:gdLst>
              <a:ahLst/>
              <a:cxnLst>
                <a:cxn ang="0">
                  <a:pos x="connsiteX0" y="connsiteY0"/>
                </a:cxn>
                <a:cxn ang="0">
                  <a:pos x="connsiteX1" y="connsiteY1"/>
                </a:cxn>
              </a:cxnLst>
              <a:rect l="l" t="t" r="r" b="b"/>
              <a:pathLst>
                <a:path w="52311" h="29737">
                  <a:moveTo>
                    <a:pt x="138" y="29880"/>
                  </a:moveTo>
                  <a:cubicBezTo>
                    <a:pt x="19626" y="24127"/>
                    <a:pt x="37533" y="13954"/>
                    <a:pt x="52449" y="143"/>
                  </a:cubicBezTo>
                </a:path>
              </a:pathLst>
            </a:custGeom>
            <a:noFill/>
            <a:ln w="13088" cap="rnd">
              <a:solidFill>
                <a:srgbClr val="000000"/>
              </a:solidFill>
              <a:prstDash val="solid"/>
              <a:round/>
            </a:ln>
          </p:spPr>
          <p:txBody>
            <a:bodyPr rtlCol="1" anchor="ctr"/>
            <a:lstStyle/>
            <a:p>
              <a:endParaRPr lang="ar-SA"/>
            </a:p>
          </p:txBody>
        </p:sp>
        <p:sp>
          <p:nvSpPr>
            <p:cNvPr id="82" name="شكل حر: شكل 81">
              <a:extLst>
                <a:ext uri="{FF2B5EF4-FFF2-40B4-BE49-F238E27FC236}">
                  <a16:creationId xmlns:a16="http://schemas.microsoft.com/office/drawing/2014/main" id="{E380135B-C268-7FAD-50B2-2EFE56A343AE}"/>
                </a:ext>
              </a:extLst>
            </p:cNvPr>
            <p:cNvSpPr/>
            <p:nvPr/>
          </p:nvSpPr>
          <p:spPr>
            <a:xfrm>
              <a:off x="4205115" y="4678427"/>
              <a:ext cx="23507" cy="9996"/>
            </a:xfrm>
            <a:custGeom>
              <a:avLst/>
              <a:gdLst>
                <a:gd name="connsiteX0" fmla="*/ 23640 w 23507"/>
                <a:gd name="connsiteY0" fmla="*/ 143 h 9996"/>
                <a:gd name="connsiteX1" fmla="*/ 133 w 23507"/>
                <a:gd name="connsiteY1" fmla="*/ 10106 h 9996"/>
              </a:gdLst>
              <a:ahLst/>
              <a:cxnLst>
                <a:cxn ang="0">
                  <a:pos x="connsiteX0" y="connsiteY0"/>
                </a:cxn>
                <a:cxn ang="0">
                  <a:pos x="connsiteX1" y="connsiteY1"/>
                </a:cxn>
              </a:cxnLst>
              <a:rect l="l" t="t" r="r" b="b"/>
              <a:pathLst>
                <a:path w="23507" h="9996">
                  <a:moveTo>
                    <a:pt x="23640" y="143"/>
                  </a:moveTo>
                  <a:cubicBezTo>
                    <a:pt x="23640" y="143"/>
                    <a:pt x="590" y="10811"/>
                    <a:pt x="133" y="10106"/>
                  </a:cubicBezTo>
                </a:path>
              </a:pathLst>
            </a:custGeom>
            <a:noFill/>
            <a:ln w="13088" cap="rnd">
              <a:solidFill>
                <a:srgbClr val="000000"/>
              </a:solidFill>
              <a:prstDash val="solid"/>
              <a:round/>
            </a:ln>
          </p:spPr>
          <p:txBody>
            <a:bodyPr rtlCol="1" anchor="ctr"/>
            <a:lstStyle/>
            <a:p>
              <a:endParaRPr lang="ar-SA"/>
            </a:p>
          </p:txBody>
        </p:sp>
        <p:sp>
          <p:nvSpPr>
            <p:cNvPr id="83" name="شكل حر: شكل 82">
              <a:extLst>
                <a:ext uri="{FF2B5EF4-FFF2-40B4-BE49-F238E27FC236}">
                  <a16:creationId xmlns:a16="http://schemas.microsoft.com/office/drawing/2014/main" id="{E5062DEB-5D1E-2F6C-9181-A2EB2FCC305C}"/>
                </a:ext>
              </a:extLst>
            </p:cNvPr>
            <p:cNvSpPr/>
            <p:nvPr/>
          </p:nvSpPr>
          <p:spPr>
            <a:xfrm>
              <a:off x="3007236" y="4502519"/>
              <a:ext cx="245915" cy="213952"/>
            </a:xfrm>
            <a:custGeom>
              <a:avLst/>
              <a:gdLst>
                <a:gd name="connsiteX0" fmla="*/ 64271 w 245915"/>
                <a:gd name="connsiteY0" fmla="*/ 53251 h 213952"/>
                <a:gd name="connsiteX1" fmla="*/ 109705 w 245915"/>
                <a:gd name="connsiteY1" fmla="*/ 29229 h 213952"/>
                <a:gd name="connsiteX2" fmla="*/ 122088 w 245915"/>
                <a:gd name="connsiteY2" fmla="*/ 27000 h 213952"/>
                <a:gd name="connsiteX3" fmla="*/ 228672 w 245915"/>
                <a:gd name="connsiteY3" fmla="*/ 69291 h 213952"/>
                <a:gd name="connsiteX4" fmla="*/ 244922 w 245915"/>
                <a:gd name="connsiteY4" fmla="*/ 145491 h 213952"/>
                <a:gd name="connsiteX5" fmla="*/ 209032 w 245915"/>
                <a:gd name="connsiteY5" fmla="*/ 192887 h 213952"/>
                <a:gd name="connsiteX6" fmla="*/ 150758 w 245915"/>
                <a:gd name="connsiteY6" fmla="*/ 210566 h 213952"/>
                <a:gd name="connsiteX7" fmla="*/ 39125 w 245915"/>
                <a:gd name="connsiteY7" fmla="*/ 193935 h 213952"/>
                <a:gd name="connsiteX8" fmla="*/ 48040 w 245915"/>
                <a:gd name="connsiteY8" fmla="*/ 139 h 2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15" h="213952">
                  <a:moveTo>
                    <a:pt x="64271" y="53251"/>
                  </a:moveTo>
                  <a:cubicBezTo>
                    <a:pt x="78025" y="42850"/>
                    <a:pt x="93366" y="34734"/>
                    <a:pt x="109705" y="29229"/>
                  </a:cubicBezTo>
                  <a:cubicBezTo>
                    <a:pt x="113736" y="28029"/>
                    <a:pt x="117889" y="27286"/>
                    <a:pt x="122088" y="27000"/>
                  </a:cubicBezTo>
                  <a:cubicBezTo>
                    <a:pt x="147691" y="25552"/>
                    <a:pt x="196192" y="20447"/>
                    <a:pt x="228672" y="69291"/>
                  </a:cubicBezTo>
                  <a:cubicBezTo>
                    <a:pt x="242821" y="92018"/>
                    <a:pt x="248568" y="118973"/>
                    <a:pt x="244922" y="145491"/>
                  </a:cubicBezTo>
                  <a:cubicBezTo>
                    <a:pt x="241836" y="166389"/>
                    <a:pt x="228303" y="184258"/>
                    <a:pt x="209032" y="192887"/>
                  </a:cubicBezTo>
                  <a:cubicBezTo>
                    <a:pt x="190477" y="201345"/>
                    <a:pt x="170880" y="207289"/>
                    <a:pt x="150758" y="210566"/>
                  </a:cubicBezTo>
                  <a:cubicBezTo>
                    <a:pt x="106048" y="218091"/>
                    <a:pt x="59547" y="214033"/>
                    <a:pt x="39125" y="193935"/>
                  </a:cubicBezTo>
                  <a:cubicBezTo>
                    <a:pt x="4835" y="160083"/>
                    <a:pt x="-32046" y="82302"/>
                    <a:pt x="48040" y="139"/>
                  </a:cubicBezTo>
                </a:path>
              </a:pathLst>
            </a:custGeom>
            <a:noFill/>
            <a:ln w="13088" cap="rnd">
              <a:solidFill>
                <a:srgbClr val="000000"/>
              </a:solidFill>
              <a:prstDash val="solid"/>
              <a:round/>
            </a:ln>
          </p:spPr>
          <p:txBody>
            <a:bodyPr rtlCol="1" anchor="ctr"/>
            <a:lstStyle/>
            <a:p>
              <a:endParaRPr lang="ar-SA"/>
            </a:p>
          </p:txBody>
        </p:sp>
        <p:sp>
          <p:nvSpPr>
            <p:cNvPr id="84" name="شكل حر: شكل 83">
              <a:extLst>
                <a:ext uri="{FF2B5EF4-FFF2-40B4-BE49-F238E27FC236}">
                  <a16:creationId xmlns:a16="http://schemas.microsoft.com/office/drawing/2014/main" id="{81C764AE-2D08-2493-26A6-0E3DEB25DF24}"/>
                </a:ext>
              </a:extLst>
            </p:cNvPr>
            <p:cNvSpPr/>
            <p:nvPr/>
          </p:nvSpPr>
          <p:spPr>
            <a:xfrm>
              <a:off x="3366839" y="4633735"/>
              <a:ext cx="35490" cy="26136"/>
            </a:xfrm>
            <a:custGeom>
              <a:avLst/>
              <a:gdLst>
                <a:gd name="connsiteX0" fmla="*/ 35579 w 35490"/>
                <a:gd name="connsiteY0" fmla="*/ 141 h 26136"/>
                <a:gd name="connsiteX1" fmla="*/ 89 w 35490"/>
                <a:gd name="connsiteY1" fmla="*/ 26278 h 26136"/>
              </a:gdLst>
              <a:ahLst/>
              <a:cxnLst>
                <a:cxn ang="0">
                  <a:pos x="connsiteX0" y="connsiteY0"/>
                </a:cxn>
                <a:cxn ang="0">
                  <a:pos x="connsiteX1" y="connsiteY1"/>
                </a:cxn>
              </a:cxnLst>
              <a:rect l="l" t="t" r="r" b="b"/>
              <a:pathLst>
                <a:path w="35490" h="26136">
                  <a:moveTo>
                    <a:pt x="35579" y="141"/>
                  </a:moveTo>
                  <a:cubicBezTo>
                    <a:pt x="20453" y="11152"/>
                    <a:pt x="7880" y="20506"/>
                    <a:pt x="89" y="26278"/>
                  </a:cubicBezTo>
                </a:path>
              </a:pathLst>
            </a:custGeom>
            <a:noFill/>
            <a:ln w="13088" cap="rnd">
              <a:solidFill>
                <a:srgbClr val="000000"/>
              </a:solidFill>
              <a:prstDash val="solid"/>
              <a:round/>
            </a:ln>
          </p:spPr>
          <p:txBody>
            <a:bodyPr rtlCol="1" anchor="ctr"/>
            <a:lstStyle/>
            <a:p>
              <a:endParaRPr lang="ar-SA"/>
            </a:p>
          </p:txBody>
        </p:sp>
        <p:sp>
          <p:nvSpPr>
            <p:cNvPr id="85" name="شكل حر: شكل 84">
              <a:extLst>
                <a:ext uri="{FF2B5EF4-FFF2-40B4-BE49-F238E27FC236}">
                  <a16:creationId xmlns:a16="http://schemas.microsoft.com/office/drawing/2014/main" id="{899C0C2C-2C14-9FAF-6F36-368781D685A7}"/>
                </a:ext>
              </a:extLst>
            </p:cNvPr>
            <p:cNvSpPr/>
            <p:nvPr/>
          </p:nvSpPr>
          <p:spPr>
            <a:xfrm>
              <a:off x="3157918" y="4540735"/>
              <a:ext cx="523922" cy="305287"/>
            </a:xfrm>
            <a:custGeom>
              <a:avLst/>
              <a:gdLst>
                <a:gd name="connsiteX0" fmla="*/ 91 w 523922"/>
                <a:gd name="connsiteY0" fmla="*/ 172279 h 305287"/>
                <a:gd name="connsiteX1" fmla="*/ 77738 w 523922"/>
                <a:gd name="connsiteY1" fmla="*/ 284235 h 305287"/>
                <a:gd name="connsiteX2" fmla="*/ 227091 w 523922"/>
                <a:gd name="connsiteY2" fmla="*/ 305190 h 305287"/>
                <a:gd name="connsiteX3" fmla="*/ 303633 w 523922"/>
                <a:gd name="connsiteY3" fmla="*/ 284235 h 305287"/>
                <a:gd name="connsiteX4" fmla="*/ 504573 w 523922"/>
                <a:gd name="connsiteY4" fmla="*/ 147857 h 305287"/>
                <a:gd name="connsiteX5" fmla="*/ 523890 w 523922"/>
                <a:gd name="connsiteY5" fmla="*/ 80286 h 305287"/>
                <a:gd name="connsiteX6" fmla="*/ 504573 w 523922"/>
                <a:gd name="connsiteY6" fmla="*/ 37862 h 305287"/>
                <a:gd name="connsiteX7" fmla="*/ 358821 w 523922"/>
                <a:gd name="connsiteY7" fmla="*/ 18145 h 305287"/>
                <a:gd name="connsiteX8" fmla="*/ 244636 w 523922"/>
                <a:gd name="connsiteY8" fmla="*/ 93183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922" h="305287">
                  <a:moveTo>
                    <a:pt x="91" y="172279"/>
                  </a:moveTo>
                  <a:cubicBezTo>
                    <a:pt x="91" y="172279"/>
                    <a:pt x="25180" y="270615"/>
                    <a:pt x="77738" y="284235"/>
                  </a:cubicBezTo>
                  <a:cubicBezTo>
                    <a:pt x="125941" y="299780"/>
                    <a:pt x="176471" y="306867"/>
                    <a:pt x="227091" y="305190"/>
                  </a:cubicBezTo>
                  <a:cubicBezTo>
                    <a:pt x="253717" y="303190"/>
                    <a:pt x="279707" y="296084"/>
                    <a:pt x="303633" y="284235"/>
                  </a:cubicBezTo>
                  <a:cubicBezTo>
                    <a:pt x="303633" y="284235"/>
                    <a:pt x="478322" y="190890"/>
                    <a:pt x="504573" y="147857"/>
                  </a:cubicBezTo>
                  <a:cubicBezTo>
                    <a:pt x="518251" y="128064"/>
                    <a:pt x="525033" y="104308"/>
                    <a:pt x="523890" y="80286"/>
                  </a:cubicBezTo>
                  <a:cubicBezTo>
                    <a:pt x="522232" y="64417"/>
                    <a:pt x="515450" y="49539"/>
                    <a:pt x="504573" y="37862"/>
                  </a:cubicBezTo>
                  <a:cubicBezTo>
                    <a:pt x="464434" y="-7192"/>
                    <a:pt x="410028" y="-9420"/>
                    <a:pt x="358821" y="18145"/>
                  </a:cubicBezTo>
                  <a:cubicBezTo>
                    <a:pt x="319300" y="40871"/>
                    <a:pt x="281170" y="65922"/>
                    <a:pt x="244636" y="93183"/>
                  </a:cubicBezTo>
                </a:path>
              </a:pathLst>
            </a:custGeom>
            <a:noFill/>
            <a:ln w="13088" cap="rnd">
              <a:solidFill>
                <a:srgbClr val="000000"/>
              </a:solidFill>
              <a:prstDash val="solid"/>
              <a:round/>
            </a:ln>
          </p:spPr>
          <p:txBody>
            <a:bodyPr rtlCol="1" anchor="ctr"/>
            <a:lstStyle/>
            <a:p>
              <a:endParaRPr lang="ar-SA"/>
            </a:p>
          </p:txBody>
        </p:sp>
        <p:sp>
          <p:nvSpPr>
            <p:cNvPr id="86" name="شكل حر: شكل 85">
              <a:extLst>
                <a:ext uri="{FF2B5EF4-FFF2-40B4-BE49-F238E27FC236}">
                  <a16:creationId xmlns:a16="http://schemas.microsoft.com/office/drawing/2014/main" id="{776296DE-6BF7-3BF6-63CD-787584B6BD62}"/>
                </a:ext>
              </a:extLst>
            </p:cNvPr>
            <p:cNvSpPr/>
            <p:nvPr/>
          </p:nvSpPr>
          <p:spPr>
            <a:xfrm>
              <a:off x="3253378" y="4633774"/>
              <a:ext cx="149085" cy="14268"/>
            </a:xfrm>
            <a:custGeom>
              <a:avLst/>
              <a:gdLst>
                <a:gd name="connsiteX0" fmla="*/ 149171 w 149085"/>
                <a:gd name="connsiteY0" fmla="*/ 141 h 14268"/>
                <a:gd name="connsiteX1" fmla="*/ 149114 w 149085"/>
                <a:gd name="connsiteY1" fmla="*/ 141 h 14268"/>
                <a:gd name="connsiteX2" fmla="*/ 86 w 149085"/>
                <a:gd name="connsiteY2" fmla="*/ 14410 h 14268"/>
              </a:gdLst>
              <a:ahLst/>
              <a:cxnLst>
                <a:cxn ang="0">
                  <a:pos x="connsiteX0" y="connsiteY0"/>
                </a:cxn>
                <a:cxn ang="0">
                  <a:pos x="connsiteX1" y="connsiteY1"/>
                </a:cxn>
                <a:cxn ang="0">
                  <a:pos x="connsiteX2" y="connsiteY2"/>
                </a:cxn>
              </a:cxnLst>
              <a:rect l="l" t="t" r="r" b="b"/>
              <a:pathLst>
                <a:path w="149085" h="14268">
                  <a:moveTo>
                    <a:pt x="149171" y="141"/>
                  </a:moveTo>
                  <a:lnTo>
                    <a:pt x="149114" y="141"/>
                  </a:lnTo>
                  <a:lnTo>
                    <a:pt x="86" y="14410"/>
                  </a:lnTo>
                </a:path>
              </a:pathLst>
            </a:custGeom>
            <a:noFill/>
            <a:ln w="13088" cap="rnd">
              <a:solidFill>
                <a:srgbClr val="000000"/>
              </a:solidFill>
              <a:prstDash val="solid"/>
              <a:round/>
            </a:ln>
          </p:spPr>
          <p:txBody>
            <a:bodyPr rtlCol="1" anchor="ctr"/>
            <a:lstStyle/>
            <a:p>
              <a:endParaRPr lang="ar-SA"/>
            </a:p>
          </p:txBody>
        </p:sp>
        <p:sp>
          <p:nvSpPr>
            <p:cNvPr id="87" name="شكل حر: شكل 86">
              <a:extLst>
                <a:ext uri="{FF2B5EF4-FFF2-40B4-BE49-F238E27FC236}">
                  <a16:creationId xmlns:a16="http://schemas.microsoft.com/office/drawing/2014/main" id="{637930A4-9064-34B9-68A8-D12285795CB9}"/>
                </a:ext>
              </a:extLst>
            </p:cNvPr>
            <p:cNvSpPr/>
            <p:nvPr/>
          </p:nvSpPr>
          <p:spPr>
            <a:xfrm>
              <a:off x="3501140" y="4625925"/>
              <a:ext cx="148826" cy="96549"/>
            </a:xfrm>
            <a:custGeom>
              <a:avLst/>
              <a:gdLst>
                <a:gd name="connsiteX0" fmla="*/ 19150 w 148826"/>
                <a:gd name="connsiteY0" fmla="*/ 143 h 96549"/>
                <a:gd name="connsiteX1" fmla="*/ 100 w 148826"/>
                <a:gd name="connsiteY1" fmla="*/ 52645 h 96549"/>
                <a:gd name="connsiteX2" fmla="*/ 55101 w 148826"/>
                <a:gd name="connsiteY2" fmla="*/ 96365 h 96549"/>
                <a:gd name="connsiteX3" fmla="*/ 73233 w 148826"/>
                <a:gd name="connsiteY3" fmla="*/ 90630 h 96549"/>
                <a:gd name="connsiteX4" fmla="*/ 146385 w 148826"/>
                <a:gd name="connsiteY4" fmla="*/ 143 h 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6" h="96549">
                  <a:moveTo>
                    <a:pt x="19150" y="143"/>
                  </a:moveTo>
                  <a:cubicBezTo>
                    <a:pt x="6741" y="14811"/>
                    <a:pt x="-14" y="33423"/>
                    <a:pt x="100" y="52645"/>
                  </a:cubicBezTo>
                  <a:cubicBezTo>
                    <a:pt x="3215" y="79905"/>
                    <a:pt x="27841" y="99489"/>
                    <a:pt x="55101" y="96365"/>
                  </a:cubicBezTo>
                  <a:cubicBezTo>
                    <a:pt x="61458" y="95640"/>
                    <a:pt x="67615" y="93698"/>
                    <a:pt x="73233" y="90630"/>
                  </a:cubicBezTo>
                  <a:cubicBezTo>
                    <a:pt x="107085" y="71904"/>
                    <a:pt x="161301" y="33995"/>
                    <a:pt x="146385" y="143"/>
                  </a:cubicBezTo>
                </a:path>
              </a:pathLst>
            </a:custGeom>
            <a:noFill/>
            <a:ln w="13088" cap="rnd">
              <a:solidFill>
                <a:srgbClr val="000000"/>
              </a:solidFill>
              <a:prstDash val="solid"/>
              <a:round/>
            </a:ln>
          </p:spPr>
          <p:txBody>
            <a:bodyPr rtlCol="1" anchor="ctr"/>
            <a:lstStyle/>
            <a:p>
              <a:endParaRPr lang="ar-SA"/>
            </a:p>
          </p:txBody>
        </p:sp>
        <p:sp>
          <p:nvSpPr>
            <p:cNvPr id="88" name="شكل حر: شكل 87">
              <a:extLst>
                <a:ext uri="{FF2B5EF4-FFF2-40B4-BE49-F238E27FC236}">
                  <a16:creationId xmlns:a16="http://schemas.microsoft.com/office/drawing/2014/main" id="{BFEC0D6B-E4FA-A71B-7AAB-3359F42EC762}"/>
                </a:ext>
              </a:extLst>
            </p:cNvPr>
            <p:cNvSpPr/>
            <p:nvPr/>
          </p:nvSpPr>
          <p:spPr>
            <a:xfrm>
              <a:off x="3543433" y="4584488"/>
              <a:ext cx="71704" cy="20672"/>
            </a:xfrm>
            <a:custGeom>
              <a:avLst/>
              <a:gdLst>
                <a:gd name="connsiteX0" fmla="*/ 99 w 71704"/>
                <a:gd name="connsiteY0" fmla="*/ 20811 h 20672"/>
                <a:gd name="connsiteX1" fmla="*/ 41876 w 71704"/>
                <a:gd name="connsiteY1" fmla="*/ 180 h 20672"/>
                <a:gd name="connsiteX2" fmla="*/ 71803 w 71704"/>
                <a:gd name="connsiteY2" fmla="*/ 10467 h 20672"/>
              </a:gdLst>
              <a:ahLst/>
              <a:cxnLst>
                <a:cxn ang="0">
                  <a:pos x="connsiteX0" y="connsiteY0"/>
                </a:cxn>
                <a:cxn ang="0">
                  <a:pos x="connsiteX1" y="connsiteY1"/>
                </a:cxn>
                <a:cxn ang="0">
                  <a:pos x="connsiteX2" y="connsiteY2"/>
                </a:cxn>
              </a:cxnLst>
              <a:rect l="l" t="t" r="r" b="b"/>
              <a:pathLst>
                <a:path w="71704" h="20672">
                  <a:moveTo>
                    <a:pt x="99" y="20811"/>
                  </a:moveTo>
                  <a:cubicBezTo>
                    <a:pt x="11929" y="10314"/>
                    <a:pt x="26356" y="3189"/>
                    <a:pt x="41876" y="180"/>
                  </a:cubicBezTo>
                  <a:cubicBezTo>
                    <a:pt x="52791" y="-297"/>
                    <a:pt x="63478" y="3380"/>
                    <a:pt x="71803" y="10467"/>
                  </a:cubicBezTo>
                </a:path>
              </a:pathLst>
            </a:custGeom>
            <a:noFill/>
            <a:ln w="13088" cap="rnd">
              <a:solidFill>
                <a:srgbClr val="000000"/>
              </a:solidFill>
              <a:prstDash val="solid"/>
              <a:round/>
            </a:ln>
          </p:spPr>
          <p:txBody>
            <a:bodyPr rtlCol="1" anchor="ctr"/>
            <a:lstStyle/>
            <a:p>
              <a:endParaRPr lang="ar-SA"/>
            </a:p>
          </p:txBody>
        </p:sp>
        <p:sp>
          <p:nvSpPr>
            <p:cNvPr id="89" name="شكل حر: شكل 88">
              <a:extLst>
                <a:ext uri="{FF2B5EF4-FFF2-40B4-BE49-F238E27FC236}">
                  <a16:creationId xmlns:a16="http://schemas.microsoft.com/office/drawing/2014/main" id="{227B58A5-CC00-BDA0-D521-42F640426A34}"/>
                </a:ext>
              </a:extLst>
            </p:cNvPr>
            <p:cNvSpPr/>
            <p:nvPr/>
          </p:nvSpPr>
          <p:spPr>
            <a:xfrm>
              <a:off x="3680479" y="4555908"/>
              <a:ext cx="176326" cy="66283"/>
            </a:xfrm>
            <a:custGeom>
              <a:avLst/>
              <a:gdLst>
                <a:gd name="connsiteX0" fmla="*/ 176436 w 176326"/>
                <a:gd name="connsiteY0" fmla="*/ 14034 h 66283"/>
                <a:gd name="connsiteX1" fmla="*/ 45867 w 176326"/>
                <a:gd name="connsiteY1" fmla="*/ 30532 h 66283"/>
                <a:gd name="connsiteX2" fmla="*/ 1347 w 176326"/>
                <a:gd name="connsiteY2" fmla="*/ 65107 h 66283"/>
                <a:gd name="connsiteX3" fmla="*/ 109 w 176326"/>
                <a:gd name="connsiteY3" fmla="*/ 66422 h 66283"/>
              </a:gdLst>
              <a:ahLst/>
              <a:cxnLst>
                <a:cxn ang="0">
                  <a:pos x="connsiteX0" y="connsiteY0"/>
                </a:cxn>
                <a:cxn ang="0">
                  <a:pos x="connsiteX1" y="connsiteY1"/>
                </a:cxn>
                <a:cxn ang="0">
                  <a:pos x="connsiteX2" y="connsiteY2"/>
                </a:cxn>
                <a:cxn ang="0">
                  <a:pos x="connsiteX3" y="connsiteY3"/>
                </a:cxn>
              </a:cxnLst>
              <a:rect l="l" t="t" r="r" b="b"/>
              <a:pathLst>
                <a:path w="176326" h="66283">
                  <a:moveTo>
                    <a:pt x="176436" y="14034"/>
                  </a:moveTo>
                  <a:cubicBezTo>
                    <a:pt x="133478" y="-10388"/>
                    <a:pt x="86463" y="-1206"/>
                    <a:pt x="45867" y="30532"/>
                  </a:cubicBezTo>
                  <a:cubicBezTo>
                    <a:pt x="1081" y="65698"/>
                    <a:pt x="20721" y="44934"/>
                    <a:pt x="1347" y="65107"/>
                  </a:cubicBezTo>
                  <a:cubicBezTo>
                    <a:pt x="947" y="65508"/>
                    <a:pt x="566" y="65965"/>
                    <a:pt x="109" y="66422"/>
                  </a:cubicBezTo>
                </a:path>
              </a:pathLst>
            </a:custGeom>
            <a:noFill/>
            <a:ln w="13088" cap="rnd">
              <a:solidFill>
                <a:srgbClr val="000000"/>
              </a:solidFill>
              <a:prstDash val="solid"/>
              <a:round/>
            </a:ln>
          </p:spPr>
          <p:txBody>
            <a:bodyPr rtlCol="1" anchor="ctr"/>
            <a:lstStyle/>
            <a:p>
              <a:endParaRPr lang="ar-SA"/>
            </a:p>
          </p:txBody>
        </p:sp>
        <p:sp>
          <p:nvSpPr>
            <p:cNvPr id="90" name="شكل حر: شكل 89">
              <a:extLst>
                <a:ext uri="{FF2B5EF4-FFF2-40B4-BE49-F238E27FC236}">
                  <a16:creationId xmlns:a16="http://schemas.microsoft.com/office/drawing/2014/main" id="{400DE2E3-2CBC-56CB-BCEC-6984043272BE}"/>
                </a:ext>
              </a:extLst>
            </p:cNvPr>
            <p:cNvSpPr/>
            <p:nvPr/>
          </p:nvSpPr>
          <p:spPr>
            <a:xfrm>
              <a:off x="3384994" y="4570051"/>
              <a:ext cx="517330" cy="373882"/>
            </a:xfrm>
            <a:custGeom>
              <a:avLst/>
              <a:gdLst>
                <a:gd name="connsiteX0" fmla="*/ 102 w 517330"/>
                <a:gd name="connsiteY0" fmla="*/ 276791 h 373882"/>
                <a:gd name="connsiteX1" fmla="*/ 64130 w 517330"/>
                <a:gd name="connsiteY1" fmla="*/ 353658 h 373882"/>
                <a:gd name="connsiteX2" fmla="*/ 206662 w 517330"/>
                <a:gd name="connsiteY2" fmla="*/ 353525 h 373882"/>
                <a:gd name="connsiteX3" fmla="*/ 332125 w 517330"/>
                <a:gd name="connsiteY3" fmla="*/ 287993 h 373882"/>
                <a:gd name="connsiteX4" fmla="*/ 503194 w 517330"/>
                <a:gd name="connsiteY4" fmla="*/ 127192 h 373882"/>
                <a:gd name="connsiteX5" fmla="*/ 507004 w 517330"/>
                <a:gd name="connsiteY5" fmla="*/ 119572 h 373882"/>
                <a:gd name="connsiteX6" fmla="*/ 508909 w 517330"/>
                <a:gd name="connsiteY6" fmla="*/ 35371 h 373882"/>
                <a:gd name="connsiteX7" fmla="*/ 488430 w 517330"/>
                <a:gd name="connsiteY7" fmla="*/ 11139 h 373882"/>
                <a:gd name="connsiteX8" fmla="*/ 472181 w 517330"/>
                <a:gd name="connsiteY8" fmla="*/ 147 h 37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30" h="373882">
                  <a:moveTo>
                    <a:pt x="102" y="276791"/>
                  </a:moveTo>
                  <a:cubicBezTo>
                    <a:pt x="10479" y="309843"/>
                    <a:pt x="33490" y="337485"/>
                    <a:pt x="64130" y="353658"/>
                  </a:cubicBezTo>
                  <a:cubicBezTo>
                    <a:pt x="96286" y="368784"/>
                    <a:pt x="117222" y="390787"/>
                    <a:pt x="206662" y="353525"/>
                  </a:cubicBezTo>
                  <a:cubicBezTo>
                    <a:pt x="249924" y="334570"/>
                    <a:pt x="291853" y="312682"/>
                    <a:pt x="332125" y="287993"/>
                  </a:cubicBezTo>
                  <a:cubicBezTo>
                    <a:pt x="332125" y="287993"/>
                    <a:pt x="473095" y="178322"/>
                    <a:pt x="503194" y="127192"/>
                  </a:cubicBezTo>
                  <a:cubicBezTo>
                    <a:pt x="504661" y="124753"/>
                    <a:pt x="505937" y="122201"/>
                    <a:pt x="507004" y="119572"/>
                  </a:cubicBezTo>
                  <a:cubicBezTo>
                    <a:pt x="520206" y="93207"/>
                    <a:pt x="520910" y="62307"/>
                    <a:pt x="508909" y="35371"/>
                  </a:cubicBezTo>
                  <a:cubicBezTo>
                    <a:pt x="503842" y="25960"/>
                    <a:pt x="496869" y="17692"/>
                    <a:pt x="488430" y="11139"/>
                  </a:cubicBezTo>
                  <a:cubicBezTo>
                    <a:pt x="483325" y="7024"/>
                    <a:pt x="477896" y="3348"/>
                    <a:pt x="472181" y="147"/>
                  </a:cubicBezTo>
                </a:path>
              </a:pathLst>
            </a:custGeom>
            <a:noFill/>
            <a:ln w="13088" cap="rnd">
              <a:solidFill>
                <a:srgbClr val="000000"/>
              </a:solidFill>
              <a:prstDash val="solid"/>
              <a:round/>
            </a:ln>
          </p:spPr>
          <p:txBody>
            <a:bodyPr rtlCol="1" anchor="ctr"/>
            <a:lstStyle/>
            <a:p>
              <a:endParaRPr lang="ar-SA"/>
            </a:p>
          </p:txBody>
        </p:sp>
        <p:sp>
          <p:nvSpPr>
            <p:cNvPr id="91" name="شكل حر: شكل 90">
              <a:extLst>
                <a:ext uri="{FF2B5EF4-FFF2-40B4-BE49-F238E27FC236}">
                  <a16:creationId xmlns:a16="http://schemas.microsoft.com/office/drawing/2014/main" id="{BE93661A-C1BF-4F10-03C6-1EBEB4B7725D}"/>
                </a:ext>
              </a:extLst>
            </p:cNvPr>
            <p:cNvSpPr/>
            <p:nvPr/>
          </p:nvSpPr>
          <p:spPr>
            <a:xfrm>
              <a:off x="3730075" y="4630307"/>
              <a:ext cx="141529" cy="112325"/>
            </a:xfrm>
            <a:custGeom>
              <a:avLst/>
              <a:gdLst>
                <a:gd name="connsiteX0" fmla="*/ 11132 w 141529"/>
                <a:gd name="connsiteY0" fmla="*/ 21746 h 112325"/>
                <a:gd name="connsiteX1" fmla="*/ 1378 w 141529"/>
                <a:gd name="connsiteY1" fmla="*/ 76743 h 112325"/>
                <a:gd name="connsiteX2" fmla="*/ 63062 w 141529"/>
                <a:gd name="connsiteY2" fmla="*/ 110443 h 112325"/>
                <a:gd name="connsiteX3" fmla="*/ 79883 w 141529"/>
                <a:gd name="connsiteY3" fmla="*/ 101756 h 112325"/>
                <a:gd name="connsiteX4" fmla="*/ 136652 w 141529"/>
                <a:gd name="connsiteY4" fmla="*/ 143 h 11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29" h="112325">
                  <a:moveTo>
                    <a:pt x="11132" y="21746"/>
                  </a:moveTo>
                  <a:cubicBezTo>
                    <a:pt x="1454" y="38339"/>
                    <a:pt x="-2013" y="57827"/>
                    <a:pt x="1378" y="76743"/>
                  </a:cubicBezTo>
                  <a:cubicBezTo>
                    <a:pt x="9093" y="103090"/>
                    <a:pt x="36716" y="118177"/>
                    <a:pt x="63062" y="110443"/>
                  </a:cubicBezTo>
                  <a:cubicBezTo>
                    <a:pt x="69177" y="108652"/>
                    <a:pt x="74892" y="105700"/>
                    <a:pt x="79883" y="101756"/>
                  </a:cubicBezTo>
                  <a:cubicBezTo>
                    <a:pt x="110135" y="77543"/>
                    <a:pt x="157074" y="30985"/>
                    <a:pt x="136652" y="143"/>
                  </a:cubicBezTo>
                </a:path>
              </a:pathLst>
            </a:custGeom>
            <a:noFill/>
            <a:ln w="13088" cap="rnd">
              <a:solidFill>
                <a:srgbClr val="000000"/>
              </a:solidFill>
              <a:prstDash val="solid"/>
              <a:round/>
            </a:ln>
          </p:spPr>
          <p:txBody>
            <a:bodyPr rtlCol="1" anchor="ctr"/>
            <a:lstStyle/>
            <a:p>
              <a:endParaRPr lang="ar-SA"/>
            </a:p>
          </p:txBody>
        </p:sp>
        <p:sp>
          <p:nvSpPr>
            <p:cNvPr id="92" name="شكل حر: شكل 91">
              <a:extLst>
                <a:ext uri="{FF2B5EF4-FFF2-40B4-BE49-F238E27FC236}">
                  <a16:creationId xmlns:a16="http://schemas.microsoft.com/office/drawing/2014/main" id="{413FA19F-760F-91F6-CE4E-560BC980523C}"/>
                </a:ext>
              </a:extLst>
            </p:cNvPr>
            <p:cNvSpPr/>
            <p:nvPr/>
          </p:nvSpPr>
          <p:spPr>
            <a:xfrm>
              <a:off x="3760469" y="4599067"/>
              <a:ext cx="68942" cy="28363"/>
            </a:xfrm>
            <a:custGeom>
              <a:avLst/>
              <a:gdLst>
                <a:gd name="connsiteX0" fmla="*/ 110 w 68942"/>
                <a:gd name="connsiteY0" fmla="*/ 28503 h 28363"/>
                <a:gd name="connsiteX1" fmla="*/ 37753 w 68942"/>
                <a:gd name="connsiteY1" fmla="*/ 1128 h 28363"/>
                <a:gd name="connsiteX2" fmla="*/ 69052 w 68942"/>
                <a:gd name="connsiteY2" fmla="*/ 6177 h 28363"/>
              </a:gdLst>
              <a:ahLst/>
              <a:cxnLst>
                <a:cxn ang="0">
                  <a:pos x="connsiteX0" y="connsiteY0"/>
                </a:cxn>
                <a:cxn ang="0">
                  <a:pos x="connsiteX1" y="connsiteY1"/>
                </a:cxn>
                <a:cxn ang="0">
                  <a:pos x="connsiteX2" y="connsiteY2"/>
                </a:cxn>
              </a:cxnLst>
              <a:rect l="l" t="t" r="r" b="b"/>
              <a:pathLst>
                <a:path w="68942" h="28363">
                  <a:moveTo>
                    <a:pt x="110" y="28503"/>
                  </a:moveTo>
                  <a:cubicBezTo>
                    <a:pt x="9978" y="16178"/>
                    <a:pt x="22990" y="6729"/>
                    <a:pt x="37753" y="1128"/>
                  </a:cubicBezTo>
                  <a:cubicBezTo>
                    <a:pt x="48440" y="-1196"/>
                    <a:pt x="59623" y="614"/>
                    <a:pt x="69052" y="6177"/>
                  </a:cubicBezTo>
                </a:path>
              </a:pathLst>
            </a:custGeom>
            <a:noFill/>
            <a:ln w="13088" cap="rnd">
              <a:solidFill>
                <a:srgbClr val="000000"/>
              </a:solidFill>
              <a:prstDash val="solid"/>
              <a:round/>
            </a:ln>
          </p:spPr>
          <p:txBody>
            <a:bodyPr rtlCol="1" anchor="ctr"/>
            <a:lstStyle/>
            <a:p>
              <a:endParaRPr lang="ar-SA"/>
            </a:p>
          </p:txBody>
        </p:sp>
        <p:sp>
          <p:nvSpPr>
            <p:cNvPr id="93" name="شكل حر: شكل 92">
              <a:extLst>
                <a:ext uri="{FF2B5EF4-FFF2-40B4-BE49-F238E27FC236}">
                  <a16:creationId xmlns:a16="http://schemas.microsoft.com/office/drawing/2014/main" id="{DC748A99-61A1-2F86-35B9-632656056E0B}"/>
                </a:ext>
              </a:extLst>
            </p:cNvPr>
            <p:cNvSpPr/>
            <p:nvPr/>
          </p:nvSpPr>
          <p:spPr>
            <a:xfrm>
              <a:off x="3593401" y="4695647"/>
              <a:ext cx="397144" cy="294285"/>
            </a:xfrm>
            <a:custGeom>
              <a:avLst/>
              <a:gdLst>
                <a:gd name="connsiteX0" fmla="*/ 110 w 397144"/>
                <a:gd name="connsiteY0" fmla="*/ 232258 h 294285"/>
                <a:gd name="connsiteX1" fmla="*/ 50193 w 397144"/>
                <a:gd name="connsiteY1" fmla="*/ 287122 h 294285"/>
                <a:gd name="connsiteX2" fmla="*/ 244331 w 397144"/>
                <a:gd name="connsiteY2" fmla="*/ 227877 h 294285"/>
                <a:gd name="connsiteX3" fmla="*/ 262257 w 397144"/>
                <a:gd name="connsiteY3" fmla="*/ 215113 h 294285"/>
                <a:gd name="connsiteX4" fmla="*/ 356212 w 397144"/>
                <a:gd name="connsiteY4" fmla="*/ 138913 h 294285"/>
                <a:gd name="connsiteX5" fmla="*/ 379396 w 397144"/>
                <a:gd name="connsiteY5" fmla="*/ 111595 h 294285"/>
                <a:gd name="connsiteX6" fmla="*/ 375986 w 397144"/>
                <a:gd name="connsiteY6" fmla="*/ 22232 h 294285"/>
                <a:gd name="connsiteX7" fmla="*/ 297690 w 397144"/>
                <a:gd name="connsiteY7" fmla="*/ 3449 h 2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144" h="294285">
                  <a:moveTo>
                    <a:pt x="110" y="232258"/>
                  </a:moveTo>
                  <a:cubicBezTo>
                    <a:pt x="7540" y="257233"/>
                    <a:pt x="25980" y="277464"/>
                    <a:pt x="50193" y="287122"/>
                  </a:cubicBezTo>
                  <a:cubicBezTo>
                    <a:pt x="88750" y="305258"/>
                    <a:pt x="136546" y="291180"/>
                    <a:pt x="244331" y="227877"/>
                  </a:cubicBezTo>
                  <a:cubicBezTo>
                    <a:pt x="244331" y="227877"/>
                    <a:pt x="251323" y="223038"/>
                    <a:pt x="262257" y="215113"/>
                  </a:cubicBezTo>
                  <a:cubicBezTo>
                    <a:pt x="295176" y="191758"/>
                    <a:pt x="326570" y="166307"/>
                    <a:pt x="356212" y="138913"/>
                  </a:cubicBezTo>
                  <a:cubicBezTo>
                    <a:pt x="365013" y="130779"/>
                    <a:pt x="372804" y="121597"/>
                    <a:pt x="379396" y="111595"/>
                  </a:cubicBezTo>
                  <a:cubicBezTo>
                    <a:pt x="404161" y="69838"/>
                    <a:pt x="403304" y="43968"/>
                    <a:pt x="375986" y="22232"/>
                  </a:cubicBezTo>
                  <a:cubicBezTo>
                    <a:pt x="355088" y="2477"/>
                    <a:pt x="325275" y="-4686"/>
                    <a:pt x="297690" y="3449"/>
                  </a:cubicBezTo>
                </a:path>
              </a:pathLst>
            </a:custGeom>
            <a:noFill/>
            <a:ln w="13088" cap="rnd">
              <a:solidFill>
                <a:srgbClr val="000000"/>
              </a:solidFill>
              <a:prstDash val="solid"/>
              <a:round/>
            </a:ln>
          </p:spPr>
          <p:txBody>
            <a:bodyPr rtlCol="1" anchor="ctr"/>
            <a:lstStyle/>
            <a:p>
              <a:endParaRPr lang="ar-SA"/>
            </a:p>
          </p:txBody>
        </p:sp>
        <p:sp>
          <p:nvSpPr>
            <p:cNvPr id="94" name="شكل حر: شكل 93">
              <a:extLst>
                <a:ext uri="{FF2B5EF4-FFF2-40B4-BE49-F238E27FC236}">
                  <a16:creationId xmlns:a16="http://schemas.microsoft.com/office/drawing/2014/main" id="{CC6CA264-7C44-E162-D7DF-D30EB7F66F6C}"/>
                </a:ext>
              </a:extLst>
            </p:cNvPr>
            <p:cNvSpPr/>
            <p:nvPr/>
          </p:nvSpPr>
          <p:spPr>
            <a:xfrm>
              <a:off x="3853133" y="4745730"/>
              <a:ext cx="109454" cy="86959"/>
            </a:xfrm>
            <a:custGeom>
              <a:avLst/>
              <a:gdLst>
                <a:gd name="connsiteX0" fmla="*/ 8627 w 109454"/>
                <a:gd name="connsiteY0" fmla="*/ 16913 h 86959"/>
                <a:gd name="connsiteX1" fmla="*/ 1102 w 109454"/>
                <a:gd name="connsiteY1" fmla="*/ 59414 h 86959"/>
                <a:gd name="connsiteX2" fmla="*/ 48747 w 109454"/>
                <a:gd name="connsiteY2" fmla="*/ 85569 h 86959"/>
                <a:gd name="connsiteX3" fmla="*/ 61853 w 109454"/>
                <a:gd name="connsiteY3" fmla="*/ 78787 h 86959"/>
                <a:gd name="connsiteX4" fmla="*/ 105668 w 109454"/>
                <a:gd name="connsiteY4" fmla="*/ 149 h 8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4" h="86959">
                  <a:moveTo>
                    <a:pt x="8627" y="16913"/>
                  </a:moveTo>
                  <a:cubicBezTo>
                    <a:pt x="1141" y="29734"/>
                    <a:pt x="-1526" y="44802"/>
                    <a:pt x="1102" y="59414"/>
                  </a:cubicBezTo>
                  <a:cubicBezTo>
                    <a:pt x="7046" y="79797"/>
                    <a:pt x="28363" y="91494"/>
                    <a:pt x="48747" y="85569"/>
                  </a:cubicBezTo>
                  <a:cubicBezTo>
                    <a:pt x="53509" y="84179"/>
                    <a:pt x="57967" y="81874"/>
                    <a:pt x="61853" y="78787"/>
                  </a:cubicBezTo>
                  <a:cubicBezTo>
                    <a:pt x="85227" y="60061"/>
                    <a:pt x="121575" y="24057"/>
                    <a:pt x="105668" y="149"/>
                  </a:cubicBezTo>
                </a:path>
              </a:pathLst>
            </a:custGeom>
            <a:noFill/>
            <a:ln w="13088" cap="rnd">
              <a:solidFill>
                <a:srgbClr val="000000"/>
              </a:solidFill>
              <a:prstDash val="solid"/>
              <a:round/>
            </a:ln>
          </p:spPr>
          <p:txBody>
            <a:bodyPr rtlCol="1" anchor="ctr"/>
            <a:lstStyle/>
            <a:p>
              <a:endParaRPr lang="ar-SA"/>
            </a:p>
          </p:txBody>
        </p:sp>
        <p:sp>
          <p:nvSpPr>
            <p:cNvPr id="95" name="شكل حر: شكل 94">
              <a:extLst>
                <a:ext uri="{FF2B5EF4-FFF2-40B4-BE49-F238E27FC236}">
                  <a16:creationId xmlns:a16="http://schemas.microsoft.com/office/drawing/2014/main" id="{F5D9A068-8852-FEC0-23F2-8A7FDD21CEB8}"/>
                </a:ext>
              </a:extLst>
            </p:cNvPr>
            <p:cNvSpPr/>
            <p:nvPr/>
          </p:nvSpPr>
          <p:spPr>
            <a:xfrm>
              <a:off x="3876674" y="4721587"/>
              <a:ext cx="53359" cy="21933"/>
            </a:xfrm>
            <a:custGeom>
              <a:avLst/>
              <a:gdLst>
                <a:gd name="connsiteX0" fmla="*/ 116 w 53359"/>
                <a:gd name="connsiteY0" fmla="*/ 22080 h 21933"/>
                <a:gd name="connsiteX1" fmla="*/ 29320 w 53359"/>
                <a:gd name="connsiteY1" fmla="*/ 915 h 21933"/>
                <a:gd name="connsiteX2" fmla="*/ 53475 w 53359"/>
                <a:gd name="connsiteY2" fmla="*/ 4859 h 21933"/>
              </a:gdLst>
              <a:ahLst/>
              <a:cxnLst>
                <a:cxn ang="0">
                  <a:pos x="connsiteX0" y="connsiteY0"/>
                </a:cxn>
                <a:cxn ang="0">
                  <a:pos x="connsiteX1" y="connsiteY1"/>
                </a:cxn>
                <a:cxn ang="0">
                  <a:pos x="connsiteX2" y="connsiteY2"/>
                </a:cxn>
              </a:cxnLst>
              <a:rect l="l" t="t" r="r" b="b"/>
              <a:pathLst>
                <a:path w="53359" h="21933">
                  <a:moveTo>
                    <a:pt x="116" y="22080"/>
                  </a:moveTo>
                  <a:cubicBezTo>
                    <a:pt x="7774" y="12536"/>
                    <a:pt x="17871" y="5221"/>
                    <a:pt x="29320" y="915"/>
                  </a:cubicBezTo>
                  <a:cubicBezTo>
                    <a:pt x="37588" y="-894"/>
                    <a:pt x="46217" y="515"/>
                    <a:pt x="53475" y="4859"/>
                  </a:cubicBezTo>
                </a:path>
              </a:pathLst>
            </a:custGeom>
            <a:noFill/>
            <a:ln w="13088" cap="rnd">
              <a:solidFill>
                <a:srgbClr val="000000"/>
              </a:solidFill>
              <a:prstDash val="solid"/>
              <a:round/>
            </a:ln>
          </p:spPr>
          <p:txBody>
            <a:bodyPr rtlCol="1" anchor="ctr"/>
            <a:lstStyle/>
            <a:p>
              <a:endParaRPr lang="ar-SA"/>
            </a:p>
          </p:txBody>
        </p:sp>
        <p:sp>
          <p:nvSpPr>
            <p:cNvPr id="96" name="شكل حر: شكل 95">
              <a:extLst>
                <a:ext uri="{FF2B5EF4-FFF2-40B4-BE49-F238E27FC236}">
                  <a16:creationId xmlns:a16="http://schemas.microsoft.com/office/drawing/2014/main" id="{CA4E5695-6864-A60A-B328-DF0A40CB0A1B}"/>
                </a:ext>
              </a:extLst>
            </p:cNvPr>
            <p:cNvSpPr/>
            <p:nvPr/>
          </p:nvSpPr>
          <p:spPr>
            <a:xfrm>
              <a:off x="3791788" y="4486860"/>
              <a:ext cx="65265" cy="83153"/>
            </a:xfrm>
            <a:custGeom>
              <a:avLst/>
              <a:gdLst>
                <a:gd name="connsiteX0" fmla="*/ 112 w 65265"/>
                <a:gd name="connsiteY0" fmla="*/ 135 h 83153"/>
                <a:gd name="connsiteX1" fmla="*/ 22038 w 65265"/>
                <a:gd name="connsiteY1" fmla="*/ 41969 h 83153"/>
                <a:gd name="connsiteX2" fmla="*/ 65130 w 65265"/>
                <a:gd name="connsiteY2" fmla="*/ 83079 h 83153"/>
                <a:gd name="connsiteX3" fmla="*/ 65377 w 65265"/>
                <a:gd name="connsiteY3" fmla="*/ 83288 h 83153"/>
              </a:gdLst>
              <a:ahLst/>
              <a:cxnLst>
                <a:cxn ang="0">
                  <a:pos x="connsiteX0" y="connsiteY0"/>
                </a:cxn>
                <a:cxn ang="0">
                  <a:pos x="connsiteX1" y="connsiteY1"/>
                </a:cxn>
                <a:cxn ang="0">
                  <a:pos x="connsiteX2" y="connsiteY2"/>
                </a:cxn>
                <a:cxn ang="0">
                  <a:pos x="connsiteX3" y="connsiteY3"/>
                </a:cxn>
              </a:cxnLst>
              <a:rect l="l" t="t" r="r" b="b"/>
              <a:pathLst>
                <a:path w="65265" h="83153">
                  <a:moveTo>
                    <a:pt x="112" y="135"/>
                  </a:moveTo>
                  <a:lnTo>
                    <a:pt x="22038" y="41969"/>
                  </a:lnTo>
                  <a:lnTo>
                    <a:pt x="65130" y="83079"/>
                  </a:lnTo>
                  <a:lnTo>
                    <a:pt x="65377" y="83288"/>
                  </a:lnTo>
                </a:path>
              </a:pathLst>
            </a:custGeom>
            <a:noFill/>
            <a:ln w="13088" cap="rnd">
              <a:solidFill>
                <a:srgbClr val="000000"/>
              </a:solidFill>
              <a:prstDash val="solid"/>
              <a:round/>
            </a:ln>
          </p:spPr>
          <p:txBody>
            <a:bodyPr rtlCol="1" anchor="ctr"/>
            <a:lstStyle/>
            <a:p>
              <a:endParaRPr lang="ar-SA"/>
            </a:p>
          </p:txBody>
        </p:sp>
        <p:sp>
          <p:nvSpPr>
            <p:cNvPr id="97" name="شكل حر: شكل 96">
              <a:extLst>
                <a:ext uri="{FF2B5EF4-FFF2-40B4-BE49-F238E27FC236}">
                  <a16:creationId xmlns:a16="http://schemas.microsoft.com/office/drawing/2014/main" id="{6352581A-3D4E-860B-66D5-C2C8505E355C}"/>
                </a:ext>
              </a:extLst>
            </p:cNvPr>
            <p:cNvSpPr/>
            <p:nvPr/>
          </p:nvSpPr>
          <p:spPr>
            <a:xfrm>
              <a:off x="3089953" y="4597580"/>
              <a:ext cx="126238" cy="97934"/>
            </a:xfrm>
            <a:custGeom>
              <a:avLst/>
              <a:gdLst>
                <a:gd name="connsiteX0" fmla="*/ 126315 w 126238"/>
                <a:gd name="connsiteY0" fmla="*/ 97752 h 97934"/>
                <a:gd name="connsiteX1" fmla="*/ 75052 w 126238"/>
                <a:gd name="connsiteY1" fmla="*/ 62338 h 97934"/>
                <a:gd name="connsiteX2" fmla="*/ 54554 w 126238"/>
                <a:gd name="connsiteY2" fmla="*/ 17608 h 97934"/>
                <a:gd name="connsiteX3" fmla="*/ 29244 w 126238"/>
                <a:gd name="connsiteY3" fmla="*/ 540 h 97934"/>
                <a:gd name="connsiteX4" fmla="*/ 19597 w 126238"/>
                <a:gd name="connsiteY4" fmla="*/ 5112 h 97934"/>
                <a:gd name="connsiteX5" fmla="*/ 1519 w 126238"/>
                <a:gd name="connsiteY5" fmla="*/ 32868 h 97934"/>
                <a:gd name="connsiteX6" fmla="*/ 32551 w 126238"/>
                <a:gd name="connsiteY6" fmla="*/ 98076 h 9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38" h="97934">
                  <a:moveTo>
                    <a:pt x="126315" y="97752"/>
                  </a:moveTo>
                  <a:cubicBezTo>
                    <a:pt x="107292" y="89027"/>
                    <a:pt x="89941" y="77045"/>
                    <a:pt x="75052" y="62338"/>
                  </a:cubicBezTo>
                  <a:cubicBezTo>
                    <a:pt x="64932" y="49175"/>
                    <a:pt x="57926" y="33877"/>
                    <a:pt x="54554" y="17608"/>
                  </a:cubicBezTo>
                  <a:cubicBezTo>
                    <a:pt x="52278" y="5912"/>
                    <a:pt x="40945" y="-1727"/>
                    <a:pt x="29244" y="540"/>
                  </a:cubicBezTo>
                  <a:cubicBezTo>
                    <a:pt x="25697" y="1245"/>
                    <a:pt x="22380" y="2807"/>
                    <a:pt x="19597" y="5112"/>
                  </a:cubicBezTo>
                  <a:cubicBezTo>
                    <a:pt x="10430" y="11894"/>
                    <a:pt x="4013" y="21742"/>
                    <a:pt x="1519" y="32868"/>
                  </a:cubicBezTo>
                  <a:cubicBezTo>
                    <a:pt x="-4423" y="59156"/>
                    <a:pt x="8400" y="86112"/>
                    <a:pt x="32551" y="98076"/>
                  </a:cubicBezTo>
                </a:path>
              </a:pathLst>
            </a:custGeom>
            <a:noFill/>
            <a:ln w="13088" cap="rnd">
              <a:solidFill>
                <a:srgbClr val="000000"/>
              </a:solidFill>
              <a:prstDash val="solid"/>
              <a:round/>
            </a:ln>
          </p:spPr>
          <p:txBody>
            <a:bodyPr rtlCol="1" anchor="ctr"/>
            <a:lstStyle/>
            <a:p>
              <a:endParaRPr lang="ar-SA"/>
            </a:p>
          </p:txBody>
        </p:sp>
        <p:sp>
          <p:nvSpPr>
            <p:cNvPr id="98" name="شكل حر: شكل 97">
              <a:extLst>
                <a:ext uri="{FF2B5EF4-FFF2-40B4-BE49-F238E27FC236}">
                  <a16:creationId xmlns:a16="http://schemas.microsoft.com/office/drawing/2014/main" id="{0860E3EB-F951-31AF-AEF9-95A091B5F74E}"/>
                </a:ext>
              </a:extLst>
            </p:cNvPr>
            <p:cNvSpPr/>
            <p:nvPr/>
          </p:nvSpPr>
          <p:spPr>
            <a:xfrm>
              <a:off x="2899695" y="2291233"/>
              <a:ext cx="982046" cy="1193463"/>
            </a:xfrm>
            <a:custGeom>
              <a:avLst/>
              <a:gdLst>
                <a:gd name="connsiteX0" fmla="*/ 876142 w 982046"/>
                <a:gd name="connsiteY0" fmla="*/ 1056734 h 1193463"/>
                <a:gd name="connsiteX1" fmla="*/ 212154 w 982046"/>
                <a:gd name="connsiteY1" fmla="*/ 1193513 h 1193463"/>
                <a:gd name="connsiteX2" fmla="*/ 199847 w 982046"/>
                <a:gd name="connsiteY2" fmla="*/ 1133676 h 1193463"/>
                <a:gd name="connsiteX3" fmla="*/ 89 w 982046"/>
                <a:gd name="connsiteY3" fmla="*/ 164184 h 1193463"/>
                <a:gd name="connsiteX4" fmla="*/ 736867 w 982046"/>
                <a:gd name="connsiteY4" fmla="*/ 12355 h 1193463"/>
                <a:gd name="connsiteX5" fmla="*/ 796722 w 982046"/>
                <a:gd name="connsiteY5" fmla="*/ 49 h 1193463"/>
                <a:gd name="connsiteX6" fmla="*/ 982136 w 982046"/>
                <a:gd name="connsiteY6" fmla="*/ 899666 h 11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046" h="1193463">
                  <a:moveTo>
                    <a:pt x="876142" y="1056734"/>
                  </a:moveTo>
                  <a:lnTo>
                    <a:pt x="212154" y="1193513"/>
                  </a:lnTo>
                  <a:lnTo>
                    <a:pt x="199847" y="1133676"/>
                  </a:lnTo>
                  <a:lnTo>
                    <a:pt x="89" y="164184"/>
                  </a:lnTo>
                  <a:lnTo>
                    <a:pt x="736867" y="12355"/>
                  </a:lnTo>
                  <a:lnTo>
                    <a:pt x="796722" y="49"/>
                  </a:lnTo>
                  <a:lnTo>
                    <a:pt x="982136" y="899666"/>
                  </a:lnTo>
                </a:path>
              </a:pathLst>
            </a:custGeom>
            <a:noFill/>
            <a:ln w="13088" cap="rnd">
              <a:solidFill>
                <a:srgbClr val="000000"/>
              </a:solidFill>
              <a:prstDash val="solid"/>
              <a:round/>
            </a:ln>
          </p:spPr>
          <p:txBody>
            <a:bodyPr rtlCol="1" anchor="ctr"/>
            <a:lstStyle/>
            <a:p>
              <a:endParaRPr lang="ar-SA"/>
            </a:p>
          </p:txBody>
        </p:sp>
        <p:sp>
          <p:nvSpPr>
            <p:cNvPr id="99" name="شكل حر: شكل 98">
              <a:extLst>
                <a:ext uri="{FF2B5EF4-FFF2-40B4-BE49-F238E27FC236}">
                  <a16:creationId xmlns:a16="http://schemas.microsoft.com/office/drawing/2014/main" id="{7C231AC6-E4C7-B5E2-4297-FCCCE789E828}"/>
                </a:ext>
              </a:extLst>
            </p:cNvPr>
            <p:cNvSpPr/>
            <p:nvPr/>
          </p:nvSpPr>
          <p:spPr>
            <a:xfrm>
              <a:off x="2827477" y="2243684"/>
              <a:ext cx="808996" cy="1193482"/>
            </a:xfrm>
            <a:custGeom>
              <a:avLst/>
              <a:gdLst>
                <a:gd name="connsiteX0" fmla="*/ 272058 w 808996"/>
                <a:gd name="connsiteY0" fmla="*/ 1181223 h 1193482"/>
                <a:gd name="connsiteX1" fmla="*/ 212145 w 808996"/>
                <a:gd name="connsiteY1" fmla="*/ 1193529 h 1193482"/>
                <a:gd name="connsiteX2" fmla="*/ 199782 w 808996"/>
                <a:gd name="connsiteY2" fmla="*/ 1133617 h 1193482"/>
                <a:gd name="connsiteX3" fmla="*/ 81 w 808996"/>
                <a:gd name="connsiteY3" fmla="*/ 164200 h 1193482"/>
                <a:gd name="connsiteX4" fmla="*/ 736801 w 808996"/>
                <a:gd name="connsiteY4" fmla="*/ 12372 h 1193482"/>
                <a:gd name="connsiteX5" fmla="*/ 796714 w 808996"/>
                <a:gd name="connsiteY5" fmla="*/ 47 h 1193482"/>
                <a:gd name="connsiteX6" fmla="*/ 809077 w 808996"/>
                <a:gd name="connsiteY6" fmla="*/ 59902 h 1193482"/>
                <a:gd name="connsiteX7" fmla="*/ 809077 w 808996"/>
                <a:gd name="connsiteY7" fmla="*/ 59959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996" h="1193482">
                  <a:moveTo>
                    <a:pt x="272058" y="1181223"/>
                  </a:moveTo>
                  <a:lnTo>
                    <a:pt x="212145" y="1193529"/>
                  </a:lnTo>
                  <a:lnTo>
                    <a:pt x="199782" y="1133617"/>
                  </a:lnTo>
                  <a:lnTo>
                    <a:pt x="81" y="164200"/>
                  </a:lnTo>
                  <a:lnTo>
                    <a:pt x="736801" y="12372"/>
                  </a:lnTo>
                  <a:lnTo>
                    <a:pt x="796714" y="47"/>
                  </a:lnTo>
                  <a:lnTo>
                    <a:pt x="809077" y="59902"/>
                  </a:lnTo>
                  <a:lnTo>
                    <a:pt x="809077" y="59959"/>
                  </a:lnTo>
                </a:path>
              </a:pathLst>
            </a:custGeom>
            <a:noFill/>
            <a:ln w="13088" cap="rnd">
              <a:solidFill>
                <a:srgbClr val="000000"/>
              </a:solidFill>
              <a:prstDash val="solid"/>
              <a:round/>
            </a:ln>
          </p:spPr>
          <p:txBody>
            <a:bodyPr rtlCol="1" anchor="ctr"/>
            <a:lstStyle/>
            <a:p>
              <a:endParaRPr lang="ar-SA"/>
            </a:p>
          </p:txBody>
        </p:sp>
        <p:sp>
          <p:nvSpPr>
            <p:cNvPr id="100" name="شكل حر: شكل 99">
              <a:extLst>
                <a:ext uri="{FF2B5EF4-FFF2-40B4-BE49-F238E27FC236}">
                  <a16:creationId xmlns:a16="http://schemas.microsoft.com/office/drawing/2014/main" id="{5A99F088-6708-5ACE-09FB-8A0D50AADD41}"/>
                </a:ext>
              </a:extLst>
            </p:cNvPr>
            <p:cNvSpPr/>
            <p:nvPr/>
          </p:nvSpPr>
          <p:spPr>
            <a:xfrm>
              <a:off x="2755182" y="2196097"/>
              <a:ext cx="809015" cy="1193539"/>
            </a:xfrm>
            <a:custGeom>
              <a:avLst/>
              <a:gdLst>
                <a:gd name="connsiteX0" fmla="*/ 272073 w 809015"/>
                <a:gd name="connsiteY0" fmla="*/ 1181201 h 1193539"/>
                <a:gd name="connsiteX1" fmla="*/ 212161 w 809015"/>
                <a:gd name="connsiteY1" fmla="*/ 1193584 h 1193539"/>
                <a:gd name="connsiteX2" fmla="*/ 77 w 809015"/>
                <a:gd name="connsiteY2" fmla="*/ 164179 h 1193539"/>
                <a:gd name="connsiteX3" fmla="*/ 796786 w 809015"/>
                <a:gd name="connsiteY3" fmla="*/ 44 h 1193539"/>
                <a:gd name="connsiteX4" fmla="*/ 809092 w 809015"/>
                <a:gd name="connsiteY4" fmla="*/ 59956 h 11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15" h="1193539">
                  <a:moveTo>
                    <a:pt x="272073" y="1181201"/>
                  </a:moveTo>
                  <a:lnTo>
                    <a:pt x="212161" y="1193584"/>
                  </a:lnTo>
                  <a:lnTo>
                    <a:pt x="77" y="164179"/>
                  </a:lnTo>
                  <a:lnTo>
                    <a:pt x="796786" y="44"/>
                  </a:lnTo>
                  <a:lnTo>
                    <a:pt x="809092" y="59956"/>
                  </a:lnTo>
                </a:path>
              </a:pathLst>
            </a:custGeom>
            <a:noFill/>
            <a:ln w="13088" cap="rnd">
              <a:solidFill>
                <a:srgbClr val="000000"/>
              </a:solidFill>
              <a:prstDash val="solid"/>
              <a:round/>
            </a:ln>
          </p:spPr>
          <p:txBody>
            <a:bodyPr rtlCol="1" anchor="ctr"/>
            <a:lstStyle/>
            <a:p>
              <a:endParaRPr lang="ar-SA"/>
            </a:p>
          </p:txBody>
        </p:sp>
        <p:sp>
          <p:nvSpPr>
            <p:cNvPr id="101" name="شكل حر: شكل 100">
              <a:extLst>
                <a:ext uri="{FF2B5EF4-FFF2-40B4-BE49-F238E27FC236}">
                  <a16:creationId xmlns:a16="http://schemas.microsoft.com/office/drawing/2014/main" id="{EF42BD91-0D0B-F5A9-7A5B-3946D820C93A}"/>
                </a:ext>
              </a:extLst>
            </p:cNvPr>
            <p:cNvSpPr/>
            <p:nvPr/>
          </p:nvSpPr>
          <p:spPr>
            <a:xfrm>
              <a:off x="3054667" y="2454320"/>
              <a:ext cx="543172" cy="111899"/>
            </a:xfrm>
            <a:custGeom>
              <a:avLst/>
              <a:gdLst>
                <a:gd name="connsiteX0" fmla="*/ 86 w 543172"/>
                <a:gd name="connsiteY0" fmla="*/ 111929 h 111899"/>
                <a:gd name="connsiteX1" fmla="*/ 543258 w 543172"/>
                <a:gd name="connsiteY1" fmla="*/ 29 h 111899"/>
              </a:gdLst>
              <a:ahLst/>
              <a:cxnLst>
                <a:cxn ang="0">
                  <a:pos x="connsiteX0" y="connsiteY0"/>
                </a:cxn>
                <a:cxn ang="0">
                  <a:pos x="connsiteX1" y="connsiteY1"/>
                </a:cxn>
              </a:cxnLst>
              <a:rect l="l" t="t" r="r" b="b"/>
              <a:pathLst>
                <a:path w="543172" h="111899">
                  <a:moveTo>
                    <a:pt x="86" y="111929"/>
                  </a:moveTo>
                  <a:lnTo>
                    <a:pt x="543258" y="29"/>
                  </a:lnTo>
                </a:path>
              </a:pathLst>
            </a:custGeom>
            <a:noFill/>
            <a:ln w="13088" cap="rnd">
              <a:solidFill>
                <a:srgbClr val="000000"/>
              </a:solidFill>
              <a:prstDash val="solid"/>
              <a:round/>
            </a:ln>
          </p:spPr>
          <p:txBody>
            <a:bodyPr rtlCol="1" anchor="ctr"/>
            <a:lstStyle/>
            <a:p>
              <a:endParaRPr lang="ar-SA"/>
            </a:p>
          </p:txBody>
        </p:sp>
        <p:sp>
          <p:nvSpPr>
            <p:cNvPr id="102" name="شكل حر: شكل 101">
              <a:extLst>
                <a:ext uri="{FF2B5EF4-FFF2-40B4-BE49-F238E27FC236}">
                  <a16:creationId xmlns:a16="http://schemas.microsoft.com/office/drawing/2014/main" id="{606067EE-CD5E-7E2B-697C-62F754F6D83A}"/>
                </a:ext>
              </a:extLst>
            </p:cNvPr>
            <p:cNvSpPr/>
            <p:nvPr/>
          </p:nvSpPr>
          <p:spPr>
            <a:xfrm>
              <a:off x="3109264" y="2567915"/>
              <a:ext cx="543191" cy="111975"/>
            </a:xfrm>
            <a:custGeom>
              <a:avLst/>
              <a:gdLst>
                <a:gd name="connsiteX0" fmla="*/ 89 w 543191"/>
                <a:gd name="connsiteY0" fmla="*/ 112011 h 111975"/>
                <a:gd name="connsiteX1" fmla="*/ 543280 w 543191"/>
                <a:gd name="connsiteY1" fmla="*/ 35 h 111975"/>
              </a:gdLst>
              <a:ahLst/>
              <a:cxnLst>
                <a:cxn ang="0">
                  <a:pos x="connsiteX0" y="connsiteY0"/>
                </a:cxn>
                <a:cxn ang="0">
                  <a:pos x="connsiteX1" y="connsiteY1"/>
                </a:cxn>
              </a:cxnLst>
              <a:rect l="l" t="t" r="r" b="b"/>
              <a:pathLst>
                <a:path w="543191" h="111975">
                  <a:moveTo>
                    <a:pt x="89" y="112011"/>
                  </a:moveTo>
                  <a:lnTo>
                    <a:pt x="543280" y="35"/>
                  </a:lnTo>
                </a:path>
              </a:pathLst>
            </a:custGeom>
            <a:noFill/>
            <a:ln w="13088" cap="rnd">
              <a:solidFill>
                <a:srgbClr val="000000"/>
              </a:solidFill>
              <a:prstDash val="solid"/>
              <a:round/>
            </a:ln>
          </p:spPr>
          <p:txBody>
            <a:bodyPr rtlCol="1" anchor="ctr"/>
            <a:lstStyle/>
            <a:p>
              <a:endParaRPr lang="ar-SA"/>
            </a:p>
          </p:txBody>
        </p:sp>
        <p:sp>
          <p:nvSpPr>
            <p:cNvPr id="103" name="شكل حر: شكل 102">
              <a:extLst>
                <a:ext uri="{FF2B5EF4-FFF2-40B4-BE49-F238E27FC236}">
                  <a16:creationId xmlns:a16="http://schemas.microsoft.com/office/drawing/2014/main" id="{B8CB9897-4D2C-DCC3-5113-9873DADCC394}"/>
                </a:ext>
              </a:extLst>
            </p:cNvPr>
            <p:cNvSpPr/>
            <p:nvPr/>
          </p:nvSpPr>
          <p:spPr>
            <a:xfrm>
              <a:off x="3061735" y="2627828"/>
              <a:ext cx="603084" cy="124282"/>
            </a:xfrm>
            <a:custGeom>
              <a:avLst/>
              <a:gdLst>
                <a:gd name="connsiteX0" fmla="*/ 88 w 603084"/>
                <a:gd name="connsiteY0" fmla="*/ 124321 h 124282"/>
                <a:gd name="connsiteX1" fmla="*/ 603173 w 603084"/>
                <a:gd name="connsiteY1" fmla="*/ 39 h 124282"/>
              </a:gdLst>
              <a:ahLst/>
              <a:cxnLst>
                <a:cxn ang="0">
                  <a:pos x="connsiteX0" y="connsiteY0"/>
                </a:cxn>
                <a:cxn ang="0">
                  <a:pos x="connsiteX1" y="connsiteY1"/>
                </a:cxn>
              </a:cxnLst>
              <a:rect l="l" t="t" r="r" b="b"/>
              <a:pathLst>
                <a:path w="603084" h="124282">
                  <a:moveTo>
                    <a:pt x="88" y="124321"/>
                  </a:moveTo>
                  <a:lnTo>
                    <a:pt x="603173" y="39"/>
                  </a:lnTo>
                </a:path>
              </a:pathLst>
            </a:custGeom>
            <a:noFill/>
            <a:ln w="13088" cap="rnd">
              <a:solidFill>
                <a:srgbClr val="000000"/>
              </a:solidFill>
              <a:prstDash val="solid"/>
              <a:round/>
            </a:ln>
          </p:spPr>
          <p:txBody>
            <a:bodyPr rtlCol="1" anchor="ctr"/>
            <a:lstStyle/>
            <a:p>
              <a:endParaRPr lang="ar-SA"/>
            </a:p>
          </p:txBody>
        </p:sp>
        <p:sp>
          <p:nvSpPr>
            <p:cNvPr id="104" name="شكل حر: شكل 103">
              <a:extLst>
                <a:ext uri="{FF2B5EF4-FFF2-40B4-BE49-F238E27FC236}">
                  <a16:creationId xmlns:a16="http://schemas.microsoft.com/office/drawing/2014/main" id="{6DD96683-4E40-CDF5-D042-662D85B92C10}"/>
                </a:ext>
              </a:extLst>
            </p:cNvPr>
            <p:cNvSpPr/>
            <p:nvPr/>
          </p:nvSpPr>
          <p:spPr>
            <a:xfrm>
              <a:off x="3074041" y="2687740"/>
              <a:ext cx="603084" cy="124263"/>
            </a:xfrm>
            <a:custGeom>
              <a:avLst/>
              <a:gdLst>
                <a:gd name="connsiteX0" fmla="*/ 88 w 603084"/>
                <a:gd name="connsiteY0" fmla="*/ 124305 h 124263"/>
                <a:gd name="connsiteX1" fmla="*/ 603173 w 603084"/>
                <a:gd name="connsiteY1" fmla="*/ 42 h 124263"/>
              </a:gdLst>
              <a:ahLst/>
              <a:cxnLst>
                <a:cxn ang="0">
                  <a:pos x="connsiteX0" y="connsiteY0"/>
                </a:cxn>
                <a:cxn ang="0">
                  <a:pos x="connsiteX1" y="connsiteY1"/>
                </a:cxn>
              </a:cxnLst>
              <a:rect l="l" t="t" r="r" b="b"/>
              <a:pathLst>
                <a:path w="603084" h="124263">
                  <a:moveTo>
                    <a:pt x="88" y="124305"/>
                  </a:moveTo>
                  <a:lnTo>
                    <a:pt x="603173" y="42"/>
                  </a:lnTo>
                </a:path>
              </a:pathLst>
            </a:custGeom>
            <a:noFill/>
            <a:ln w="13088" cap="rnd">
              <a:solidFill>
                <a:srgbClr val="000000"/>
              </a:solidFill>
              <a:prstDash val="solid"/>
              <a:round/>
            </a:ln>
          </p:spPr>
          <p:txBody>
            <a:bodyPr rtlCol="1" anchor="ctr"/>
            <a:lstStyle/>
            <a:p>
              <a:endParaRPr lang="ar-SA"/>
            </a:p>
          </p:txBody>
        </p:sp>
        <p:sp>
          <p:nvSpPr>
            <p:cNvPr id="105" name="شكل حر: شكل 104">
              <a:extLst>
                <a:ext uri="{FF2B5EF4-FFF2-40B4-BE49-F238E27FC236}">
                  <a16:creationId xmlns:a16="http://schemas.microsoft.com/office/drawing/2014/main" id="{4C5F6A7B-0670-B183-AB23-97C69F668FB6}"/>
                </a:ext>
              </a:extLst>
            </p:cNvPr>
            <p:cNvSpPr/>
            <p:nvPr/>
          </p:nvSpPr>
          <p:spPr>
            <a:xfrm>
              <a:off x="3086423" y="2784647"/>
              <a:ext cx="423367" cy="87268"/>
            </a:xfrm>
            <a:custGeom>
              <a:avLst/>
              <a:gdLst>
                <a:gd name="connsiteX0" fmla="*/ 84 w 423367"/>
                <a:gd name="connsiteY0" fmla="*/ 87314 h 87268"/>
                <a:gd name="connsiteX1" fmla="*/ 423452 w 423367"/>
                <a:gd name="connsiteY1" fmla="*/ 46 h 87268"/>
              </a:gdLst>
              <a:ahLst/>
              <a:cxnLst>
                <a:cxn ang="0">
                  <a:pos x="connsiteX0" y="connsiteY0"/>
                </a:cxn>
                <a:cxn ang="0">
                  <a:pos x="connsiteX1" y="connsiteY1"/>
                </a:cxn>
              </a:cxnLst>
              <a:rect l="l" t="t" r="r" b="b"/>
              <a:pathLst>
                <a:path w="423367" h="87268">
                  <a:moveTo>
                    <a:pt x="84" y="87314"/>
                  </a:moveTo>
                  <a:lnTo>
                    <a:pt x="423452" y="46"/>
                  </a:lnTo>
                </a:path>
              </a:pathLst>
            </a:custGeom>
            <a:noFill/>
            <a:ln w="13088" cap="rnd">
              <a:solidFill>
                <a:srgbClr val="000000"/>
              </a:solidFill>
              <a:prstDash val="solid"/>
              <a:round/>
            </a:ln>
          </p:spPr>
          <p:txBody>
            <a:bodyPr rtlCol="1" anchor="ctr"/>
            <a:lstStyle/>
            <a:p>
              <a:endParaRPr lang="ar-SA"/>
            </a:p>
          </p:txBody>
        </p:sp>
        <p:sp>
          <p:nvSpPr>
            <p:cNvPr id="106" name="شكل حر: شكل 105">
              <a:extLst>
                <a:ext uri="{FF2B5EF4-FFF2-40B4-BE49-F238E27FC236}">
                  <a16:creationId xmlns:a16="http://schemas.microsoft.com/office/drawing/2014/main" id="{66462CBF-B166-1177-85AA-44AC47BFD2F3}"/>
                </a:ext>
              </a:extLst>
            </p:cNvPr>
            <p:cNvSpPr/>
            <p:nvPr/>
          </p:nvSpPr>
          <p:spPr>
            <a:xfrm>
              <a:off x="3158642" y="2807564"/>
              <a:ext cx="543172" cy="111899"/>
            </a:xfrm>
            <a:custGeom>
              <a:avLst/>
              <a:gdLst>
                <a:gd name="connsiteX0" fmla="*/ 91 w 543172"/>
                <a:gd name="connsiteY0" fmla="*/ 111947 h 111899"/>
                <a:gd name="connsiteX1" fmla="*/ 543264 w 543172"/>
                <a:gd name="connsiteY1" fmla="*/ 48 h 111899"/>
              </a:gdLst>
              <a:ahLst/>
              <a:cxnLst>
                <a:cxn ang="0">
                  <a:pos x="connsiteX0" y="connsiteY0"/>
                </a:cxn>
                <a:cxn ang="0">
                  <a:pos x="connsiteX1" y="connsiteY1"/>
                </a:cxn>
              </a:cxnLst>
              <a:rect l="l" t="t" r="r" b="b"/>
              <a:pathLst>
                <a:path w="543172" h="111899">
                  <a:moveTo>
                    <a:pt x="91" y="111947"/>
                  </a:moveTo>
                  <a:lnTo>
                    <a:pt x="543264" y="48"/>
                  </a:lnTo>
                </a:path>
              </a:pathLst>
            </a:custGeom>
            <a:noFill/>
            <a:ln w="13088" cap="rnd">
              <a:solidFill>
                <a:srgbClr val="000000"/>
              </a:solidFill>
              <a:prstDash val="solid"/>
              <a:round/>
            </a:ln>
          </p:spPr>
          <p:txBody>
            <a:bodyPr rtlCol="1" anchor="ctr"/>
            <a:lstStyle/>
            <a:p>
              <a:endParaRPr lang="ar-SA"/>
            </a:p>
          </p:txBody>
        </p:sp>
        <p:sp>
          <p:nvSpPr>
            <p:cNvPr id="107" name="شكل حر: شكل 106">
              <a:extLst>
                <a:ext uri="{FF2B5EF4-FFF2-40B4-BE49-F238E27FC236}">
                  <a16:creationId xmlns:a16="http://schemas.microsoft.com/office/drawing/2014/main" id="{836E8DBA-9B81-C043-56E9-3A61678D5FA2}"/>
                </a:ext>
              </a:extLst>
            </p:cNvPr>
            <p:cNvSpPr/>
            <p:nvPr/>
          </p:nvSpPr>
          <p:spPr>
            <a:xfrm>
              <a:off x="3111112" y="2867477"/>
              <a:ext cx="603084" cy="124205"/>
            </a:xfrm>
            <a:custGeom>
              <a:avLst/>
              <a:gdLst>
                <a:gd name="connsiteX0" fmla="*/ 90 w 603084"/>
                <a:gd name="connsiteY0" fmla="*/ 124257 h 124205"/>
                <a:gd name="connsiteX1" fmla="*/ 603175 w 603084"/>
                <a:gd name="connsiteY1" fmla="*/ 51 h 124205"/>
              </a:gdLst>
              <a:ahLst/>
              <a:cxnLst>
                <a:cxn ang="0">
                  <a:pos x="connsiteX0" y="connsiteY0"/>
                </a:cxn>
                <a:cxn ang="0">
                  <a:pos x="connsiteX1" y="connsiteY1"/>
                </a:cxn>
              </a:cxnLst>
              <a:rect l="l" t="t" r="r" b="b"/>
              <a:pathLst>
                <a:path w="603084" h="124205">
                  <a:moveTo>
                    <a:pt x="90" y="124257"/>
                  </a:moveTo>
                  <a:lnTo>
                    <a:pt x="603175" y="51"/>
                  </a:lnTo>
                </a:path>
              </a:pathLst>
            </a:custGeom>
            <a:noFill/>
            <a:ln w="13088" cap="rnd">
              <a:solidFill>
                <a:srgbClr val="000000"/>
              </a:solidFill>
              <a:prstDash val="solid"/>
              <a:round/>
            </a:ln>
          </p:spPr>
          <p:txBody>
            <a:bodyPr rtlCol="1" anchor="ctr"/>
            <a:lstStyle/>
            <a:p>
              <a:endParaRPr lang="ar-SA"/>
            </a:p>
          </p:txBody>
        </p:sp>
        <p:sp>
          <p:nvSpPr>
            <p:cNvPr id="108" name="شكل حر: شكل 107">
              <a:extLst>
                <a:ext uri="{FF2B5EF4-FFF2-40B4-BE49-F238E27FC236}">
                  <a16:creationId xmlns:a16="http://schemas.microsoft.com/office/drawing/2014/main" id="{95D4839D-CFA0-9398-DCF5-8DEA271BBBD9}"/>
                </a:ext>
              </a:extLst>
            </p:cNvPr>
            <p:cNvSpPr/>
            <p:nvPr/>
          </p:nvSpPr>
          <p:spPr>
            <a:xfrm>
              <a:off x="3123418" y="2927313"/>
              <a:ext cx="603084" cy="124263"/>
            </a:xfrm>
            <a:custGeom>
              <a:avLst/>
              <a:gdLst>
                <a:gd name="connsiteX0" fmla="*/ 91 w 603084"/>
                <a:gd name="connsiteY0" fmla="*/ 124318 h 124263"/>
                <a:gd name="connsiteX1" fmla="*/ 603176 w 603084"/>
                <a:gd name="connsiteY1" fmla="*/ 54 h 124263"/>
              </a:gdLst>
              <a:ahLst/>
              <a:cxnLst>
                <a:cxn ang="0">
                  <a:pos x="connsiteX0" y="connsiteY0"/>
                </a:cxn>
                <a:cxn ang="0">
                  <a:pos x="connsiteX1" y="connsiteY1"/>
                </a:cxn>
              </a:cxnLst>
              <a:rect l="l" t="t" r="r" b="b"/>
              <a:pathLst>
                <a:path w="603084" h="124263">
                  <a:moveTo>
                    <a:pt x="91" y="124318"/>
                  </a:moveTo>
                  <a:lnTo>
                    <a:pt x="603176" y="54"/>
                  </a:lnTo>
                </a:path>
              </a:pathLst>
            </a:custGeom>
            <a:noFill/>
            <a:ln w="13088" cap="rnd">
              <a:solidFill>
                <a:srgbClr val="000000"/>
              </a:solidFill>
              <a:prstDash val="solid"/>
              <a:round/>
            </a:ln>
          </p:spPr>
          <p:txBody>
            <a:bodyPr rtlCol="1" anchor="ctr"/>
            <a:lstStyle/>
            <a:p>
              <a:endParaRPr lang="ar-SA"/>
            </a:p>
          </p:txBody>
        </p:sp>
        <p:sp>
          <p:nvSpPr>
            <p:cNvPr id="109" name="شكل حر: شكل 108">
              <a:extLst>
                <a:ext uri="{FF2B5EF4-FFF2-40B4-BE49-F238E27FC236}">
                  <a16:creationId xmlns:a16="http://schemas.microsoft.com/office/drawing/2014/main" id="{45D37669-683B-F71A-EBB2-D5A8C438F85B}"/>
                </a:ext>
              </a:extLst>
            </p:cNvPr>
            <p:cNvSpPr/>
            <p:nvPr/>
          </p:nvSpPr>
          <p:spPr>
            <a:xfrm>
              <a:off x="3195637" y="2987225"/>
              <a:ext cx="543248" cy="111956"/>
            </a:xfrm>
            <a:custGeom>
              <a:avLst/>
              <a:gdLst>
                <a:gd name="connsiteX0" fmla="*/ 93 w 543248"/>
                <a:gd name="connsiteY0" fmla="*/ 112014 h 111956"/>
                <a:gd name="connsiteX1" fmla="*/ 543342 w 543248"/>
                <a:gd name="connsiteY1" fmla="*/ 57 h 111956"/>
              </a:gdLst>
              <a:ahLst/>
              <a:cxnLst>
                <a:cxn ang="0">
                  <a:pos x="connsiteX0" y="connsiteY0"/>
                </a:cxn>
                <a:cxn ang="0">
                  <a:pos x="connsiteX1" y="connsiteY1"/>
                </a:cxn>
              </a:cxnLst>
              <a:rect l="l" t="t" r="r" b="b"/>
              <a:pathLst>
                <a:path w="543248" h="111956">
                  <a:moveTo>
                    <a:pt x="93" y="112014"/>
                  </a:moveTo>
                  <a:lnTo>
                    <a:pt x="543342" y="57"/>
                  </a:lnTo>
                </a:path>
              </a:pathLst>
            </a:custGeom>
            <a:noFill/>
            <a:ln w="13088" cap="rnd">
              <a:solidFill>
                <a:srgbClr val="000000"/>
              </a:solidFill>
              <a:prstDash val="solid"/>
              <a:round/>
            </a:ln>
          </p:spPr>
          <p:txBody>
            <a:bodyPr rtlCol="1" anchor="ctr"/>
            <a:lstStyle/>
            <a:p>
              <a:endParaRPr lang="ar-SA"/>
            </a:p>
          </p:txBody>
        </p:sp>
        <p:sp>
          <p:nvSpPr>
            <p:cNvPr id="110" name="شكل حر: شكل 109">
              <a:extLst>
                <a:ext uri="{FF2B5EF4-FFF2-40B4-BE49-F238E27FC236}">
                  <a16:creationId xmlns:a16="http://schemas.microsoft.com/office/drawing/2014/main" id="{5CA9D767-78EA-A0AB-DC63-181AF1EBEB26}"/>
                </a:ext>
              </a:extLst>
            </p:cNvPr>
            <p:cNvSpPr/>
            <p:nvPr/>
          </p:nvSpPr>
          <p:spPr>
            <a:xfrm>
              <a:off x="3148107" y="3047137"/>
              <a:ext cx="603084" cy="124263"/>
            </a:xfrm>
            <a:custGeom>
              <a:avLst/>
              <a:gdLst>
                <a:gd name="connsiteX0" fmla="*/ 92 w 603084"/>
                <a:gd name="connsiteY0" fmla="*/ 124324 h 124263"/>
                <a:gd name="connsiteX1" fmla="*/ 603177 w 603084"/>
                <a:gd name="connsiteY1" fmla="*/ 61 h 124263"/>
              </a:gdLst>
              <a:ahLst/>
              <a:cxnLst>
                <a:cxn ang="0">
                  <a:pos x="connsiteX0" y="connsiteY0"/>
                </a:cxn>
                <a:cxn ang="0">
                  <a:pos x="connsiteX1" y="connsiteY1"/>
                </a:cxn>
              </a:cxnLst>
              <a:rect l="l" t="t" r="r" b="b"/>
              <a:pathLst>
                <a:path w="603084" h="124263">
                  <a:moveTo>
                    <a:pt x="92" y="124324"/>
                  </a:moveTo>
                  <a:lnTo>
                    <a:pt x="603177" y="61"/>
                  </a:lnTo>
                </a:path>
              </a:pathLst>
            </a:custGeom>
            <a:noFill/>
            <a:ln w="13088" cap="rnd">
              <a:solidFill>
                <a:srgbClr val="000000"/>
              </a:solidFill>
              <a:prstDash val="solid"/>
              <a:round/>
            </a:ln>
          </p:spPr>
          <p:txBody>
            <a:bodyPr rtlCol="1" anchor="ctr"/>
            <a:lstStyle/>
            <a:p>
              <a:endParaRPr lang="ar-SA"/>
            </a:p>
          </p:txBody>
        </p:sp>
        <p:sp>
          <p:nvSpPr>
            <p:cNvPr id="111" name="شكل حر: شكل 110">
              <a:extLst>
                <a:ext uri="{FF2B5EF4-FFF2-40B4-BE49-F238E27FC236}">
                  <a16:creationId xmlns:a16="http://schemas.microsoft.com/office/drawing/2014/main" id="{42DEDADC-1AEC-00DE-4EAE-2FEECFF5A60D}"/>
                </a:ext>
              </a:extLst>
            </p:cNvPr>
            <p:cNvSpPr/>
            <p:nvPr/>
          </p:nvSpPr>
          <p:spPr>
            <a:xfrm>
              <a:off x="3160471" y="3107049"/>
              <a:ext cx="603084" cy="124263"/>
            </a:xfrm>
            <a:custGeom>
              <a:avLst/>
              <a:gdLst>
                <a:gd name="connsiteX0" fmla="*/ 93 w 603084"/>
                <a:gd name="connsiteY0" fmla="*/ 124327 h 124263"/>
                <a:gd name="connsiteX1" fmla="*/ 603178 w 603084"/>
                <a:gd name="connsiteY1" fmla="*/ 64 h 124263"/>
              </a:gdLst>
              <a:ahLst/>
              <a:cxnLst>
                <a:cxn ang="0">
                  <a:pos x="connsiteX0" y="connsiteY0"/>
                </a:cxn>
                <a:cxn ang="0">
                  <a:pos x="connsiteX1" y="connsiteY1"/>
                </a:cxn>
              </a:cxnLst>
              <a:rect l="l" t="t" r="r" b="b"/>
              <a:pathLst>
                <a:path w="603084" h="124263">
                  <a:moveTo>
                    <a:pt x="93" y="124327"/>
                  </a:moveTo>
                  <a:lnTo>
                    <a:pt x="603178" y="64"/>
                  </a:lnTo>
                </a:path>
              </a:pathLst>
            </a:custGeom>
            <a:noFill/>
            <a:ln w="13088" cap="rnd">
              <a:solidFill>
                <a:srgbClr val="000000"/>
              </a:solidFill>
              <a:prstDash val="solid"/>
              <a:round/>
            </a:ln>
          </p:spPr>
          <p:txBody>
            <a:bodyPr rtlCol="1" anchor="ctr"/>
            <a:lstStyle/>
            <a:p>
              <a:endParaRPr lang="ar-SA"/>
            </a:p>
          </p:txBody>
        </p:sp>
        <p:sp>
          <p:nvSpPr>
            <p:cNvPr id="112" name="شكل حر: شكل 111">
              <a:extLst>
                <a:ext uri="{FF2B5EF4-FFF2-40B4-BE49-F238E27FC236}">
                  <a16:creationId xmlns:a16="http://schemas.microsoft.com/office/drawing/2014/main" id="{68230F79-99EC-6CDE-3692-FFED302338F3}"/>
                </a:ext>
              </a:extLst>
            </p:cNvPr>
            <p:cNvSpPr/>
            <p:nvPr/>
          </p:nvSpPr>
          <p:spPr>
            <a:xfrm>
              <a:off x="3353028" y="3272823"/>
              <a:ext cx="363531" cy="74904"/>
            </a:xfrm>
            <a:custGeom>
              <a:avLst/>
              <a:gdLst>
                <a:gd name="connsiteX0" fmla="*/ 97 w 363531"/>
                <a:gd name="connsiteY0" fmla="*/ 74976 h 74904"/>
                <a:gd name="connsiteX1" fmla="*/ 61590 w 363531"/>
                <a:gd name="connsiteY1" fmla="*/ 62346 h 74904"/>
                <a:gd name="connsiteX2" fmla="*/ 134647 w 363531"/>
                <a:gd name="connsiteY2" fmla="*/ 47277 h 74904"/>
                <a:gd name="connsiteX3" fmla="*/ 286418 w 363531"/>
                <a:gd name="connsiteY3" fmla="*/ 15978 h 74904"/>
                <a:gd name="connsiteX4" fmla="*/ 315241 w 363531"/>
                <a:gd name="connsiteY4" fmla="*/ 10015 h 74904"/>
                <a:gd name="connsiteX5" fmla="*/ 363628 w 363531"/>
                <a:gd name="connsiteY5" fmla="*/ 71 h 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31" h="74904">
                  <a:moveTo>
                    <a:pt x="97" y="74976"/>
                  </a:moveTo>
                  <a:lnTo>
                    <a:pt x="61590" y="62346"/>
                  </a:lnTo>
                  <a:lnTo>
                    <a:pt x="134647" y="47277"/>
                  </a:lnTo>
                  <a:lnTo>
                    <a:pt x="286418" y="15978"/>
                  </a:lnTo>
                  <a:lnTo>
                    <a:pt x="315241" y="10015"/>
                  </a:lnTo>
                  <a:lnTo>
                    <a:pt x="363628" y="71"/>
                  </a:lnTo>
                </a:path>
              </a:pathLst>
            </a:custGeom>
            <a:noFill/>
            <a:ln w="13088" cap="rnd">
              <a:solidFill>
                <a:srgbClr val="000000"/>
              </a:solidFill>
              <a:prstDash val="solid"/>
              <a:round/>
            </a:ln>
          </p:spPr>
          <p:txBody>
            <a:bodyPr rtlCol="1" anchor="ctr"/>
            <a:lstStyle/>
            <a:p>
              <a:endParaRPr lang="ar-SA"/>
            </a:p>
          </p:txBody>
        </p:sp>
        <p:sp>
          <p:nvSpPr>
            <p:cNvPr id="113" name="شكل حر: شكل 112">
              <a:extLst>
                <a:ext uri="{FF2B5EF4-FFF2-40B4-BE49-F238E27FC236}">
                  <a16:creationId xmlns:a16="http://schemas.microsoft.com/office/drawing/2014/main" id="{BF3CD8BC-ABF4-48B3-3F62-CD54EE00E64F}"/>
                </a:ext>
              </a:extLst>
            </p:cNvPr>
            <p:cNvSpPr/>
            <p:nvPr/>
          </p:nvSpPr>
          <p:spPr>
            <a:xfrm>
              <a:off x="3525954" y="3206110"/>
              <a:ext cx="166392" cy="100376"/>
            </a:xfrm>
            <a:custGeom>
              <a:avLst/>
              <a:gdLst>
                <a:gd name="connsiteX0" fmla="*/ 6016 w 166392"/>
                <a:gd name="connsiteY0" fmla="*/ 49294 h 100376"/>
                <a:gd name="connsiteX1" fmla="*/ 8569 w 166392"/>
                <a:gd name="connsiteY1" fmla="*/ 100443 h 100376"/>
                <a:gd name="connsiteX2" fmla="*/ 66118 w 166392"/>
                <a:gd name="connsiteY2" fmla="*/ 68 h 100376"/>
                <a:gd name="connsiteX3" fmla="*/ 70233 w 166392"/>
                <a:gd name="connsiteY3" fmla="*/ 83679 h 100376"/>
                <a:gd name="connsiteX4" fmla="*/ 111038 w 166392"/>
                <a:gd name="connsiteY4" fmla="*/ 19842 h 100376"/>
                <a:gd name="connsiteX5" fmla="*/ 113515 w 166392"/>
                <a:gd name="connsiteY5" fmla="*/ 82707 h 100376"/>
                <a:gd name="connsiteX6" fmla="*/ 123154 w 166392"/>
                <a:gd name="connsiteY6" fmla="*/ 97947 h 100376"/>
                <a:gd name="connsiteX7" fmla="*/ 142338 w 166392"/>
                <a:gd name="connsiteY7" fmla="*/ 76725 h 100376"/>
                <a:gd name="connsiteX8" fmla="*/ 166493 w 166392"/>
                <a:gd name="connsiteY8" fmla="*/ 35025 h 10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92" h="100376">
                  <a:moveTo>
                    <a:pt x="6016" y="49294"/>
                  </a:moveTo>
                  <a:cubicBezTo>
                    <a:pt x="4111" y="56247"/>
                    <a:pt x="-7681" y="99986"/>
                    <a:pt x="8569" y="100443"/>
                  </a:cubicBezTo>
                  <a:cubicBezTo>
                    <a:pt x="26114" y="100957"/>
                    <a:pt x="66118" y="68"/>
                    <a:pt x="66118" y="68"/>
                  </a:cubicBezTo>
                  <a:cubicBezTo>
                    <a:pt x="66118" y="68"/>
                    <a:pt x="46535" y="81983"/>
                    <a:pt x="70233" y="83679"/>
                  </a:cubicBezTo>
                  <a:cubicBezTo>
                    <a:pt x="93931" y="85374"/>
                    <a:pt x="90483" y="25405"/>
                    <a:pt x="111038" y="19842"/>
                  </a:cubicBezTo>
                  <a:cubicBezTo>
                    <a:pt x="125497" y="15899"/>
                    <a:pt x="113515" y="58723"/>
                    <a:pt x="113515" y="82707"/>
                  </a:cubicBezTo>
                  <a:cubicBezTo>
                    <a:pt x="113515" y="92994"/>
                    <a:pt x="115744" y="99852"/>
                    <a:pt x="123154" y="97947"/>
                  </a:cubicBezTo>
                  <a:cubicBezTo>
                    <a:pt x="132374" y="95661"/>
                    <a:pt x="137937" y="86955"/>
                    <a:pt x="142338" y="76725"/>
                  </a:cubicBezTo>
                  <a:cubicBezTo>
                    <a:pt x="149539" y="59581"/>
                    <a:pt x="153653" y="38226"/>
                    <a:pt x="166493" y="35025"/>
                  </a:cubicBezTo>
                </a:path>
              </a:pathLst>
            </a:custGeom>
            <a:noFill/>
            <a:ln w="13088" cap="rnd">
              <a:solidFill>
                <a:srgbClr val="000000"/>
              </a:solidFill>
              <a:prstDash val="solid"/>
              <a:round/>
            </a:ln>
          </p:spPr>
          <p:txBody>
            <a:bodyPr rtlCol="1" anchor="ctr"/>
            <a:lstStyle/>
            <a:p>
              <a:endParaRPr lang="ar-SA"/>
            </a:p>
          </p:txBody>
        </p:sp>
        <p:sp>
          <p:nvSpPr>
            <p:cNvPr id="114" name="شكل حر: شكل 113">
              <a:extLst>
                <a:ext uri="{FF2B5EF4-FFF2-40B4-BE49-F238E27FC236}">
                  <a16:creationId xmlns:a16="http://schemas.microsoft.com/office/drawing/2014/main" id="{40A5E1A0-3299-7C2A-9E55-85521A182B03}"/>
                </a:ext>
              </a:extLst>
            </p:cNvPr>
            <p:cNvSpPr/>
            <p:nvPr/>
          </p:nvSpPr>
          <p:spPr>
            <a:xfrm>
              <a:off x="3455669" y="3254497"/>
              <a:ext cx="76333" cy="64282"/>
            </a:xfrm>
            <a:custGeom>
              <a:avLst/>
              <a:gdLst>
                <a:gd name="connsiteX0" fmla="*/ 95 w 76333"/>
                <a:gd name="connsiteY0" fmla="*/ 30378 h 64282"/>
                <a:gd name="connsiteX1" fmla="*/ 31641 w 76333"/>
                <a:gd name="connsiteY1" fmla="*/ 64097 h 64282"/>
                <a:gd name="connsiteX2" fmla="*/ 76237 w 76333"/>
                <a:gd name="connsiteY2" fmla="*/ 908 h 64282"/>
                <a:gd name="connsiteX3" fmla="*/ 76428 w 76333"/>
                <a:gd name="connsiteY3" fmla="*/ 260 h 64282"/>
                <a:gd name="connsiteX4" fmla="*/ 76428 w 76333"/>
                <a:gd name="connsiteY4" fmla="*/ 260 h 64282"/>
                <a:gd name="connsiteX5" fmla="*/ 76428 w 76333"/>
                <a:gd name="connsiteY5" fmla="*/ 70 h 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33" h="64282">
                  <a:moveTo>
                    <a:pt x="95" y="30378"/>
                  </a:moveTo>
                  <a:cubicBezTo>
                    <a:pt x="8477" y="50743"/>
                    <a:pt x="21050" y="66573"/>
                    <a:pt x="31641" y="64097"/>
                  </a:cubicBezTo>
                  <a:cubicBezTo>
                    <a:pt x="55740" y="58268"/>
                    <a:pt x="73685" y="8319"/>
                    <a:pt x="76237" y="908"/>
                  </a:cubicBezTo>
                  <a:cubicBezTo>
                    <a:pt x="76285" y="687"/>
                    <a:pt x="76348" y="472"/>
                    <a:pt x="76428" y="260"/>
                  </a:cubicBezTo>
                  <a:lnTo>
                    <a:pt x="76428" y="260"/>
                  </a:lnTo>
                  <a:lnTo>
                    <a:pt x="76428" y="70"/>
                  </a:lnTo>
                </a:path>
              </a:pathLst>
            </a:custGeom>
            <a:noFill/>
            <a:ln w="13088" cap="rnd">
              <a:solidFill>
                <a:srgbClr val="000000"/>
              </a:solidFill>
              <a:prstDash val="solid"/>
              <a:round/>
            </a:ln>
          </p:spPr>
          <p:txBody>
            <a:bodyPr rtlCol="1" anchor="ctr"/>
            <a:lstStyle/>
            <a:p>
              <a:endParaRPr lang="ar-SA"/>
            </a:p>
          </p:txBody>
        </p:sp>
        <p:sp>
          <p:nvSpPr>
            <p:cNvPr id="115" name="شكل حر: شكل 114">
              <a:extLst>
                <a:ext uri="{FF2B5EF4-FFF2-40B4-BE49-F238E27FC236}">
                  <a16:creationId xmlns:a16="http://schemas.microsoft.com/office/drawing/2014/main" id="{95EA7C1A-EA81-92B8-2640-052EAB8BA644}"/>
                </a:ext>
              </a:extLst>
            </p:cNvPr>
            <p:cNvSpPr/>
            <p:nvPr/>
          </p:nvSpPr>
          <p:spPr>
            <a:xfrm>
              <a:off x="3446140" y="3210524"/>
              <a:ext cx="29659" cy="74281"/>
            </a:xfrm>
            <a:custGeom>
              <a:avLst/>
              <a:gdLst>
                <a:gd name="connsiteX0" fmla="*/ 9622 w 29659"/>
                <a:gd name="connsiteY0" fmla="*/ 74349 h 74281"/>
                <a:gd name="connsiteX1" fmla="*/ 16556 w 29659"/>
                <a:gd name="connsiteY1" fmla="*/ 626 h 74281"/>
                <a:gd name="connsiteX2" fmla="*/ 9622 w 29659"/>
                <a:gd name="connsiteY2" fmla="*/ 74349 h 74281"/>
              </a:gdLst>
              <a:ahLst/>
              <a:cxnLst>
                <a:cxn ang="0">
                  <a:pos x="connsiteX0" y="connsiteY0"/>
                </a:cxn>
                <a:cxn ang="0">
                  <a:pos x="connsiteX1" y="connsiteY1"/>
                </a:cxn>
                <a:cxn ang="0">
                  <a:pos x="connsiteX2" y="connsiteY2"/>
                </a:cxn>
              </a:cxnLst>
              <a:rect l="l" t="t" r="r" b="b"/>
              <a:pathLst>
                <a:path w="29659" h="74281">
                  <a:moveTo>
                    <a:pt x="9622" y="74349"/>
                  </a:moveTo>
                  <a:cubicBezTo>
                    <a:pt x="29053" y="37678"/>
                    <a:pt x="39797" y="-5337"/>
                    <a:pt x="16556" y="626"/>
                  </a:cubicBezTo>
                  <a:cubicBezTo>
                    <a:pt x="-5999" y="6455"/>
                    <a:pt x="-2398" y="45012"/>
                    <a:pt x="9622" y="74349"/>
                  </a:cubicBezTo>
                  <a:close/>
                </a:path>
              </a:pathLst>
            </a:custGeom>
            <a:noFill/>
            <a:ln w="13088" cap="rnd">
              <a:solidFill>
                <a:srgbClr val="000000"/>
              </a:solidFill>
              <a:prstDash val="solid"/>
              <a:round/>
            </a:ln>
          </p:spPr>
          <p:txBody>
            <a:bodyPr rtlCol="1" anchor="ctr"/>
            <a:lstStyle/>
            <a:p>
              <a:endParaRPr lang="ar-SA"/>
            </a:p>
          </p:txBody>
        </p:sp>
        <p:sp>
          <p:nvSpPr>
            <p:cNvPr id="116" name="شكل حر: شكل 115">
              <a:extLst>
                <a:ext uri="{FF2B5EF4-FFF2-40B4-BE49-F238E27FC236}">
                  <a16:creationId xmlns:a16="http://schemas.microsoft.com/office/drawing/2014/main" id="{C0A983A3-0B62-97EF-95EB-7F71D85EF226}"/>
                </a:ext>
              </a:extLst>
            </p:cNvPr>
            <p:cNvSpPr/>
            <p:nvPr/>
          </p:nvSpPr>
          <p:spPr>
            <a:xfrm>
              <a:off x="3414064" y="3284805"/>
              <a:ext cx="41643" cy="48120"/>
            </a:xfrm>
            <a:custGeom>
              <a:avLst/>
              <a:gdLst>
                <a:gd name="connsiteX0" fmla="*/ 92 w 41643"/>
                <a:gd name="connsiteY0" fmla="*/ 48191 h 48120"/>
                <a:gd name="connsiteX1" fmla="*/ 41735 w 41643"/>
                <a:gd name="connsiteY1" fmla="*/ 71 h 48120"/>
              </a:gdLst>
              <a:ahLst/>
              <a:cxnLst>
                <a:cxn ang="0">
                  <a:pos x="connsiteX0" y="connsiteY0"/>
                </a:cxn>
                <a:cxn ang="0">
                  <a:pos x="connsiteX1" y="connsiteY1"/>
                </a:cxn>
              </a:cxnLst>
              <a:rect l="l" t="t" r="r" b="b"/>
              <a:pathLst>
                <a:path w="41643" h="48120">
                  <a:moveTo>
                    <a:pt x="92" y="48191"/>
                  </a:moveTo>
                  <a:cubicBezTo>
                    <a:pt x="13122" y="44667"/>
                    <a:pt x="29219" y="23712"/>
                    <a:pt x="41735" y="71"/>
                  </a:cubicBezTo>
                </a:path>
              </a:pathLst>
            </a:custGeom>
            <a:noFill/>
            <a:ln w="13088" cap="rnd">
              <a:solidFill>
                <a:srgbClr val="000000"/>
              </a:solidFill>
              <a:prstDash val="solid"/>
              <a:round/>
            </a:ln>
          </p:spPr>
          <p:txBody>
            <a:bodyPr rtlCol="1" anchor="ctr"/>
            <a:lstStyle/>
            <a:p>
              <a:endParaRPr lang="ar-SA"/>
            </a:p>
          </p:txBody>
        </p:sp>
        <p:sp>
          <p:nvSpPr>
            <p:cNvPr id="117" name="شكل حر: شكل 116">
              <a:extLst>
                <a:ext uri="{FF2B5EF4-FFF2-40B4-BE49-F238E27FC236}">
                  <a16:creationId xmlns:a16="http://schemas.microsoft.com/office/drawing/2014/main" id="{18FD5427-CA0C-2FF6-E448-2E37374AF6CB}"/>
                </a:ext>
              </a:extLst>
            </p:cNvPr>
            <p:cNvSpPr/>
            <p:nvPr/>
          </p:nvSpPr>
          <p:spPr>
            <a:xfrm>
              <a:off x="3255225" y="3276423"/>
              <a:ext cx="60236" cy="91459"/>
            </a:xfrm>
            <a:custGeom>
              <a:avLst/>
              <a:gdLst>
                <a:gd name="connsiteX0" fmla="*/ 60320 w 60236"/>
                <a:gd name="connsiteY0" fmla="*/ 72 h 91459"/>
                <a:gd name="connsiteX1" fmla="*/ 30202 w 60236"/>
                <a:gd name="connsiteY1" fmla="*/ 45830 h 91459"/>
                <a:gd name="connsiteX2" fmla="*/ 84 w 60236"/>
                <a:gd name="connsiteY2" fmla="*/ 91531 h 91459"/>
              </a:gdLst>
              <a:ahLst/>
              <a:cxnLst>
                <a:cxn ang="0">
                  <a:pos x="connsiteX0" y="connsiteY0"/>
                </a:cxn>
                <a:cxn ang="0">
                  <a:pos x="connsiteX1" y="connsiteY1"/>
                </a:cxn>
                <a:cxn ang="0">
                  <a:pos x="connsiteX2" y="connsiteY2"/>
                </a:cxn>
              </a:cxnLst>
              <a:rect l="l" t="t" r="r" b="b"/>
              <a:pathLst>
                <a:path w="60236" h="91459">
                  <a:moveTo>
                    <a:pt x="60320" y="72"/>
                  </a:moveTo>
                  <a:lnTo>
                    <a:pt x="30202" y="45830"/>
                  </a:lnTo>
                  <a:lnTo>
                    <a:pt x="84" y="91531"/>
                  </a:lnTo>
                </a:path>
              </a:pathLst>
            </a:custGeom>
            <a:noFill/>
            <a:ln w="13088" cap="rnd">
              <a:solidFill>
                <a:srgbClr val="000000"/>
              </a:solidFill>
              <a:prstDash val="solid"/>
              <a:round/>
            </a:ln>
          </p:spPr>
          <p:txBody>
            <a:bodyPr rtlCol="1" anchor="ctr"/>
            <a:lstStyle/>
            <a:p>
              <a:endParaRPr lang="ar-SA"/>
            </a:p>
          </p:txBody>
        </p:sp>
        <p:sp>
          <p:nvSpPr>
            <p:cNvPr id="118" name="شكل حر: شكل 117">
              <a:extLst>
                <a:ext uri="{FF2B5EF4-FFF2-40B4-BE49-F238E27FC236}">
                  <a16:creationId xmlns:a16="http://schemas.microsoft.com/office/drawing/2014/main" id="{2441E2F9-D6EC-543F-F20E-AB812E9439EC}"/>
                </a:ext>
              </a:extLst>
            </p:cNvPr>
            <p:cNvSpPr/>
            <p:nvPr/>
          </p:nvSpPr>
          <p:spPr>
            <a:xfrm>
              <a:off x="3239566" y="3292063"/>
              <a:ext cx="91478" cy="60178"/>
            </a:xfrm>
            <a:custGeom>
              <a:avLst/>
              <a:gdLst>
                <a:gd name="connsiteX0" fmla="*/ 84 w 91478"/>
                <a:gd name="connsiteY0" fmla="*/ 72 h 60178"/>
                <a:gd name="connsiteX1" fmla="*/ 45861 w 91478"/>
                <a:gd name="connsiteY1" fmla="*/ 30190 h 60178"/>
                <a:gd name="connsiteX2" fmla="*/ 91562 w 91478"/>
                <a:gd name="connsiteY2" fmla="*/ 60251 h 60178"/>
              </a:gdLst>
              <a:ahLst/>
              <a:cxnLst>
                <a:cxn ang="0">
                  <a:pos x="connsiteX0" y="connsiteY0"/>
                </a:cxn>
                <a:cxn ang="0">
                  <a:pos x="connsiteX1" y="connsiteY1"/>
                </a:cxn>
                <a:cxn ang="0">
                  <a:pos x="connsiteX2" y="connsiteY2"/>
                </a:cxn>
              </a:cxnLst>
              <a:rect l="l" t="t" r="r" b="b"/>
              <a:pathLst>
                <a:path w="91478" h="60178">
                  <a:moveTo>
                    <a:pt x="84" y="72"/>
                  </a:moveTo>
                  <a:lnTo>
                    <a:pt x="45861" y="30190"/>
                  </a:lnTo>
                  <a:lnTo>
                    <a:pt x="91562" y="60251"/>
                  </a:lnTo>
                </a:path>
              </a:pathLst>
            </a:custGeom>
            <a:noFill/>
            <a:ln w="13088" cap="rnd">
              <a:solidFill>
                <a:srgbClr val="000000"/>
              </a:solidFill>
              <a:prstDash val="solid"/>
              <a:round/>
            </a:ln>
          </p:spPr>
          <p:txBody>
            <a:bodyPr rtlCol="1" anchor="ctr"/>
            <a:lstStyle/>
            <a:p>
              <a:endParaRPr lang="ar-SA"/>
            </a:p>
          </p:txBody>
        </p:sp>
        <p:sp>
          <p:nvSpPr>
            <p:cNvPr id="119" name="شكل حر: شكل 118">
              <a:extLst>
                <a:ext uri="{FF2B5EF4-FFF2-40B4-BE49-F238E27FC236}">
                  <a16:creationId xmlns:a16="http://schemas.microsoft.com/office/drawing/2014/main" id="{89833A2D-0CB1-3B9F-DBC5-83B48655C9D3}"/>
                </a:ext>
              </a:extLst>
            </p:cNvPr>
            <p:cNvSpPr/>
            <p:nvPr/>
          </p:nvSpPr>
          <p:spPr>
            <a:xfrm>
              <a:off x="3756322" y="2292322"/>
              <a:ext cx="731086" cy="1421010"/>
            </a:xfrm>
            <a:custGeom>
              <a:avLst/>
              <a:gdLst>
                <a:gd name="connsiteX0" fmla="*/ 20010 w 731086"/>
                <a:gd name="connsiteY0" fmla="*/ 1055460 h 1421010"/>
                <a:gd name="connsiteX1" fmla="*/ 67407 w 731086"/>
                <a:gd name="connsiteY1" fmla="*/ 1141356 h 1421010"/>
                <a:gd name="connsiteX2" fmla="*/ 234894 w 731086"/>
                <a:gd name="connsiteY2" fmla="*/ 1252932 h 1421010"/>
                <a:gd name="connsiteX3" fmla="*/ 216435 w 731086"/>
                <a:gd name="connsiteY3" fmla="*/ 1364756 h 1421010"/>
                <a:gd name="connsiteX4" fmla="*/ 256287 w 731086"/>
                <a:gd name="connsiteY4" fmla="*/ 1420410 h 1421010"/>
                <a:gd name="connsiteX5" fmla="*/ 311951 w 731086"/>
                <a:gd name="connsiteY5" fmla="*/ 1380548 h 1421010"/>
                <a:gd name="connsiteX6" fmla="*/ 330620 w 731086"/>
                <a:gd name="connsiteY6" fmla="*/ 1267334 h 1421010"/>
                <a:gd name="connsiteX7" fmla="*/ 413317 w 731086"/>
                <a:gd name="connsiteY7" fmla="*/ 1258228 h 1421010"/>
                <a:gd name="connsiteX8" fmla="*/ 528474 w 731086"/>
                <a:gd name="connsiteY8" fmla="*/ 1204183 h 1421010"/>
                <a:gd name="connsiteX9" fmla="*/ 613589 w 731086"/>
                <a:gd name="connsiteY9" fmla="*/ 1110838 h 1421010"/>
                <a:gd name="connsiteX10" fmla="*/ 659595 w 731086"/>
                <a:gd name="connsiteY10" fmla="*/ 986766 h 1421010"/>
                <a:gd name="connsiteX11" fmla="*/ 642774 w 731086"/>
                <a:gd name="connsiteY11" fmla="*/ 800304 h 1421010"/>
                <a:gd name="connsiteX12" fmla="*/ 495003 w 731086"/>
                <a:gd name="connsiteY12" fmla="*/ 643027 h 1421010"/>
                <a:gd name="connsiteX13" fmla="*/ 439282 w 731086"/>
                <a:gd name="connsiteY13" fmla="*/ 609309 h 1421010"/>
                <a:gd name="connsiteX14" fmla="*/ 478296 w 731086"/>
                <a:gd name="connsiteY14" fmla="*/ 372879 h 1421010"/>
                <a:gd name="connsiteX15" fmla="*/ 497803 w 731086"/>
                <a:gd name="connsiteY15" fmla="*/ 391148 h 1421010"/>
                <a:gd name="connsiteX16" fmla="*/ 520663 w 731086"/>
                <a:gd name="connsiteY16" fmla="*/ 452108 h 1421010"/>
                <a:gd name="connsiteX17" fmla="*/ 551772 w 731086"/>
                <a:gd name="connsiteY17" fmla="*/ 486398 h 1421010"/>
                <a:gd name="connsiteX18" fmla="*/ 687370 w 731086"/>
                <a:gd name="connsiteY18" fmla="*/ 508782 h 1421010"/>
                <a:gd name="connsiteX19" fmla="*/ 730327 w 731086"/>
                <a:gd name="connsiteY19" fmla="*/ 478220 h 1421010"/>
                <a:gd name="connsiteX20" fmla="*/ 730785 w 731086"/>
                <a:gd name="connsiteY20" fmla="*/ 474225 h 1421010"/>
                <a:gd name="connsiteX21" fmla="*/ 723451 w 731086"/>
                <a:gd name="connsiteY21" fmla="*/ 385243 h 1421010"/>
                <a:gd name="connsiteX22" fmla="*/ 675654 w 731086"/>
                <a:gd name="connsiteY22" fmla="*/ 272238 h 1421010"/>
                <a:gd name="connsiteX23" fmla="*/ 588634 w 731086"/>
                <a:gd name="connsiteY23" fmla="*/ 189218 h 1421010"/>
                <a:gd name="connsiteX24" fmla="*/ 514129 w 731086"/>
                <a:gd name="connsiteY24" fmla="*/ 155690 h 1421010"/>
                <a:gd name="connsiteX25" fmla="*/ 530493 w 731086"/>
                <a:gd name="connsiteY25" fmla="*/ 56364 h 1421010"/>
                <a:gd name="connsiteX26" fmla="*/ 490621 w 731086"/>
                <a:gd name="connsiteY26" fmla="*/ 709 h 1421010"/>
                <a:gd name="connsiteX27" fmla="*/ 434957 w 731086"/>
                <a:gd name="connsiteY27" fmla="*/ 40590 h 1421010"/>
                <a:gd name="connsiteX28" fmla="*/ 418536 w 731086"/>
                <a:gd name="connsiteY28" fmla="*/ 140165 h 1421010"/>
                <a:gd name="connsiteX29" fmla="*/ 339955 w 731086"/>
                <a:gd name="connsiteY29" fmla="*/ 147042 h 1421010"/>
                <a:gd name="connsiteX30" fmla="*/ 227808 w 731086"/>
                <a:gd name="connsiteY30" fmla="*/ 196076 h 1421010"/>
                <a:gd name="connsiteX31" fmla="*/ 139796 w 731086"/>
                <a:gd name="connsiteY31" fmla="*/ 286697 h 1421010"/>
                <a:gd name="connsiteX32" fmla="*/ 92800 w 731086"/>
                <a:gd name="connsiteY32" fmla="*/ 410637 h 1421010"/>
                <a:gd name="connsiteX33" fmla="*/ 121280 w 731086"/>
                <a:gd name="connsiteY33" fmla="*/ 606852 h 1421010"/>
                <a:gd name="connsiteX34" fmla="*/ 264917 w 731086"/>
                <a:gd name="connsiteY34" fmla="*/ 748984 h 1421010"/>
                <a:gd name="connsiteX35" fmla="*/ 313514 w 731086"/>
                <a:gd name="connsiteY35" fmla="*/ 776549 h 1421010"/>
                <a:gd name="connsiteX36" fmla="*/ 269508 w 731086"/>
                <a:gd name="connsiteY36" fmla="*/ 1043249 h 1421010"/>
                <a:gd name="connsiteX37" fmla="*/ 228722 w 731086"/>
                <a:gd name="connsiteY37" fmla="*/ 1002063 h 1421010"/>
                <a:gd name="connsiteX38" fmla="*/ 214320 w 731086"/>
                <a:gd name="connsiteY38" fmla="*/ 953600 h 1421010"/>
                <a:gd name="connsiteX39" fmla="*/ 166181 w 731086"/>
                <a:gd name="connsiteY39" fmla="*/ 905422 h 1421010"/>
                <a:gd name="connsiteX40" fmla="*/ 125528 w 731086"/>
                <a:gd name="connsiteY40" fmla="*/ 898736 h 1421010"/>
                <a:gd name="connsiteX41" fmla="*/ 125528 w 731086"/>
                <a:gd name="connsiteY41" fmla="*/ 898736 h 1421010"/>
                <a:gd name="connsiteX42" fmla="*/ 68245 w 731086"/>
                <a:gd name="connsiteY42" fmla="*/ 889211 h 1421010"/>
                <a:gd name="connsiteX43" fmla="*/ 884 w 731086"/>
                <a:gd name="connsiteY43" fmla="*/ 937674 h 1421010"/>
                <a:gd name="connsiteX44" fmla="*/ 141 w 731086"/>
                <a:gd name="connsiteY44" fmla="*/ 948456 h 1421010"/>
                <a:gd name="connsiteX45" fmla="*/ 11019 w 731086"/>
                <a:gd name="connsiteY45" fmla="*/ 1026961 h 1421010"/>
                <a:gd name="connsiteX46" fmla="*/ 20010 w 731086"/>
                <a:gd name="connsiteY46" fmla="*/ 1055460 h 142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1086" h="1421010">
                  <a:moveTo>
                    <a:pt x="20010" y="1055460"/>
                  </a:moveTo>
                  <a:cubicBezTo>
                    <a:pt x="30945" y="1086517"/>
                    <a:pt x="46966" y="1115546"/>
                    <a:pt x="67407" y="1141356"/>
                  </a:cubicBezTo>
                  <a:cubicBezTo>
                    <a:pt x="109412" y="1195994"/>
                    <a:pt x="168295" y="1235220"/>
                    <a:pt x="234894" y="1252932"/>
                  </a:cubicBezTo>
                  <a:lnTo>
                    <a:pt x="216435" y="1364756"/>
                  </a:lnTo>
                  <a:cubicBezTo>
                    <a:pt x="212072" y="1391132"/>
                    <a:pt x="229922" y="1416050"/>
                    <a:pt x="256287" y="1420410"/>
                  </a:cubicBezTo>
                  <a:cubicBezTo>
                    <a:pt x="282671" y="1424771"/>
                    <a:pt x="307589" y="1406925"/>
                    <a:pt x="311951" y="1380548"/>
                  </a:cubicBezTo>
                  <a:lnTo>
                    <a:pt x="330620" y="1267334"/>
                  </a:lnTo>
                  <a:cubicBezTo>
                    <a:pt x="358472" y="1267923"/>
                    <a:pt x="386265" y="1264861"/>
                    <a:pt x="413317" y="1258228"/>
                  </a:cubicBezTo>
                  <a:cubicBezTo>
                    <a:pt x="454998" y="1248261"/>
                    <a:pt x="494184" y="1229868"/>
                    <a:pt x="528474" y="1204183"/>
                  </a:cubicBezTo>
                  <a:cubicBezTo>
                    <a:pt x="562364" y="1178584"/>
                    <a:pt x="591224" y="1146936"/>
                    <a:pt x="613589" y="1110838"/>
                  </a:cubicBezTo>
                  <a:cubicBezTo>
                    <a:pt x="637059" y="1072971"/>
                    <a:pt x="652699" y="1030783"/>
                    <a:pt x="659595" y="986766"/>
                  </a:cubicBezTo>
                  <a:cubicBezTo>
                    <a:pt x="670434" y="924213"/>
                    <a:pt x="664643" y="859906"/>
                    <a:pt x="642774" y="800304"/>
                  </a:cubicBezTo>
                  <a:cubicBezTo>
                    <a:pt x="620904" y="740615"/>
                    <a:pt x="571641" y="688189"/>
                    <a:pt x="495003" y="643027"/>
                  </a:cubicBezTo>
                  <a:lnTo>
                    <a:pt x="439282" y="609309"/>
                  </a:lnTo>
                  <a:lnTo>
                    <a:pt x="478296" y="372879"/>
                  </a:lnTo>
                  <a:cubicBezTo>
                    <a:pt x="485440" y="378252"/>
                    <a:pt x="491974" y="384376"/>
                    <a:pt x="497803" y="391148"/>
                  </a:cubicBezTo>
                  <a:cubicBezTo>
                    <a:pt x="512072" y="408312"/>
                    <a:pt x="520130" y="429793"/>
                    <a:pt x="520663" y="452108"/>
                  </a:cubicBezTo>
                  <a:cubicBezTo>
                    <a:pt x="521730" y="469410"/>
                    <a:pt x="534646" y="483657"/>
                    <a:pt x="551772" y="486398"/>
                  </a:cubicBezTo>
                  <a:lnTo>
                    <a:pt x="687370" y="508782"/>
                  </a:lnTo>
                  <a:cubicBezTo>
                    <a:pt x="707677" y="512205"/>
                    <a:pt x="726899" y="498522"/>
                    <a:pt x="730327" y="478220"/>
                  </a:cubicBezTo>
                  <a:cubicBezTo>
                    <a:pt x="730556" y="476898"/>
                    <a:pt x="730709" y="475565"/>
                    <a:pt x="730785" y="474225"/>
                  </a:cubicBezTo>
                  <a:cubicBezTo>
                    <a:pt x="732290" y="444370"/>
                    <a:pt x="729832" y="414446"/>
                    <a:pt x="723451" y="385243"/>
                  </a:cubicBezTo>
                  <a:cubicBezTo>
                    <a:pt x="714878" y="344866"/>
                    <a:pt x="698666" y="306507"/>
                    <a:pt x="675654" y="272238"/>
                  </a:cubicBezTo>
                  <a:cubicBezTo>
                    <a:pt x="652851" y="238724"/>
                    <a:pt x="623190" y="210429"/>
                    <a:pt x="588634" y="189218"/>
                  </a:cubicBezTo>
                  <a:cubicBezTo>
                    <a:pt x="565374" y="174815"/>
                    <a:pt x="540323" y="163541"/>
                    <a:pt x="514129" y="155690"/>
                  </a:cubicBezTo>
                  <a:lnTo>
                    <a:pt x="530493" y="56364"/>
                  </a:lnTo>
                  <a:cubicBezTo>
                    <a:pt x="534855" y="29981"/>
                    <a:pt x="516987" y="5064"/>
                    <a:pt x="490621" y="709"/>
                  </a:cubicBezTo>
                  <a:cubicBezTo>
                    <a:pt x="464237" y="-3646"/>
                    <a:pt x="439320" y="14208"/>
                    <a:pt x="434957" y="40590"/>
                  </a:cubicBezTo>
                  <a:lnTo>
                    <a:pt x="418536" y="140165"/>
                  </a:lnTo>
                  <a:cubicBezTo>
                    <a:pt x="392171" y="139342"/>
                    <a:pt x="365787" y="141650"/>
                    <a:pt x="339955" y="147042"/>
                  </a:cubicBezTo>
                  <a:cubicBezTo>
                    <a:pt x="299550" y="155365"/>
                    <a:pt x="261355" y="172070"/>
                    <a:pt x="227808" y="196076"/>
                  </a:cubicBezTo>
                  <a:cubicBezTo>
                    <a:pt x="192679" y="220072"/>
                    <a:pt x="162752" y="250891"/>
                    <a:pt x="139796" y="286697"/>
                  </a:cubicBezTo>
                  <a:cubicBezTo>
                    <a:pt x="115698" y="324296"/>
                    <a:pt x="99677" y="366507"/>
                    <a:pt x="92800" y="410637"/>
                  </a:cubicBezTo>
                  <a:cubicBezTo>
                    <a:pt x="79694" y="477376"/>
                    <a:pt x="89733" y="546591"/>
                    <a:pt x="121280" y="606852"/>
                  </a:cubicBezTo>
                  <a:cubicBezTo>
                    <a:pt x="154808" y="666825"/>
                    <a:pt x="204586" y="716096"/>
                    <a:pt x="264917" y="748984"/>
                  </a:cubicBezTo>
                  <a:lnTo>
                    <a:pt x="313514" y="776549"/>
                  </a:lnTo>
                  <a:lnTo>
                    <a:pt x="269508" y="1043249"/>
                  </a:lnTo>
                  <a:cubicBezTo>
                    <a:pt x="251258" y="1035071"/>
                    <a:pt x="236723" y="1020387"/>
                    <a:pt x="228722" y="1002063"/>
                  </a:cubicBezTo>
                  <a:cubicBezTo>
                    <a:pt x="221997" y="986547"/>
                    <a:pt x="217159" y="970274"/>
                    <a:pt x="214320" y="953600"/>
                  </a:cubicBezTo>
                  <a:cubicBezTo>
                    <a:pt x="210186" y="928924"/>
                    <a:pt x="190850" y="909583"/>
                    <a:pt x="166181" y="905422"/>
                  </a:cubicBezTo>
                  <a:lnTo>
                    <a:pt x="125528" y="898736"/>
                  </a:lnTo>
                  <a:lnTo>
                    <a:pt x="125528" y="898736"/>
                  </a:lnTo>
                  <a:lnTo>
                    <a:pt x="68245" y="889211"/>
                  </a:lnTo>
                  <a:cubicBezTo>
                    <a:pt x="36260" y="883995"/>
                    <a:pt x="6104" y="905693"/>
                    <a:pt x="884" y="937674"/>
                  </a:cubicBezTo>
                  <a:cubicBezTo>
                    <a:pt x="312" y="941238"/>
                    <a:pt x="65" y="944846"/>
                    <a:pt x="141" y="948456"/>
                  </a:cubicBezTo>
                  <a:cubicBezTo>
                    <a:pt x="541" y="974972"/>
                    <a:pt x="4180" y="1001339"/>
                    <a:pt x="11019" y="1026961"/>
                  </a:cubicBezTo>
                  <a:cubicBezTo>
                    <a:pt x="13647" y="1036734"/>
                    <a:pt x="16657" y="1046221"/>
                    <a:pt x="20010" y="1055460"/>
                  </a:cubicBezTo>
                  <a:close/>
                </a:path>
              </a:pathLst>
            </a:custGeom>
            <a:noFill/>
            <a:ln w="13088" cap="rnd">
              <a:solidFill>
                <a:srgbClr val="000000"/>
              </a:solidFill>
              <a:prstDash val="solid"/>
              <a:round/>
            </a:ln>
          </p:spPr>
          <p:txBody>
            <a:bodyPr rtlCol="1" anchor="ctr"/>
            <a:lstStyle/>
            <a:p>
              <a:endParaRPr lang="ar-SA"/>
            </a:p>
          </p:txBody>
        </p:sp>
        <p:sp>
          <p:nvSpPr>
            <p:cNvPr id="120" name="شكل حر: شكل 119">
              <a:extLst>
                <a:ext uri="{FF2B5EF4-FFF2-40B4-BE49-F238E27FC236}">
                  <a16:creationId xmlns:a16="http://schemas.microsoft.com/office/drawing/2014/main" id="{ABD78565-4F68-93DA-74BB-06C68EA8A4F6}"/>
                </a:ext>
              </a:extLst>
            </p:cNvPr>
            <p:cNvSpPr/>
            <p:nvPr/>
          </p:nvSpPr>
          <p:spPr>
            <a:xfrm>
              <a:off x="4054564" y="2642687"/>
              <a:ext cx="85400" cy="204216"/>
            </a:xfrm>
            <a:custGeom>
              <a:avLst/>
              <a:gdLst>
                <a:gd name="connsiteX0" fmla="*/ 7022 w 85400"/>
                <a:gd name="connsiteY0" fmla="*/ 154042 h 204216"/>
                <a:gd name="connsiteX1" fmla="*/ 1726 w 85400"/>
                <a:gd name="connsiteY1" fmla="*/ 92301 h 204216"/>
                <a:gd name="connsiteX2" fmla="*/ 42379 w 85400"/>
                <a:gd name="connsiteY2" fmla="*/ 20406 h 204216"/>
                <a:gd name="connsiteX3" fmla="*/ 85527 w 85400"/>
                <a:gd name="connsiteY3" fmla="*/ 42 h 204216"/>
                <a:gd name="connsiteX4" fmla="*/ 51809 w 85400"/>
                <a:gd name="connsiteY4" fmla="*/ 204258 h 204216"/>
                <a:gd name="connsiteX5" fmla="*/ 7022 w 85400"/>
                <a:gd name="connsiteY5" fmla="*/ 154042 h 2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00" h="204216">
                  <a:moveTo>
                    <a:pt x="7022" y="154042"/>
                  </a:moveTo>
                  <a:cubicBezTo>
                    <a:pt x="240" y="134201"/>
                    <a:pt x="-1569" y="113004"/>
                    <a:pt x="1726" y="92301"/>
                  </a:cubicBezTo>
                  <a:cubicBezTo>
                    <a:pt x="6070" y="64189"/>
                    <a:pt x="20529" y="38627"/>
                    <a:pt x="42379" y="20406"/>
                  </a:cubicBezTo>
                  <a:cubicBezTo>
                    <a:pt x="54647" y="9833"/>
                    <a:pt x="69563" y="2794"/>
                    <a:pt x="85527" y="42"/>
                  </a:cubicBezTo>
                  <a:lnTo>
                    <a:pt x="51809" y="204258"/>
                  </a:lnTo>
                  <a:cubicBezTo>
                    <a:pt x="32016" y="192582"/>
                    <a:pt x="16376" y="175029"/>
                    <a:pt x="7022" y="154042"/>
                  </a:cubicBezTo>
                  <a:close/>
                </a:path>
              </a:pathLst>
            </a:custGeom>
            <a:noFill/>
            <a:ln w="13088" cap="rnd">
              <a:solidFill>
                <a:srgbClr val="000000"/>
              </a:solidFill>
              <a:prstDash val="solid"/>
              <a:round/>
            </a:ln>
          </p:spPr>
          <p:txBody>
            <a:bodyPr rtlCol="1" anchor="ctr"/>
            <a:lstStyle/>
            <a:p>
              <a:endParaRPr lang="ar-SA"/>
            </a:p>
          </p:txBody>
        </p:sp>
        <p:sp>
          <p:nvSpPr>
            <p:cNvPr id="121" name="شكل حر: شكل 120">
              <a:extLst>
                <a:ext uri="{FF2B5EF4-FFF2-40B4-BE49-F238E27FC236}">
                  <a16:creationId xmlns:a16="http://schemas.microsoft.com/office/drawing/2014/main" id="{0C905166-CD07-C577-DEFB-97B8CDECDFB4}"/>
                </a:ext>
              </a:extLst>
            </p:cNvPr>
            <p:cNvSpPr/>
            <p:nvPr/>
          </p:nvSpPr>
          <p:spPr>
            <a:xfrm>
              <a:off x="4122305" y="3123471"/>
              <a:ext cx="88223" cy="221170"/>
            </a:xfrm>
            <a:custGeom>
              <a:avLst/>
              <a:gdLst>
                <a:gd name="connsiteX0" fmla="*/ 33906 w 88223"/>
                <a:gd name="connsiteY0" fmla="*/ 206836 h 221170"/>
                <a:gd name="connsiteX1" fmla="*/ 130 w 88223"/>
                <a:gd name="connsiteY1" fmla="*/ 221238 h 221170"/>
                <a:gd name="connsiteX2" fmla="*/ 36649 w 88223"/>
                <a:gd name="connsiteY2" fmla="*/ 67 h 221170"/>
                <a:gd name="connsiteX3" fmla="*/ 75092 w 88223"/>
                <a:gd name="connsiteY3" fmla="*/ 44339 h 221170"/>
                <a:gd name="connsiteX4" fmla="*/ 86026 w 88223"/>
                <a:gd name="connsiteY4" fmla="*/ 125778 h 221170"/>
                <a:gd name="connsiteX5" fmla="*/ 33906 w 88223"/>
                <a:gd name="connsiteY5" fmla="*/ 206836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23" h="221170">
                  <a:moveTo>
                    <a:pt x="33906" y="206836"/>
                  </a:moveTo>
                  <a:cubicBezTo>
                    <a:pt x="23314" y="213071"/>
                    <a:pt x="11960" y="217913"/>
                    <a:pt x="130" y="221238"/>
                  </a:cubicBezTo>
                  <a:lnTo>
                    <a:pt x="36649" y="67"/>
                  </a:lnTo>
                  <a:cubicBezTo>
                    <a:pt x="52460" y="11933"/>
                    <a:pt x="65567" y="27025"/>
                    <a:pt x="75092" y="44339"/>
                  </a:cubicBezTo>
                  <a:cubicBezTo>
                    <a:pt x="87493" y="69573"/>
                    <a:pt x="91341" y="98165"/>
                    <a:pt x="86026" y="125778"/>
                  </a:cubicBezTo>
                  <a:cubicBezTo>
                    <a:pt x="82274" y="159459"/>
                    <a:pt x="62995" y="189447"/>
                    <a:pt x="33906" y="206836"/>
                  </a:cubicBezTo>
                  <a:close/>
                </a:path>
              </a:pathLst>
            </a:custGeom>
            <a:noFill/>
            <a:ln w="13088" cap="rnd">
              <a:solidFill>
                <a:srgbClr val="000000"/>
              </a:solidFill>
              <a:prstDash val="solid"/>
              <a:round/>
            </a:ln>
          </p:spPr>
          <p:txBody>
            <a:bodyPr rtlCol="1" anchor="ctr"/>
            <a:lstStyle/>
            <a:p>
              <a:endParaRPr lang="ar-SA"/>
            </a:p>
          </p:txBody>
        </p:sp>
      </p:grpSp>
      <p:grpSp>
        <p:nvGrpSpPr>
          <p:cNvPr id="122" name="رسم 10">
            <a:extLst>
              <a:ext uri="{FF2B5EF4-FFF2-40B4-BE49-F238E27FC236}">
                <a16:creationId xmlns:a16="http://schemas.microsoft.com/office/drawing/2014/main" id="{2EC092AA-B534-70E1-8AD1-A330DABC67C0}"/>
              </a:ext>
            </a:extLst>
          </p:cNvPr>
          <p:cNvGrpSpPr/>
          <p:nvPr/>
        </p:nvGrpSpPr>
        <p:grpSpPr>
          <a:xfrm>
            <a:off x="7126326" y="3756805"/>
            <a:ext cx="2853925" cy="2003529"/>
            <a:chOff x="4766248" y="3459278"/>
            <a:chExt cx="2391383" cy="1678813"/>
          </a:xfrm>
          <a:solidFill>
            <a:srgbClr val="000000"/>
          </a:solidFill>
        </p:grpSpPr>
        <p:sp>
          <p:nvSpPr>
            <p:cNvPr id="123" name="شكل حر: شكل 122">
              <a:extLst>
                <a:ext uri="{FF2B5EF4-FFF2-40B4-BE49-F238E27FC236}">
                  <a16:creationId xmlns:a16="http://schemas.microsoft.com/office/drawing/2014/main" id="{338FCE2F-8435-1D88-C384-2A585CA6729F}"/>
                </a:ext>
              </a:extLst>
            </p:cNvPr>
            <p:cNvSpPr/>
            <p:nvPr/>
          </p:nvSpPr>
          <p:spPr>
            <a:xfrm>
              <a:off x="6541862" y="3956257"/>
              <a:ext cx="615769" cy="1166960"/>
            </a:xfrm>
            <a:custGeom>
              <a:avLst/>
              <a:gdLst>
                <a:gd name="connsiteX0" fmla="*/ 503836 w 615769"/>
                <a:gd name="connsiteY0" fmla="*/ 1794 h 1166960"/>
                <a:gd name="connsiteX1" fmla="*/ 490947 w 615769"/>
                <a:gd name="connsiteY1" fmla="*/ 142866 h 1166960"/>
                <a:gd name="connsiteX2" fmla="*/ 479707 w 615769"/>
                <a:gd name="connsiteY2" fmla="*/ 153414 h 1166960"/>
                <a:gd name="connsiteX3" fmla="*/ 455037 w 615769"/>
                <a:gd name="connsiteY3" fmla="*/ 303951 h 1166960"/>
                <a:gd name="connsiteX4" fmla="*/ 483131 w 615769"/>
                <a:gd name="connsiteY4" fmla="*/ 415267 h 1166960"/>
                <a:gd name="connsiteX5" fmla="*/ 111886 w 615769"/>
                <a:gd name="connsiteY5" fmla="*/ 574023 h 1166960"/>
                <a:gd name="connsiteX6" fmla="*/ 60281 w 615769"/>
                <a:gd name="connsiteY6" fmla="*/ 798066 h 1166960"/>
                <a:gd name="connsiteX7" fmla="*/ 4220 w 615769"/>
                <a:gd name="connsiteY7" fmla="*/ 1098435 h 1166960"/>
                <a:gd name="connsiteX8" fmla="*/ 3389 w 615769"/>
                <a:gd name="connsiteY8" fmla="*/ 1147649 h 1166960"/>
                <a:gd name="connsiteX9" fmla="*/ 38864 w 615769"/>
                <a:gd name="connsiteY9" fmla="*/ 1165541 h 1166960"/>
                <a:gd name="connsiteX10" fmla="*/ 42408 w 615769"/>
                <a:gd name="connsiteY10" fmla="*/ 1164100 h 1166960"/>
                <a:gd name="connsiteX11" fmla="*/ 83390 w 615769"/>
                <a:gd name="connsiteY11" fmla="*/ 1047044 h 1166960"/>
                <a:gd name="connsiteX12" fmla="*/ 155134 w 615769"/>
                <a:gd name="connsiteY12" fmla="*/ 627907 h 1166960"/>
                <a:gd name="connsiteX13" fmla="*/ 126889 w 615769"/>
                <a:gd name="connsiteY13" fmla="*/ 624471 h 1166960"/>
                <a:gd name="connsiteX14" fmla="*/ 125650 w 615769"/>
                <a:gd name="connsiteY14" fmla="*/ 618895 h 1166960"/>
                <a:gd name="connsiteX15" fmla="*/ 127846 w 615769"/>
                <a:gd name="connsiteY15" fmla="*/ 617208 h 1166960"/>
                <a:gd name="connsiteX16" fmla="*/ 147041 w 615769"/>
                <a:gd name="connsiteY16" fmla="*/ 617888 h 1166960"/>
                <a:gd name="connsiteX17" fmla="*/ 375716 w 615769"/>
                <a:gd name="connsiteY17" fmla="*/ 622834 h 1166960"/>
                <a:gd name="connsiteX18" fmla="*/ 493338 w 615769"/>
                <a:gd name="connsiteY18" fmla="*/ 563601 h 1166960"/>
                <a:gd name="connsiteX19" fmla="*/ 615769 w 615769"/>
                <a:gd name="connsiteY19" fmla="*/ 117365 h 1166960"/>
                <a:gd name="connsiteX20" fmla="*/ 503836 w 615769"/>
                <a:gd name="connsiteY20" fmla="*/ 1794 h 1166960"/>
                <a:gd name="connsiteX21" fmla="*/ 542225 w 615769"/>
                <a:gd name="connsiteY21" fmla="*/ 254044 h 1166960"/>
                <a:gd name="connsiteX22" fmla="*/ 501784 w 615769"/>
                <a:gd name="connsiteY22" fmla="*/ 400604 h 1166960"/>
                <a:gd name="connsiteX23" fmla="*/ 498184 w 615769"/>
                <a:gd name="connsiteY23" fmla="*/ 401384 h 1166960"/>
                <a:gd name="connsiteX24" fmla="*/ 496989 w 615769"/>
                <a:gd name="connsiteY24" fmla="*/ 399232 h 1166960"/>
                <a:gd name="connsiteX25" fmla="*/ 504541 w 615769"/>
                <a:gd name="connsiteY25" fmla="*/ 357003 h 1166960"/>
                <a:gd name="connsiteX26" fmla="*/ 532508 w 615769"/>
                <a:gd name="connsiteY26" fmla="*/ 245813 h 1166960"/>
                <a:gd name="connsiteX27" fmla="*/ 547726 w 615769"/>
                <a:gd name="connsiteY27" fmla="*/ 27295 h 1166960"/>
                <a:gd name="connsiteX28" fmla="*/ 549293 w 615769"/>
                <a:gd name="connsiteY28" fmla="*/ 24419 h 1166960"/>
                <a:gd name="connsiteX29" fmla="*/ 551967 w 615769"/>
                <a:gd name="connsiteY29" fmla="*/ 25508 h 1166960"/>
                <a:gd name="connsiteX30" fmla="*/ 542238 w 615769"/>
                <a:gd name="connsiteY30" fmla="*/ 254044 h 11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5769" h="1166960">
                  <a:moveTo>
                    <a:pt x="503836" y="1794"/>
                  </a:moveTo>
                  <a:cubicBezTo>
                    <a:pt x="514918" y="48976"/>
                    <a:pt x="510393" y="98473"/>
                    <a:pt x="490947" y="142866"/>
                  </a:cubicBezTo>
                  <a:cubicBezTo>
                    <a:pt x="488996" y="147907"/>
                    <a:pt x="484861" y="151784"/>
                    <a:pt x="479707" y="153414"/>
                  </a:cubicBezTo>
                  <a:cubicBezTo>
                    <a:pt x="479707" y="163080"/>
                    <a:pt x="461305" y="259520"/>
                    <a:pt x="455037" y="303951"/>
                  </a:cubicBezTo>
                  <a:cubicBezTo>
                    <a:pt x="471400" y="320313"/>
                    <a:pt x="489210" y="372397"/>
                    <a:pt x="483131" y="415267"/>
                  </a:cubicBezTo>
                  <a:cubicBezTo>
                    <a:pt x="463319" y="555256"/>
                    <a:pt x="253587" y="571808"/>
                    <a:pt x="111886" y="574023"/>
                  </a:cubicBezTo>
                  <a:cubicBezTo>
                    <a:pt x="104624" y="600455"/>
                    <a:pt x="70677" y="748701"/>
                    <a:pt x="60281" y="798066"/>
                  </a:cubicBezTo>
                  <a:cubicBezTo>
                    <a:pt x="28210" y="951146"/>
                    <a:pt x="12300" y="1062916"/>
                    <a:pt x="4220" y="1098435"/>
                  </a:cubicBezTo>
                  <a:cubicBezTo>
                    <a:pt x="-1105" y="1114364"/>
                    <a:pt x="-1400" y="1131551"/>
                    <a:pt x="3389" y="1147649"/>
                  </a:cubicBezTo>
                  <a:cubicBezTo>
                    <a:pt x="8241" y="1162388"/>
                    <a:pt x="24126" y="1170399"/>
                    <a:pt x="38864" y="1165541"/>
                  </a:cubicBezTo>
                  <a:cubicBezTo>
                    <a:pt x="40073" y="1165145"/>
                    <a:pt x="41262" y="1164660"/>
                    <a:pt x="42408" y="1164100"/>
                  </a:cubicBezTo>
                  <a:cubicBezTo>
                    <a:pt x="62320" y="1152508"/>
                    <a:pt x="82106" y="1053563"/>
                    <a:pt x="83390" y="1047044"/>
                  </a:cubicBezTo>
                  <a:cubicBezTo>
                    <a:pt x="114190" y="890616"/>
                    <a:pt x="132654" y="772440"/>
                    <a:pt x="155134" y="627907"/>
                  </a:cubicBezTo>
                  <a:cubicBezTo>
                    <a:pt x="145581" y="629147"/>
                    <a:pt x="135870" y="627964"/>
                    <a:pt x="126889" y="624471"/>
                  </a:cubicBezTo>
                  <a:cubicBezTo>
                    <a:pt x="125008" y="623275"/>
                    <a:pt x="124454" y="620776"/>
                    <a:pt x="125650" y="618895"/>
                  </a:cubicBezTo>
                  <a:cubicBezTo>
                    <a:pt x="126159" y="618089"/>
                    <a:pt x="126940" y="617491"/>
                    <a:pt x="127846" y="617208"/>
                  </a:cubicBezTo>
                  <a:cubicBezTo>
                    <a:pt x="134215" y="616038"/>
                    <a:pt x="140766" y="616264"/>
                    <a:pt x="147041" y="617888"/>
                  </a:cubicBezTo>
                  <a:cubicBezTo>
                    <a:pt x="182195" y="621777"/>
                    <a:pt x="306048" y="624269"/>
                    <a:pt x="375716" y="622834"/>
                  </a:cubicBezTo>
                  <a:cubicBezTo>
                    <a:pt x="424363" y="621827"/>
                    <a:pt x="480349" y="610248"/>
                    <a:pt x="493338" y="563601"/>
                  </a:cubicBezTo>
                  <a:cubicBezTo>
                    <a:pt x="497693" y="547969"/>
                    <a:pt x="615769" y="194811"/>
                    <a:pt x="615769" y="117365"/>
                  </a:cubicBezTo>
                  <a:cubicBezTo>
                    <a:pt x="615857" y="36785"/>
                    <a:pt x="560803" y="-9949"/>
                    <a:pt x="503836" y="1794"/>
                  </a:cubicBezTo>
                  <a:close/>
                  <a:moveTo>
                    <a:pt x="542225" y="254044"/>
                  </a:moveTo>
                  <a:cubicBezTo>
                    <a:pt x="514245" y="362869"/>
                    <a:pt x="511186" y="385336"/>
                    <a:pt x="501784" y="400604"/>
                  </a:cubicBezTo>
                  <a:cubicBezTo>
                    <a:pt x="501004" y="401812"/>
                    <a:pt x="499393" y="402164"/>
                    <a:pt x="498184" y="401384"/>
                  </a:cubicBezTo>
                  <a:cubicBezTo>
                    <a:pt x="497448" y="400912"/>
                    <a:pt x="497001" y="400107"/>
                    <a:pt x="496989" y="399232"/>
                  </a:cubicBezTo>
                  <a:cubicBezTo>
                    <a:pt x="497574" y="384877"/>
                    <a:pt x="500110" y="370673"/>
                    <a:pt x="504541" y="357003"/>
                  </a:cubicBezTo>
                  <a:cubicBezTo>
                    <a:pt x="507649" y="345059"/>
                    <a:pt x="525938" y="270898"/>
                    <a:pt x="532508" y="245813"/>
                  </a:cubicBezTo>
                  <a:cubicBezTo>
                    <a:pt x="554749" y="161280"/>
                    <a:pt x="573163" y="112457"/>
                    <a:pt x="547726" y="27295"/>
                  </a:cubicBezTo>
                  <a:cubicBezTo>
                    <a:pt x="547367" y="26068"/>
                    <a:pt x="548065" y="24778"/>
                    <a:pt x="549293" y="24419"/>
                  </a:cubicBezTo>
                  <a:cubicBezTo>
                    <a:pt x="550331" y="24111"/>
                    <a:pt x="551439" y="24564"/>
                    <a:pt x="551967" y="25508"/>
                  </a:cubicBezTo>
                  <a:cubicBezTo>
                    <a:pt x="593201" y="89096"/>
                    <a:pt x="555743" y="201508"/>
                    <a:pt x="542238" y="254044"/>
                  </a:cubicBezTo>
                  <a:close/>
                </a:path>
              </a:pathLst>
            </a:custGeom>
            <a:solidFill>
              <a:srgbClr val="EE8030"/>
            </a:solidFill>
            <a:ln w="6287" cap="flat">
              <a:noFill/>
              <a:prstDash val="solid"/>
              <a:miter/>
            </a:ln>
          </p:spPr>
          <p:txBody>
            <a:bodyPr rtlCol="1" anchor="ctr"/>
            <a:lstStyle/>
            <a:p>
              <a:endParaRPr lang="ar-SA"/>
            </a:p>
          </p:txBody>
        </p:sp>
        <p:sp>
          <p:nvSpPr>
            <p:cNvPr id="124" name="شكل حر: شكل 123">
              <a:extLst>
                <a:ext uri="{FF2B5EF4-FFF2-40B4-BE49-F238E27FC236}">
                  <a16:creationId xmlns:a16="http://schemas.microsoft.com/office/drawing/2014/main" id="{4B1682F0-3684-9A7C-C47F-BD5F09299A47}"/>
                </a:ext>
              </a:extLst>
            </p:cNvPr>
            <p:cNvSpPr/>
            <p:nvPr/>
          </p:nvSpPr>
          <p:spPr>
            <a:xfrm>
              <a:off x="6960851" y="4566605"/>
              <a:ext cx="170167" cy="549146"/>
            </a:xfrm>
            <a:custGeom>
              <a:avLst/>
              <a:gdLst>
                <a:gd name="connsiteX0" fmla="*/ 50725 w 170167"/>
                <a:gd name="connsiteY0" fmla="*/ 0 h 549146"/>
                <a:gd name="connsiteX1" fmla="*/ 0 w 170167"/>
                <a:gd name="connsiteY1" fmla="*/ 17621 h 549146"/>
                <a:gd name="connsiteX2" fmla="*/ 92122 w 170167"/>
                <a:gd name="connsiteY2" fmla="*/ 461529 h 549146"/>
                <a:gd name="connsiteX3" fmla="*/ 150801 w 170167"/>
                <a:gd name="connsiteY3" fmla="*/ 546388 h 549146"/>
                <a:gd name="connsiteX4" fmla="*/ 159033 w 170167"/>
                <a:gd name="connsiteY4" fmla="*/ 454669 h 549146"/>
                <a:gd name="connsiteX5" fmla="*/ 50725 w 170167"/>
                <a:gd name="connsiteY5" fmla="*/ 0 h 5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67" h="549146">
                  <a:moveTo>
                    <a:pt x="50725" y="0"/>
                  </a:moveTo>
                  <a:cubicBezTo>
                    <a:pt x="35205" y="9289"/>
                    <a:pt x="17936" y="15287"/>
                    <a:pt x="0" y="17621"/>
                  </a:cubicBezTo>
                  <a:cubicBezTo>
                    <a:pt x="13115" y="87805"/>
                    <a:pt x="69642" y="384498"/>
                    <a:pt x="92122" y="461529"/>
                  </a:cubicBezTo>
                  <a:cubicBezTo>
                    <a:pt x="103261" y="499654"/>
                    <a:pt x="114614" y="563141"/>
                    <a:pt x="150801" y="546388"/>
                  </a:cubicBezTo>
                  <a:cubicBezTo>
                    <a:pt x="185201" y="530466"/>
                    <a:pt x="164382" y="481126"/>
                    <a:pt x="159033" y="454669"/>
                  </a:cubicBezTo>
                  <a:cubicBezTo>
                    <a:pt x="128900" y="305466"/>
                    <a:pt x="95168" y="146106"/>
                    <a:pt x="50725" y="0"/>
                  </a:cubicBezTo>
                  <a:close/>
                </a:path>
              </a:pathLst>
            </a:custGeom>
            <a:solidFill>
              <a:srgbClr val="EE8030"/>
            </a:solidFill>
            <a:ln w="6287" cap="flat">
              <a:noFill/>
              <a:prstDash val="solid"/>
              <a:miter/>
            </a:ln>
          </p:spPr>
          <p:txBody>
            <a:bodyPr rtlCol="1" anchor="ctr"/>
            <a:lstStyle/>
            <a:p>
              <a:endParaRPr lang="ar-SA"/>
            </a:p>
          </p:txBody>
        </p:sp>
        <p:sp>
          <p:nvSpPr>
            <p:cNvPr id="125" name="شكل حر: شكل 124">
              <a:extLst>
                <a:ext uri="{FF2B5EF4-FFF2-40B4-BE49-F238E27FC236}">
                  <a16:creationId xmlns:a16="http://schemas.microsoft.com/office/drawing/2014/main" id="{9FA1090C-C070-55A9-E34B-071360EEF048}"/>
                </a:ext>
              </a:extLst>
            </p:cNvPr>
            <p:cNvSpPr/>
            <p:nvPr/>
          </p:nvSpPr>
          <p:spPr>
            <a:xfrm>
              <a:off x="5794278" y="4337720"/>
              <a:ext cx="701198" cy="799564"/>
            </a:xfrm>
            <a:custGeom>
              <a:avLst/>
              <a:gdLst>
                <a:gd name="connsiteX0" fmla="*/ 695654 w 701198"/>
                <a:gd name="connsiteY0" fmla="*/ 787961 h 799564"/>
                <a:gd name="connsiteX1" fmla="*/ 26633 w 701198"/>
                <a:gd name="connsiteY1" fmla="*/ 779604 h 799564"/>
                <a:gd name="connsiteX2" fmla="*/ 15305 w 701198"/>
                <a:gd name="connsiteY2" fmla="*/ 15592 h 799564"/>
                <a:gd name="connsiteX3" fmla="*/ 657227 w 701198"/>
                <a:gd name="connsiteY3" fmla="*/ 11488 h 799564"/>
                <a:gd name="connsiteX4" fmla="*/ 662098 w 701198"/>
                <a:gd name="connsiteY4" fmla="*/ 6617 h 799564"/>
                <a:gd name="connsiteX5" fmla="*/ 657227 w 701198"/>
                <a:gd name="connsiteY5" fmla="*/ 1746 h 799564"/>
                <a:gd name="connsiteX6" fmla="*/ 7678 w 701198"/>
                <a:gd name="connsiteY6" fmla="*/ 374 h 799564"/>
                <a:gd name="connsiteX7" fmla="*/ 0 w 701198"/>
                <a:gd name="connsiteY7" fmla="*/ 8052 h 799564"/>
                <a:gd name="connsiteX8" fmla="*/ 13707 w 701198"/>
                <a:gd name="connsiteY8" fmla="*/ 786476 h 799564"/>
                <a:gd name="connsiteX9" fmla="*/ 20567 w 701198"/>
                <a:gd name="connsiteY9" fmla="*/ 793336 h 799564"/>
                <a:gd name="connsiteX10" fmla="*/ 695754 w 701198"/>
                <a:gd name="connsiteY10" fmla="*/ 798949 h 799564"/>
                <a:gd name="connsiteX11" fmla="*/ 701198 w 701198"/>
                <a:gd name="connsiteY11" fmla="*/ 793405 h 799564"/>
                <a:gd name="connsiteX12" fmla="*/ 695654 w 701198"/>
                <a:gd name="connsiteY12" fmla="*/ 787961 h 7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198" h="799564">
                  <a:moveTo>
                    <a:pt x="695654" y="787961"/>
                  </a:moveTo>
                  <a:cubicBezTo>
                    <a:pt x="651021" y="784638"/>
                    <a:pt x="693967" y="787206"/>
                    <a:pt x="26633" y="779604"/>
                  </a:cubicBezTo>
                  <a:cubicBezTo>
                    <a:pt x="15595" y="665531"/>
                    <a:pt x="21385" y="625832"/>
                    <a:pt x="15305" y="15592"/>
                  </a:cubicBezTo>
                  <a:cubicBezTo>
                    <a:pt x="182004" y="14773"/>
                    <a:pt x="610026" y="12344"/>
                    <a:pt x="657227" y="11488"/>
                  </a:cubicBezTo>
                  <a:cubicBezTo>
                    <a:pt x="659914" y="11488"/>
                    <a:pt x="662098" y="9305"/>
                    <a:pt x="662098" y="6617"/>
                  </a:cubicBezTo>
                  <a:cubicBezTo>
                    <a:pt x="662098" y="3930"/>
                    <a:pt x="659914" y="1746"/>
                    <a:pt x="657227" y="1746"/>
                  </a:cubicBezTo>
                  <a:cubicBezTo>
                    <a:pt x="487923" y="-1187"/>
                    <a:pt x="54840" y="488"/>
                    <a:pt x="7678" y="374"/>
                  </a:cubicBezTo>
                  <a:cubicBezTo>
                    <a:pt x="3474" y="462"/>
                    <a:pt x="88" y="3848"/>
                    <a:pt x="0" y="8052"/>
                  </a:cubicBezTo>
                  <a:cubicBezTo>
                    <a:pt x="0" y="9928"/>
                    <a:pt x="1259" y="675059"/>
                    <a:pt x="13707" y="786476"/>
                  </a:cubicBezTo>
                  <a:cubicBezTo>
                    <a:pt x="13782" y="790233"/>
                    <a:pt x="16809" y="793260"/>
                    <a:pt x="20567" y="793336"/>
                  </a:cubicBezTo>
                  <a:cubicBezTo>
                    <a:pt x="195358" y="794229"/>
                    <a:pt x="645722" y="801731"/>
                    <a:pt x="695754" y="798949"/>
                  </a:cubicBezTo>
                  <a:cubicBezTo>
                    <a:pt x="698788" y="798924"/>
                    <a:pt x="701223" y="796438"/>
                    <a:pt x="701198" y="793405"/>
                  </a:cubicBezTo>
                  <a:cubicBezTo>
                    <a:pt x="701173" y="790372"/>
                    <a:pt x="698687" y="787936"/>
                    <a:pt x="695654" y="787961"/>
                  </a:cubicBezTo>
                  <a:close/>
                </a:path>
              </a:pathLst>
            </a:custGeom>
            <a:solidFill>
              <a:srgbClr val="000000"/>
            </a:solidFill>
            <a:ln w="6287" cap="flat">
              <a:noFill/>
              <a:prstDash val="solid"/>
              <a:miter/>
            </a:ln>
          </p:spPr>
          <p:txBody>
            <a:bodyPr rtlCol="1" anchor="ctr"/>
            <a:lstStyle/>
            <a:p>
              <a:endParaRPr lang="ar-SA"/>
            </a:p>
          </p:txBody>
        </p:sp>
        <p:sp>
          <p:nvSpPr>
            <p:cNvPr id="126" name="شكل حر: شكل 125">
              <a:extLst>
                <a:ext uri="{FF2B5EF4-FFF2-40B4-BE49-F238E27FC236}">
                  <a16:creationId xmlns:a16="http://schemas.microsoft.com/office/drawing/2014/main" id="{0C712FE3-BB0F-775E-2305-5B5E85760F88}"/>
                </a:ext>
              </a:extLst>
            </p:cNvPr>
            <p:cNvSpPr/>
            <p:nvPr/>
          </p:nvSpPr>
          <p:spPr>
            <a:xfrm>
              <a:off x="6456146" y="4352920"/>
              <a:ext cx="39838" cy="752131"/>
            </a:xfrm>
            <a:custGeom>
              <a:avLst/>
              <a:gdLst>
                <a:gd name="connsiteX0" fmla="*/ 7468 w 39838"/>
                <a:gd name="connsiteY0" fmla="*/ 2707 h 752131"/>
                <a:gd name="connsiteX1" fmla="*/ 54 w 39838"/>
                <a:gd name="connsiteY1" fmla="*/ 3664 h 752131"/>
                <a:gd name="connsiteX2" fmla="*/ 15007 w 39838"/>
                <a:gd name="connsiteY2" fmla="*/ 291282 h 752131"/>
                <a:gd name="connsiteX3" fmla="*/ 30904 w 39838"/>
                <a:gd name="connsiteY3" fmla="*/ 747676 h 752131"/>
                <a:gd name="connsiteX4" fmla="*/ 35360 w 39838"/>
                <a:gd name="connsiteY4" fmla="*/ 752131 h 752131"/>
                <a:gd name="connsiteX5" fmla="*/ 39815 w 39838"/>
                <a:gd name="connsiteY5" fmla="*/ 747676 h 752131"/>
                <a:gd name="connsiteX6" fmla="*/ 7468 w 39838"/>
                <a:gd name="connsiteY6" fmla="*/ 2707 h 7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8" h="752131">
                  <a:moveTo>
                    <a:pt x="7468" y="2707"/>
                  </a:moveTo>
                  <a:cubicBezTo>
                    <a:pt x="6637" y="-1547"/>
                    <a:pt x="167" y="-452"/>
                    <a:pt x="54" y="3664"/>
                  </a:cubicBezTo>
                  <a:cubicBezTo>
                    <a:pt x="-676" y="33142"/>
                    <a:pt x="6070" y="79536"/>
                    <a:pt x="15007" y="291282"/>
                  </a:cubicBezTo>
                  <a:cubicBezTo>
                    <a:pt x="19060" y="387382"/>
                    <a:pt x="28009" y="719230"/>
                    <a:pt x="30904" y="747676"/>
                  </a:cubicBezTo>
                  <a:cubicBezTo>
                    <a:pt x="30904" y="750136"/>
                    <a:pt x="32899" y="752131"/>
                    <a:pt x="35360" y="752131"/>
                  </a:cubicBezTo>
                  <a:cubicBezTo>
                    <a:pt x="37821" y="752131"/>
                    <a:pt x="39815" y="750136"/>
                    <a:pt x="39815" y="747676"/>
                  </a:cubicBezTo>
                  <a:cubicBezTo>
                    <a:pt x="40483" y="722792"/>
                    <a:pt x="26927" y="103564"/>
                    <a:pt x="7468" y="2707"/>
                  </a:cubicBezTo>
                  <a:close/>
                </a:path>
              </a:pathLst>
            </a:custGeom>
            <a:solidFill>
              <a:srgbClr val="000000"/>
            </a:solidFill>
            <a:ln w="6287" cap="flat">
              <a:noFill/>
              <a:prstDash val="solid"/>
              <a:miter/>
            </a:ln>
          </p:spPr>
          <p:txBody>
            <a:bodyPr rtlCol="1" anchor="ctr"/>
            <a:lstStyle/>
            <a:p>
              <a:endParaRPr lang="ar-SA"/>
            </a:p>
          </p:txBody>
        </p:sp>
        <p:sp>
          <p:nvSpPr>
            <p:cNvPr id="127" name="شكل حر: شكل 126">
              <a:extLst>
                <a:ext uri="{FF2B5EF4-FFF2-40B4-BE49-F238E27FC236}">
                  <a16:creationId xmlns:a16="http://schemas.microsoft.com/office/drawing/2014/main" id="{0D08F160-3B68-F4E7-F4D4-E8032E7B20C0}"/>
                </a:ext>
              </a:extLst>
            </p:cNvPr>
            <p:cNvSpPr/>
            <p:nvPr/>
          </p:nvSpPr>
          <p:spPr>
            <a:xfrm>
              <a:off x="5803987" y="4131023"/>
              <a:ext cx="389899" cy="198186"/>
            </a:xfrm>
            <a:custGeom>
              <a:avLst/>
              <a:gdLst>
                <a:gd name="connsiteX0" fmla="*/ 4439 w 389899"/>
                <a:gd name="connsiteY0" fmla="*/ 197921 h 198186"/>
                <a:gd name="connsiteX1" fmla="*/ 77442 w 389899"/>
                <a:gd name="connsiteY1" fmla="*/ 150343 h 198186"/>
                <a:gd name="connsiteX2" fmla="*/ 257041 w 389899"/>
                <a:gd name="connsiteY2" fmla="*/ 26137 h 198186"/>
                <a:gd name="connsiteX3" fmla="*/ 362593 w 389899"/>
                <a:gd name="connsiteY3" fmla="*/ 11738 h 198186"/>
                <a:gd name="connsiteX4" fmla="*/ 386508 w 389899"/>
                <a:gd name="connsiteY4" fmla="*/ 10480 h 198186"/>
                <a:gd name="connsiteX5" fmla="*/ 389686 w 389899"/>
                <a:gd name="connsiteY5" fmla="*/ 4469 h 198186"/>
                <a:gd name="connsiteX6" fmla="*/ 386508 w 389899"/>
                <a:gd name="connsiteY6" fmla="*/ 1291 h 198186"/>
                <a:gd name="connsiteX7" fmla="*/ 300138 w 389899"/>
                <a:gd name="connsiteY7" fmla="*/ 33 h 198186"/>
                <a:gd name="connsiteX8" fmla="*/ 228708 w 389899"/>
                <a:gd name="connsiteY8" fmla="*/ 31701 h 198186"/>
                <a:gd name="connsiteX9" fmla="*/ 726 w 389899"/>
                <a:gd name="connsiteY9" fmla="*/ 193616 h 198186"/>
                <a:gd name="connsiteX10" fmla="*/ 4439 w 389899"/>
                <a:gd name="connsiteY10" fmla="*/ 197921 h 1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899" h="198186">
                  <a:moveTo>
                    <a:pt x="4439" y="197921"/>
                  </a:moveTo>
                  <a:cubicBezTo>
                    <a:pt x="29851" y="183779"/>
                    <a:pt x="54244" y="167882"/>
                    <a:pt x="77442" y="150343"/>
                  </a:cubicBezTo>
                  <a:cubicBezTo>
                    <a:pt x="101432" y="133754"/>
                    <a:pt x="245084" y="34470"/>
                    <a:pt x="257041" y="26137"/>
                  </a:cubicBezTo>
                  <a:cubicBezTo>
                    <a:pt x="282668" y="8252"/>
                    <a:pt x="274058" y="11738"/>
                    <a:pt x="362593" y="11738"/>
                  </a:cubicBezTo>
                  <a:cubicBezTo>
                    <a:pt x="370586" y="12330"/>
                    <a:pt x="378622" y="11908"/>
                    <a:pt x="386508" y="10480"/>
                  </a:cubicBezTo>
                  <a:cubicBezTo>
                    <a:pt x="389044" y="9699"/>
                    <a:pt x="390466" y="7006"/>
                    <a:pt x="389686" y="4469"/>
                  </a:cubicBezTo>
                  <a:cubicBezTo>
                    <a:pt x="389214" y="2946"/>
                    <a:pt x="388025" y="1757"/>
                    <a:pt x="386508" y="1291"/>
                  </a:cubicBezTo>
                  <a:cubicBezTo>
                    <a:pt x="379963" y="-320"/>
                    <a:pt x="380945" y="33"/>
                    <a:pt x="300138" y="33"/>
                  </a:cubicBezTo>
                  <a:cubicBezTo>
                    <a:pt x="267778" y="33"/>
                    <a:pt x="265046" y="6326"/>
                    <a:pt x="228708" y="31701"/>
                  </a:cubicBezTo>
                  <a:cubicBezTo>
                    <a:pt x="21179" y="177014"/>
                    <a:pt x="16736" y="178726"/>
                    <a:pt x="726" y="193616"/>
                  </a:cubicBezTo>
                  <a:cubicBezTo>
                    <a:pt x="-1452" y="195668"/>
                    <a:pt x="1708" y="199179"/>
                    <a:pt x="4439" y="197921"/>
                  </a:cubicBezTo>
                  <a:close/>
                </a:path>
              </a:pathLst>
            </a:custGeom>
            <a:solidFill>
              <a:srgbClr val="000000"/>
            </a:solidFill>
            <a:ln w="6287" cap="flat">
              <a:noFill/>
              <a:prstDash val="solid"/>
              <a:miter/>
            </a:ln>
          </p:spPr>
          <p:txBody>
            <a:bodyPr rtlCol="1" anchor="ctr"/>
            <a:lstStyle/>
            <a:p>
              <a:endParaRPr lang="ar-SA"/>
            </a:p>
          </p:txBody>
        </p:sp>
        <p:sp>
          <p:nvSpPr>
            <p:cNvPr id="128" name="شكل حر: شكل 127">
              <a:extLst>
                <a:ext uri="{FF2B5EF4-FFF2-40B4-BE49-F238E27FC236}">
                  <a16:creationId xmlns:a16="http://schemas.microsoft.com/office/drawing/2014/main" id="{23C5FCC2-B8CB-855C-CACD-764E0AE26DF3}"/>
                </a:ext>
              </a:extLst>
            </p:cNvPr>
            <p:cNvSpPr/>
            <p:nvPr/>
          </p:nvSpPr>
          <p:spPr>
            <a:xfrm>
              <a:off x="6187625" y="3917936"/>
              <a:ext cx="152652" cy="254704"/>
            </a:xfrm>
            <a:custGeom>
              <a:avLst/>
              <a:gdLst>
                <a:gd name="connsiteX0" fmla="*/ 29768 w 152652"/>
                <a:gd name="connsiteY0" fmla="*/ 238482 h 254704"/>
                <a:gd name="connsiteX1" fmla="*/ 95294 w 152652"/>
                <a:gd name="connsiteY1" fmla="*/ 254114 h 254704"/>
                <a:gd name="connsiteX2" fmla="*/ 109278 w 152652"/>
                <a:gd name="connsiteY2" fmla="*/ 253573 h 254704"/>
                <a:gd name="connsiteX3" fmla="*/ 123803 w 152652"/>
                <a:gd name="connsiteY3" fmla="*/ 233686 h 254704"/>
                <a:gd name="connsiteX4" fmla="*/ 152463 w 152652"/>
                <a:gd name="connsiteY4" fmla="*/ 131142 h 254704"/>
                <a:gd name="connsiteX5" fmla="*/ 147881 w 152652"/>
                <a:gd name="connsiteY5" fmla="*/ 123508 h 254704"/>
                <a:gd name="connsiteX6" fmla="*/ 146572 w 152652"/>
                <a:gd name="connsiteY6" fmla="*/ 123326 h 254704"/>
                <a:gd name="connsiteX7" fmla="*/ 89932 w 152652"/>
                <a:gd name="connsiteY7" fmla="*/ 123049 h 254704"/>
                <a:gd name="connsiteX8" fmla="*/ 94463 w 152652"/>
                <a:gd name="connsiteY8" fmla="*/ 32299 h 254704"/>
                <a:gd name="connsiteX9" fmla="*/ 90486 w 152652"/>
                <a:gd name="connsiteY9" fmla="*/ 27264 h 254704"/>
                <a:gd name="connsiteX10" fmla="*/ 83903 w 152652"/>
                <a:gd name="connsiteY10" fmla="*/ 30965 h 254704"/>
                <a:gd name="connsiteX11" fmla="*/ 81977 w 152652"/>
                <a:gd name="connsiteY11" fmla="*/ 77435 h 254704"/>
                <a:gd name="connsiteX12" fmla="*/ 82670 w 152652"/>
                <a:gd name="connsiteY12" fmla="*/ 123225 h 254704"/>
                <a:gd name="connsiteX13" fmla="*/ 66219 w 152652"/>
                <a:gd name="connsiteY13" fmla="*/ 123225 h 254704"/>
                <a:gd name="connsiteX14" fmla="*/ 50725 w 152652"/>
                <a:gd name="connsiteY14" fmla="*/ 2305 h 254704"/>
                <a:gd name="connsiteX15" fmla="*/ 44431 w 152652"/>
                <a:gd name="connsiteY15" fmla="*/ 3136 h 254704"/>
                <a:gd name="connsiteX16" fmla="*/ 55948 w 152652"/>
                <a:gd name="connsiteY16" fmla="*/ 123364 h 254704"/>
                <a:gd name="connsiteX17" fmla="*/ 48686 w 152652"/>
                <a:gd name="connsiteY17" fmla="*/ 123502 h 254704"/>
                <a:gd name="connsiteX18" fmla="*/ 34702 w 152652"/>
                <a:gd name="connsiteY18" fmla="*/ 75383 h 254704"/>
                <a:gd name="connsiteX19" fmla="*/ 19346 w 152652"/>
                <a:gd name="connsiteY19" fmla="*/ 30688 h 254704"/>
                <a:gd name="connsiteX20" fmla="*/ 15356 w 152652"/>
                <a:gd name="connsiteY20" fmla="*/ 29756 h 254704"/>
                <a:gd name="connsiteX21" fmla="*/ 13997 w 152652"/>
                <a:gd name="connsiteY21" fmla="*/ 32060 h 254704"/>
                <a:gd name="connsiteX22" fmla="*/ 37433 w 152652"/>
                <a:gd name="connsiteY22" fmla="*/ 123641 h 254704"/>
                <a:gd name="connsiteX23" fmla="*/ 20718 w 152652"/>
                <a:gd name="connsiteY23" fmla="*/ 124056 h 254704"/>
                <a:gd name="connsiteX24" fmla="*/ 14897 w 152652"/>
                <a:gd name="connsiteY24" fmla="*/ 130431 h 254704"/>
                <a:gd name="connsiteX25" fmla="*/ 20718 w 152652"/>
                <a:gd name="connsiteY25" fmla="*/ 136252 h 254704"/>
                <a:gd name="connsiteX26" fmla="*/ 139159 w 152652"/>
                <a:gd name="connsiteY26" fmla="*/ 135699 h 254704"/>
                <a:gd name="connsiteX27" fmla="*/ 110650 w 152652"/>
                <a:gd name="connsiteY27" fmla="*/ 235650 h 254704"/>
                <a:gd name="connsiteX28" fmla="*/ 104621 w 152652"/>
                <a:gd name="connsiteY28" fmla="*/ 243202 h 254704"/>
                <a:gd name="connsiteX29" fmla="*/ 77471 w 152652"/>
                <a:gd name="connsiteY29" fmla="*/ 242786 h 254704"/>
                <a:gd name="connsiteX30" fmla="*/ 39774 w 152652"/>
                <a:gd name="connsiteY30" fmla="*/ 235662 h 254704"/>
                <a:gd name="connsiteX31" fmla="*/ 7049 w 152652"/>
                <a:gd name="connsiteY31" fmla="*/ 134893 h 254704"/>
                <a:gd name="connsiteX32" fmla="*/ 63 w 152652"/>
                <a:gd name="connsiteY32" fmla="*/ 137914 h 254704"/>
                <a:gd name="connsiteX33" fmla="*/ 29768 w 152652"/>
                <a:gd name="connsiteY33" fmla="*/ 238482 h 25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2652" h="254704">
                  <a:moveTo>
                    <a:pt x="29768" y="238482"/>
                  </a:moveTo>
                  <a:cubicBezTo>
                    <a:pt x="36993" y="261981"/>
                    <a:pt x="35671" y="252541"/>
                    <a:pt x="95294" y="254114"/>
                  </a:cubicBezTo>
                  <a:cubicBezTo>
                    <a:pt x="99958" y="254668"/>
                    <a:pt x="104671" y="254485"/>
                    <a:pt x="109278" y="253573"/>
                  </a:cubicBezTo>
                  <a:cubicBezTo>
                    <a:pt x="118089" y="250905"/>
                    <a:pt x="120606" y="241225"/>
                    <a:pt x="123803" y="233686"/>
                  </a:cubicBezTo>
                  <a:cubicBezTo>
                    <a:pt x="137661" y="200854"/>
                    <a:pt x="147290" y="166398"/>
                    <a:pt x="152463" y="131142"/>
                  </a:cubicBezTo>
                  <a:cubicBezTo>
                    <a:pt x="153306" y="127769"/>
                    <a:pt x="151255" y="124352"/>
                    <a:pt x="147881" y="123508"/>
                  </a:cubicBezTo>
                  <a:cubicBezTo>
                    <a:pt x="147453" y="123401"/>
                    <a:pt x="147013" y="123338"/>
                    <a:pt x="146572" y="123326"/>
                  </a:cubicBezTo>
                  <a:cubicBezTo>
                    <a:pt x="127780" y="123326"/>
                    <a:pt x="108812" y="123187"/>
                    <a:pt x="89932" y="123049"/>
                  </a:cubicBezTo>
                  <a:cubicBezTo>
                    <a:pt x="93091" y="92904"/>
                    <a:pt x="94602" y="62608"/>
                    <a:pt x="94463" y="32299"/>
                  </a:cubicBezTo>
                  <a:cubicBezTo>
                    <a:pt x="94331" y="29952"/>
                    <a:pt x="92739" y="27938"/>
                    <a:pt x="90486" y="27264"/>
                  </a:cubicBezTo>
                  <a:cubicBezTo>
                    <a:pt x="87654" y="26509"/>
                    <a:pt x="84734" y="28152"/>
                    <a:pt x="83903" y="30965"/>
                  </a:cubicBezTo>
                  <a:cubicBezTo>
                    <a:pt x="82204" y="46390"/>
                    <a:pt x="81556" y="61922"/>
                    <a:pt x="81977" y="77435"/>
                  </a:cubicBezTo>
                  <a:cubicBezTo>
                    <a:pt x="81247" y="92696"/>
                    <a:pt x="81480" y="107989"/>
                    <a:pt x="82670" y="123225"/>
                  </a:cubicBezTo>
                  <a:lnTo>
                    <a:pt x="66219" y="123225"/>
                  </a:lnTo>
                  <a:cubicBezTo>
                    <a:pt x="53733" y="54540"/>
                    <a:pt x="56741" y="45037"/>
                    <a:pt x="50725" y="2305"/>
                  </a:cubicBezTo>
                  <a:cubicBezTo>
                    <a:pt x="50209" y="-1396"/>
                    <a:pt x="44570" y="-288"/>
                    <a:pt x="44431" y="3136"/>
                  </a:cubicBezTo>
                  <a:cubicBezTo>
                    <a:pt x="43601" y="43520"/>
                    <a:pt x="47465" y="83867"/>
                    <a:pt x="55948" y="123364"/>
                  </a:cubicBezTo>
                  <a:cubicBezTo>
                    <a:pt x="53431" y="123364"/>
                    <a:pt x="51153" y="123364"/>
                    <a:pt x="48686" y="123502"/>
                  </a:cubicBezTo>
                  <a:cubicBezTo>
                    <a:pt x="48686" y="122319"/>
                    <a:pt x="35910" y="79449"/>
                    <a:pt x="34702" y="75383"/>
                  </a:cubicBezTo>
                  <a:cubicBezTo>
                    <a:pt x="30838" y="60084"/>
                    <a:pt x="25702" y="45131"/>
                    <a:pt x="19346" y="30688"/>
                  </a:cubicBezTo>
                  <a:cubicBezTo>
                    <a:pt x="18503" y="29328"/>
                    <a:pt x="16715" y="28913"/>
                    <a:pt x="15356" y="29756"/>
                  </a:cubicBezTo>
                  <a:cubicBezTo>
                    <a:pt x="14557" y="30254"/>
                    <a:pt x="14047" y="31116"/>
                    <a:pt x="13997" y="32060"/>
                  </a:cubicBezTo>
                  <a:cubicBezTo>
                    <a:pt x="19138" y="63212"/>
                    <a:pt x="26980" y="93854"/>
                    <a:pt x="37433" y="123641"/>
                  </a:cubicBezTo>
                  <a:cubicBezTo>
                    <a:pt x="31820" y="123779"/>
                    <a:pt x="26193" y="123880"/>
                    <a:pt x="20718" y="124056"/>
                  </a:cubicBezTo>
                  <a:cubicBezTo>
                    <a:pt x="17351" y="124207"/>
                    <a:pt x="14746" y="127064"/>
                    <a:pt x="14897" y="130431"/>
                  </a:cubicBezTo>
                  <a:cubicBezTo>
                    <a:pt x="15041" y="133584"/>
                    <a:pt x="17565" y="136108"/>
                    <a:pt x="20718" y="136252"/>
                  </a:cubicBezTo>
                  <a:cubicBezTo>
                    <a:pt x="60202" y="137071"/>
                    <a:pt x="99674" y="136252"/>
                    <a:pt x="139159" y="135699"/>
                  </a:cubicBezTo>
                  <a:cubicBezTo>
                    <a:pt x="134061" y="170117"/>
                    <a:pt x="124476" y="203723"/>
                    <a:pt x="110650" y="235650"/>
                  </a:cubicBezTo>
                  <a:cubicBezTo>
                    <a:pt x="109278" y="238796"/>
                    <a:pt x="108472" y="242295"/>
                    <a:pt x="104621" y="243202"/>
                  </a:cubicBezTo>
                  <a:cubicBezTo>
                    <a:pt x="101839" y="243843"/>
                    <a:pt x="105464" y="242786"/>
                    <a:pt x="77471" y="242786"/>
                  </a:cubicBezTo>
                  <a:cubicBezTo>
                    <a:pt x="35470" y="242786"/>
                    <a:pt x="43777" y="248601"/>
                    <a:pt x="39774" y="235662"/>
                  </a:cubicBezTo>
                  <a:cubicBezTo>
                    <a:pt x="36502" y="225102"/>
                    <a:pt x="12461" y="146876"/>
                    <a:pt x="7049" y="134893"/>
                  </a:cubicBezTo>
                  <a:cubicBezTo>
                    <a:pt x="5123" y="130651"/>
                    <a:pt x="-667" y="133936"/>
                    <a:pt x="63" y="137914"/>
                  </a:cubicBezTo>
                  <a:cubicBezTo>
                    <a:pt x="1788" y="147555"/>
                    <a:pt x="26898" y="229155"/>
                    <a:pt x="29768" y="238482"/>
                  </a:cubicBezTo>
                  <a:close/>
                </a:path>
              </a:pathLst>
            </a:custGeom>
            <a:solidFill>
              <a:srgbClr val="000000"/>
            </a:solidFill>
            <a:ln w="6287" cap="flat">
              <a:noFill/>
              <a:prstDash val="solid"/>
              <a:miter/>
            </a:ln>
          </p:spPr>
          <p:txBody>
            <a:bodyPr rtlCol="1" anchor="ctr"/>
            <a:lstStyle/>
            <a:p>
              <a:endParaRPr lang="ar-SA"/>
            </a:p>
          </p:txBody>
        </p:sp>
        <p:sp>
          <p:nvSpPr>
            <p:cNvPr id="129" name="شكل حر: شكل 128">
              <a:extLst>
                <a:ext uri="{FF2B5EF4-FFF2-40B4-BE49-F238E27FC236}">
                  <a16:creationId xmlns:a16="http://schemas.microsoft.com/office/drawing/2014/main" id="{35A67BF5-6BC1-C44D-940A-2C569EDE6C78}"/>
                </a:ext>
              </a:extLst>
            </p:cNvPr>
            <p:cNvSpPr/>
            <p:nvPr/>
          </p:nvSpPr>
          <p:spPr>
            <a:xfrm>
              <a:off x="6324886" y="4130003"/>
              <a:ext cx="191642" cy="200491"/>
            </a:xfrm>
            <a:custGeom>
              <a:avLst/>
              <a:gdLst>
                <a:gd name="connsiteX0" fmla="*/ 185877 w 191642"/>
                <a:gd name="connsiteY0" fmla="*/ 1468 h 200491"/>
                <a:gd name="connsiteX1" fmla="*/ 142566 w 191642"/>
                <a:gd name="connsiteY1" fmla="*/ 373 h 200491"/>
                <a:gd name="connsiteX2" fmla="*/ 2313 w 191642"/>
                <a:gd name="connsiteY2" fmla="*/ 4628 h 200491"/>
                <a:gd name="connsiteX3" fmla="*/ 2313 w 191642"/>
                <a:gd name="connsiteY3" fmla="*/ 10795 h 200491"/>
                <a:gd name="connsiteX4" fmla="*/ 178753 w 191642"/>
                <a:gd name="connsiteY4" fmla="*/ 12054 h 200491"/>
                <a:gd name="connsiteX5" fmla="*/ 130496 w 191642"/>
                <a:gd name="connsiteY5" fmla="*/ 196990 h 200491"/>
                <a:gd name="connsiteX6" fmla="*/ 134266 w 191642"/>
                <a:gd name="connsiteY6" fmla="*/ 200489 h 200491"/>
                <a:gd name="connsiteX7" fmla="*/ 137217 w 191642"/>
                <a:gd name="connsiteY7" fmla="*/ 198777 h 200491"/>
                <a:gd name="connsiteX8" fmla="*/ 191503 w 191642"/>
                <a:gd name="connsiteY8" fmla="*/ 8718 h 200491"/>
                <a:gd name="connsiteX9" fmla="*/ 186935 w 191642"/>
                <a:gd name="connsiteY9" fmla="*/ 1601 h 200491"/>
                <a:gd name="connsiteX10" fmla="*/ 185877 w 191642"/>
                <a:gd name="connsiteY10" fmla="*/ 1468 h 20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642" h="200491">
                  <a:moveTo>
                    <a:pt x="185877" y="1468"/>
                  </a:moveTo>
                  <a:cubicBezTo>
                    <a:pt x="171491" y="-4"/>
                    <a:pt x="157010" y="-369"/>
                    <a:pt x="142566" y="373"/>
                  </a:cubicBezTo>
                  <a:cubicBezTo>
                    <a:pt x="24038" y="1959"/>
                    <a:pt x="15831" y="2161"/>
                    <a:pt x="2313" y="4628"/>
                  </a:cubicBezTo>
                  <a:cubicBezTo>
                    <a:pt x="-708" y="5169"/>
                    <a:pt x="-834" y="10342"/>
                    <a:pt x="2313" y="10795"/>
                  </a:cubicBezTo>
                  <a:cubicBezTo>
                    <a:pt x="32219" y="15112"/>
                    <a:pt x="155254" y="9839"/>
                    <a:pt x="178753" y="12054"/>
                  </a:cubicBezTo>
                  <a:cubicBezTo>
                    <a:pt x="148709" y="139179"/>
                    <a:pt x="130924" y="179822"/>
                    <a:pt x="130496" y="196990"/>
                  </a:cubicBezTo>
                  <a:cubicBezTo>
                    <a:pt x="130571" y="198998"/>
                    <a:pt x="132258" y="200565"/>
                    <a:pt x="134266" y="200489"/>
                  </a:cubicBezTo>
                  <a:cubicBezTo>
                    <a:pt x="135474" y="200439"/>
                    <a:pt x="136582" y="199803"/>
                    <a:pt x="137217" y="198777"/>
                  </a:cubicBezTo>
                  <a:cubicBezTo>
                    <a:pt x="149099" y="180942"/>
                    <a:pt x="185474" y="36409"/>
                    <a:pt x="191503" y="8718"/>
                  </a:cubicBezTo>
                  <a:cubicBezTo>
                    <a:pt x="192208" y="5490"/>
                    <a:pt x="190163" y="2305"/>
                    <a:pt x="186935" y="1601"/>
                  </a:cubicBezTo>
                  <a:cubicBezTo>
                    <a:pt x="186588" y="1525"/>
                    <a:pt x="186236" y="1481"/>
                    <a:pt x="185877" y="1468"/>
                  </a:cubicBezTo>
                  <a:close/>
                </a:path>
              </a:pathLst>
            </a:custGeom>
            <a:solidFill>
              <a:srgbClr val="000000"/>
            </a:solidFill>
            <a:ln w="6287" cap="flat">
              <a:noFill/>
              <a:prstDash val="solid"/>
              <a:miter/>
            </a:ln>
          </p:spPr>
          <p:txBody>
            <a:bodyPr rtlCol="1" anchor="ctr"/>
            <a:lstStyle/>
            <a:p>
              <a:endParaRPr lang="ar-SA"/>
            </a:p>
          </p:txBody>
        </p:sp>
        <p:sp>
          <p:nvSpPr>
            <p:cNvPr id="130" name="شكل حر: شكل 129">
              <a:extLst>
                <a:ext uri="{FF2B5EF4-FFF2-40B4-BE49-F238E27FC236}">
                  <a16:creationId xmlns:a16="http://schemas.microsoft.com/office/drawing/2014/main" id="{1A9A9380-DA1D-A4D4-884D-947B17560F0E}"/>
                </a:ext>
              </a:extLst>
            </p:cNvPr>
            <p:cNvSpPr/>
            <p:nvPr/>
          </p:nvSpPr>
          <p:spPr>
            <a:xfrm>
              <a:off x="5920751" y="4212659"/>
              <a:ext cx="241606" cy="93080"/>
            </a:xfrm>
            <a:custGeom>
              <a:avLst/>
              <a:gdLst>
                <a:gd name="connsiteX0" fmla="*/ 103738 w 241606"/>
                <a:gd name="connsiteY0" fmla="*/ 5736 h 93080"/>
                <a:gd name="connsiteX1" fmla="*/ 99635 w 241606"/>
                <a:gd name="connsiteY1" fmla="*/ 386 h 93080"/>
                <a:gd name="connsiteX2" fmla="*/ 1459 w 241606"/>
                <a:gd name="connsiteY2" fmla="*/ 79355 h 93080"/>
                <a:gd name="connsiteX3" fmla="*/ 1685 w 241606"/>
                <a:gd name="connsiteY3" fmla="*/ 86933 h 93080"/>
                <a:gd name="connsiteX4" fmla="*/ 5298 w 241606"/>
                <a:gd name="connsiteY4" fmla="*/ 88393 h 93080"/>
                <a:gd name="connsiteX5" fmla="*/ 236981 w 241606"/>
                <a:gd name="connsiteY5" fmla="*/ 92785 h 93080"/>
                <a:gd name="connsiteX6" fmla="*/ 241600 w 241606"/>
                <a:gd name="connsiteY6" fmla="*/ 87675 h 93080"/>
                <a:gd name="connsiteX7" fmla="*/ 236981 w 241606"/>
                <a:gd name="connsiteY7" fmla="*/ 83056 h 93080"/>
                <a:gd name="connsiteX8" fmla="*/ 121183 w 241606"/>
                <a:gd name="connsiteY8" fmla="*/ 80312 h 93080"/>
                <a:gd name="connsiteX9" fmla="*/ 18501 w 241606"/>
                <a:gd name="connsiteY9" fmla="*/ 77706 h 93080"/>
                <a:gd name="connsiteX10" fmla="*/ 103738 w 241606"/>
                <a:gd name="connsiteY10" fmla="*/ 5736 h 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606" h="93080">
                  <a:moveTo>
                    <a:pt x="103738" y="5736"/>
                  </a:moveTo>
                  <a:cubicBezTo>
                    <a:pt x="106608" y="2979"/>
                    <a:pt x="103033" y="-1313"/>
                    <a:pt x="99635" y="386"/>
                  </a:cubicBezTo>
                  <a:cubicBezTo>
                    <a:pt x="72838" y="13703"/>
                    <a:pt x="23498" y="59028"/>
                    <a:pt x="1459" y="79355"/>
                  </a:cubicBezTo>
                  <a:cubicBezTo>
                    <a:pt x="-574" y="81514"/>
                    <a:pt x="-467" y="84906"/>
                    <a:pt x="1685" y="86933"/>
                  </a:cubicBezTo>
                  <a:cubicBezTo>
                    <a:pt x="2667" y="87858"/>
                    <a:pt x="3951" y="88374"/>
                    <a:pt x="5298" y="88393"/>
                  </a:cubicBezTo>
                  <a:cubicBezTo>
                    <a:pt x="26569" y="89261"/>
                    <a:pt x="200756" y="94346"/>
                    <a:pt x="236981" y="92785"/>
                  </a:cubicBezTo>
                  <a:cubicBezTo>
                    <a:pt x="239668" y="92647"/>
                    <a:pt x="241732" y="90362"/>
                    <a:pt x="241600" y="87675"/>
                  </a:cubicBezTo>
                  <a:cubicBezTo>
                    <a:pt x="241474" y="85177"/>
                    <a:pt x="239479" y="83182"/>
                    <a:pt x="236981" y="83056"/>
                  </a:cubicBezTo>
                  <a:cubicBezTo>
                    <a:pt x="198604" y="80538"/>
                    <a:pt x="159661" y="81180"/>
                    <a:pt x="121183" y="80312"/>
                  </a:cubicBezTo>
                  <a:cubicBezTo>
                    <a:pt x="86910" y="79532"/>
                    <a:pt x="52775" y="78122"/>
                    <a:pt x="18501" y="77706"/>
                  </a:cubicBezTo>
                  <a:cubicBezTo>
                    <a:pt x="58111" y="40324"/>
                    <a:pt x="82769" y="25963"/>
                    <a:pt x="103738" y="5736"/>
                  </a:cubicBezTo>
                  <a:close/>
                </a:path>
              </a:pathLst>
            </a:custGeom>
            <a:solidFill>
              <a:srgbClr val="000000"/>
            </a:solidFill>
            <a:ln w="6287" cap="flat">
              <a:noFill/>
              <a:prstDash val="solid"/>
              <a:miter/>
            </a:ln>
          </p:spPr>
          <p:txBody>
            <a:bodyPr rtlCol="1" anchor="ctr"/>
            <a:lstStyle/>
            <a:p>
              <a:endParaRPr lang="ar-SA"/>
            </a:p>
          </p:txBody>
        </p:sp>
        <p:sp>
          <p:nvSpPr>
            <p:cNvPr id="131" name="شكل حر: شكل 130">
              <a:extLst>
                <a:ext uri="{FF2B5EF4-FFF2-40B4-BE49-F238E27FC236}">
                  <a16:creationId xmlns:a16="http://schemas.microsoft.com/office/drawing/2014/main" id="{E3C79796-1098-5183-7F62-CB3E331983E9}"/>
                </a:ext>
              </a:extLst>
            </p:cNvPr>
            <p:cNvSpPr/>
            <p:nvPr/>
          </p:nvSpPr>
          <p:spPr>
            <a:xfrm>
              <a:off x="6023921" y="4204770"/>
              <a:ext cx="234183" cy="98305"/>
            </a:xfrm>
            <a:custGeom>
              <a:avLst/>
              <a:gdLst>
                <a:gd name="connsiteX0" fmla="*/ 145340 w 234183"/>
                <a:gd name="connsiteY0" fmla="*/ 97528 h 98305"/>
                <a:gd name="connsiteX1" fmla="*/ 188940 w 234183"/>
                <a:gd name="connsiteY1" fmla="*/ 59415 h 98305"/>
                <a:gd name="connsiteX2" fmla="*/ 232679 w 234183"/>
                <a:gd name="connsiteY2" fmla="*/ 19239 h 98305"/>
                <a:gd name="connsiteX3" fmla="*/ 232440 w 234183"/>
                <a:gd name="connsiteY3" fmla="*/ 11410 h 98305"/>
                <a:gd name="connsiteX4" fmla="*/ 228903 w 234183"/>
                <a:gd name="connsiteY4" fmla="*/ 9912 h 98305"/>
                <a:gd name="connsiteX5" fmla="*/ 2418 w 234183"/>
                <a:gd name="connsiteY5" fmla="*/ 2247 h 98305"/>
                <a:gd name="connsiteX6" fmla="*/ 134 w 234183"/>
                <a:gd name="connsiteY6" fmla="*/ 6394 h 98305"/>
                <a:gd name="connsiteX7" fmla="*/ 2418 w 234183"/>
                <a:gd name="connsiteY7" fmla="*/ 8678 h 98305"/>
                <a:gd name="connsiteX8" fmla="*/ 29152 w 234183"/>
                <a:gd name="connsiteY8" fmla="*/ 10327 h 98305"/>
                <a:gd name="connsiteX9" fmla="*/ 215876 w 234183"/>
                <a:gd name="connsiteY9" fmla="*/ 19792 h 98305"/>
                <a:gd name="connsiteX10" fmla="*/ 139789 w 234183"/>
                <a:gd name="connsiteY10" fmla="*/ 90391 h 98305"/>
                <a:gd name="connsiteX11" fmla="*/ 145340 w 234183"/>
                <a:gd name="connsiteY11" fmla="*/ 97528 h 9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183" h="98305">
                  <a:moveTo>
                    <a:pt x="145340" y="97528"/>
                  </a:moveTo>
                  <a:cubicBezTo>
                    <a:pt x="160796" y="85923"/>
                    <a:pt x="175372" y="73185"/>
                    <a:pt x="188940" y="59415"/>
                  </a:cubicBezTo>
                  <a:cubicBezTo>
                    <a:pt x="203560" y="46048"/>
                    <a:pt x="218135" y="32656"/>
                    <a:pt x="232679" y="19239"/>
                  </a:cubicBezTo>
                  <a:cubicBezTo>
                    <a:pt x="234775" y="17011"/>
                    <a:pt x="234668" y="13505"/>
                    <a:pt x="232440" y="11410"/>
                  </a:cubicBezTo>
                  <a:cubicBezTo>
                    <a:pt x="231477" y="10503"/>
                    <a:pt x="230224" y="9975"/>
                    <a:pt x="228903" y="9912"/>
                  </a:cubicBezTo>
                  <a:cubicBezTo>
                    <a:pt x="199274" y="7395"/>
                    <a:pt x="23538" y="-5003"/>
                    <a:pt x="2418" y="2247"/>
                  </a:cubicBezTo>
                  <a:cubicBezTo>
                    <a:pt x="643" y="2763"/>
                    <a:pt x="-383" y="4619"/>
                    <a:pt x="134" y="6394"/>
                  </a:cubicBezTo>
                  <a:cubicBezTo>
                    <a:pt x="454" y="7495"/>
                    <a:pt x="1317" y="8357"/>
                    <a:pt x="2418" y="8678"/>
                  </a:cubicBezTo>
                  <a:cubicBezTo>
                    <a:pt x="11216" y="10422"/>
                    <a:pt x="20209" y="10982"/>
                    <a:pt x="29152" y="10327"/>
                  </a:cubicBezTo>
                  <a:cubicBezTo>
                    <a:pt x="101702" y="11435"/>
                    <a:pt x="144736" y="14582"/>
                    <a:pt x="215876" y="19792"/>
                  </a:cubicBezTo>
                  <a:cubicBezTo>
                    <a:pt x="155900" y="75375"/>
                    <a:pt x="152275" y="74872"/>
                    <a:pt x="139789" y="90391"/>
                  </a:cubicBezTo>
                  <a:cubicBezTo>
                    <a:pt x="136781" y="94041"/>
                    <a:pt x="140821" y="100549"/>
                    <a:pt x="145340" y="97528"/>
                  </a:cubicBezTo>
                  <a:close/>
                </a:path>
              </a:pathLst>
            </a:custGeom>
            <a:solidFill>
              <a:srgbClr val="000000"/>
            </a:solidFill>
            <a:ln w="6287" cap="flat">
              <a:noFill/>
              <a:prstDash val="solid"/>
              <a:miter/>
            </a:ln>
          </p:spPr>
          <p:txBody>
            <a:bodyPr rtlCol="1" anchor="ctr"/>
            <a:lstStyle/>
            <a:p>
              <a:endParaRPr lang="ar-SA"/>
            </a:p>
          </p:txBody>
        </p:sp>
        <p:sp>
          <p:nvSpPr>
            <p:cNvPr id="132" name="شكل حر: شكل 131">
              <a:extLst>
                <a:ext uri="{FF2B5EF4-FFF2-40B4-BE49-F238E27FC236}">
                  <a16:creationId xmlns:a16="http://schemas.microsoft.com/office/drawing/2014/main" id="{6718A839-DF4F-A9E0-FCC5-C33F0F7005A7}"/>
                </a:ext>
              </a:extLst>
            </p:cNvPr>
            <p:cNvSpPr/>
            <p:nvPr/>
          </p:nvSpPr>
          <p:spPr>
            <a:xfrm>
              <a:off x="6032741" y="4226520"/>
              <a:ext cx="56742" cy="49169"/>
            </a:xfrm>
            <a:custGeom>
              <a:avLst/>
              <a:gdLst>
                <a:gd name="connsiteX0" fmla="*/ 51522 w 56742"/>
                <a:gd name="connsiteY0" fmla="*/ 648 h 49169"/>
                <a:gd name="connsiteX1" fmla="*/ 9848 w 56742"/>
                <a:gd name="connsiteY1" fmla="*/ 33952 h 49169"/>
                <a:gd name="connsiteX2" fmla="*/ 118 w 56742"/>
                <a:gd name="connsiteY2" fmla="*/ 44928 h 49169"/>
                <a:gd name="connsiteX3" fmla="*/ 2478 w 56742"/>
                <a:gd name="connsiteY3" fmla="*/ 49050 h 49169"/>
                <a:gd name="connsiteX4" fmla="*/ 3265 w 56742"/>
                <a:gd name="connsiteY4" fmla="*/ 49170 h 49169"/>
                <a:gd name="connsiteX5" fmla="*/ 29181 w 56742"/>
                <a:gd name="connsiteY5" fmla="*/ 31221 h 49169"/>
                <a:gd name="connsiteX6" fmla="*/ 55915 w 56742"/>
                <a:gd name="connsiteY6" fmla="*/ 6123 h 49169"/>
                <a:gd name="connsiteX7" fmla="*/ 51522 w 56742"/>
                <a:gd name="connsiteY7" fmla="*/ 648 h 4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42" h="49169">
                  <a:moveTo>
                    <a:pt x="51522" y="648"/>
                  </a:moveTo>
                  <a:cubicBezTo>
                    <a:pt x="40987" y="7860"/>
                    <a:pt x="32252" y="15462"/>
                    <a:pt x="9848" y="33952"/>
                  </a:cubicBezTo>
                  <a:cubicBezTo>
                    <a:pt x="5870" y="37237"/>
                    <a:pt x="1490" y="39717"/>
                    <a:pt x="118" y="44928"/>
                  </a:cubicBezTo>
                  <a:cubicBezTo>
                    <a:pt x="-367" y="46721"/>
                    <a:pt x="684" y="48565"/>
                    <a:pt x="2478" y="49050"/>
                  </a:cubicBezTo>
                  <a:cubicBezTo>
                    <a:pt x="2736" y="49125"/>
                    <a:pt x="3000" y="49163"/>
                    <a:pt x="3265" y="49170"/>
                  </a:cubicBezTo>
                  <a:cubicBezTo>
                    <a:pt x="9105" y="48855"/>
                    <a:pt x="11987" y="45494"/>
                    <a:pt x="29181" y="31221"/>
                  </a:cubicBezTo>
                  <a:cubicBezTo>
                    <a:pt x="38810" y="23656"/>
                    <a:pt x="47752" y="15255"/>
                    <a:pt x="55915" y="6123"/>
                  </a:cubicBezTo>
                  <a:cubicBezTo>
                    <a:pt x="58306" y="3304"/>
                    <a:pt x="55109" y="-1806"/>
                    <a:pt x="51522" y="648"/>
                  </a:cubicBezTo>
                  <a:close/>
                </a:path>
              </a:pathLst>
            </a:custGeom>
            <a:solidFill>
              <a:srgbClr val="000000"/>
            </a:solidFill>
            <a:ln w="6287" cap="flat">
              <a:noFill/>
              <a:prstDash val="solid"/>
              <a:miter/>
            </a:ln>
          </p:spPr>
          <p:txBody>
            <a:bodyPr rtlCol="1" anchor="ctr"/>
            <a:lstStyle/>
            <a:p>
              <a:endParaRPr lang="ar-SA"/>
            </a:p>
          </p:txBody>
        </p:sp>
        <p:sp>
          <p:nvSpPr>
            <p:cNvPr id="133" name="شكل حر: شكل 132">
              <a:extLst>
                <a:ext uri="{FF2B5EF4-FFF2-40B4-BE49-F238E27FC236}">
                  <a16:creationId xmlns:a16="http://schemas.microsoft.com/office/drawing/2014/main" id="{9373E8B2-DE37-78E8-0796-4FC5ED45A13E}"/>
                </a:ext>
              </a:extLst>
            </p:cNvPr>
            <p:cNvSpPr/>
            <p:nvPr/>
          </p:nvSpPr>
          <p:spPr>
            <a:xfrm>
              <a:off x="6083269" y="4234914"/>
              <a:ext cx="41707" cy="37141"/>
            </a:xfrm>
            <a:custGeom>
              <a:avLst/>
              <a:gdLst>
                <a:gd name="connsiteX0" fmla="*/ 3738 w 41707"/>
                <a:gd name="connsiteY0" fmla="*/ 37075 h 37141"/>
                <a:gd name="connsiteX1" fmla="*/ 41032 w 41707"/>
                <a:gd name="connsiteY1" fmla="*/ 4350 h 37141"/>
                <a:gd name="connsiteX2" fmla="*/ 38012 w 41707"/>
                <a:gd name="connsiteY2" fmla="*/ 372 h 37141"/>
                <a:gd name="connsiteX3" fmla="*/ 16614 w 41707"/>
                <a:gd name="connsiteY3" fmla="*/ 15728 h 37141"/>
                <a:gd name="connsiteX4" fmla="*/ 163 w 41707"/>
                <a:gd name="connsiteY4" fmla="*/ 33551 h 37141"/>
                <a:gd name="connsiteX5" fmla="*/ 3738 w 41707"/>
                <a:gd name="connsiteY5" fmla="*/ 37075 h 3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07" h="37141">
                  <a:moveTo>
                    <a:pt x="3738" y="37075"/>
                  </a:moveTo>
                  <a:cubicBezTo>
                    <a:pt x="10686" y="35552"/>
                    <a:pt x="14122" y="31524"/>
                    <a:pt x="41032" y="4350"/>
                  </a:cubicBezTo>
                  <a:cubicBezTo>
                    <a:pt x="42933" y="2424"/>
                    <a:pt x="40466" y="-1163"/>
                    <a:pt x="38012" y="372"/>
                  </a:cubicBezTo>
                  <a:cubicBezTo>
                    <a:pt x="30617" y="5111"/>
                    <a:pt x="23474" y="10240"/>
                    <a:pt x="16614" y="15728"/>
                  </a:cubicBezTo>
                  <a:cubicBezTo>
                    <a:pt x="9547" y="19982"/>
                    <a:pt x="3839" y="26169"/>
                    <a:pt x="163" y="33551"/>
                  </a:cubicBezTo>
                  <a:cubicBezTo>
                    <a:pt x="-642" y="35577"/>
                    <a:pt x="1686" y="37528"/>
                    <a:pt x="3738" y="37075"/>
                  </a:cubicBezTo>
                  <a:close/>
                </a:path>
              </a:pathLst>
            </a:custGeom>
            <a:solidFill>
              <a:srgbClr val="000000"/>
            </a:solidFill>
            <a:ln w="6287" cap="flat">
              <a:noFill/>
              <a:prstDash val="solid"/>
              <a:miter/>
            </a:ln>
          </p:spPr>
          <p:txBody>
            <a:bodyPr rtlCol="1" anchor="ctr"/>
            <a:lstStyle/>
            <a:p>
              <a:endParaRPr lang="ar-SA"/>
            </a:p>
          </p:txBody>
        </p:sp>
        <p:sp>
          <p:nvSpPr>
            <p:cNvPr id="134" name="شكل حر: شكل 133">
              <a:extLst>
                <a:ext uri="{FF2B5EF4-FFF2-40B4-BE49-F238E27FC236}">
                  <a16:creationId xmlns:a16="http://schemas.microsoft.com/office/drawing/2014/main" id="{573E0958-5A4A-CCD3-1CA8-028EC9C61FBD}"/>
                </a:ext>
              </a:extLst>
            </p:cNvPr>
            <p:cNvSpPr/>
            <p:nvPr/>
          </p:nvSpPr>
          <p:spPr>
            <a:xfrm>
              <a:off x="6113931" y="4233126"/>
              <a:ext cx="50972" cy="49231"/>
            </a:xfrm>
            <a:custGeom>
              <a:avLst/>
              <a:gdLst>
                <a:gd name="connsiteX0" fmla="*/ 45739 w 50972"/>
                <a:gd name="connsiteY0" fmla="*/ 889 h 49231"/>
                <a:gd name="connsiteX1" fmla="*/ 19685 w 50972"/>
                <a:gd name="connsiteY1" fmla="*/ 22966 h 49231"/>
                <a:gd name="connsiteX2" fmla="*/ 87 w 50972"/>
                <a:gd name="connsiteY2" fmla="*/ 45723 h 49231"/>
                <a:gd name="connsiteX3" fmla="*/ 2133 w 50972"/>
                <a:gd name="connsiteY3" fmla="*/ 49147 h 49231"/>
                <a:gd name="connsiteX4" fmla="*/ 3511 w 50972"/>
                <a:gd name="connsiteY4" fmla="*/ 49147 h 49231"/>
                <a:gd name="connsiteX5" fmla="*/ 27098 w 50972"/>
                <a:gd name="connsiteY5" fmla="*/ 30267 h 49231"/>
                <a:gd name="connsiteX6" fmla="*/ 50132 w 50972"/>
                <a:gd name="connsiteY6" fmla="*/ 5181 h 49231"/>
                <a:gd name="connsiteX7" fmla="*/ 50012 w 50972"/>
                <a:gd name="connsiteY7" fmla="*/ 839 h 49231"/>
                <a:gd name="connsiteX8" fmla="*/ 45739 w 50972"/>
                <a:gd name="connsiteY8" fmla="*/ 889 h 4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2" h="49231">
                  <a:moveTo>
                    <a:pt x="45739" y="889"/>
                  </a:moveTo>
                  <a:cubicBezTo>
                    <a:pt x="36721" y="7843"/>
                    <a:pt x="28023" y="15207"/>
                    <a:pt x="19685" y="22966"/>
                  </a:cubicBezTo>
                  <a:cubicBezTo>
                    <a:pt x="13391" y="28957"/>
                    <a:pt x="1749" y="36812"/>
                    <a:pt x="87" y="45723"/>
                  </a:cubicBezTo>
                  <a:cubicBezTo>
                    <a:pt x="-297" y="47233"/>
                    <a:pt x="622" y="48763"/>
                    <a:pt x="2133" y="49147"/>
                  </a:cubicBezTo>
                  <a:cubicBezTo>
                    <a:pt x="2586" y="49260"/>
                    <a:pt x="3058" y="49260"/>
                    <a:pt x="3511" y="49147"/>
                  </a:cubicBezTo>
                  <a:cubicBezTo>
                    <a:pt x="12536" y="47624"/>
                    <a:pt x="20893" y="36371"/>
                    <a:pt x="27098" y="30267"/>
                  </a:cubicBezTo>
                  <a:cubicBezTo>
                    <a:pt x="35280" y="22148"/>
                    <a:pt x="42706" y="13803"/>
                    <a:pt x="50132" y="5181"/>
                  </a:cubicBezTo>
                  <a:cubicBezTo>
                    <a:pt x="51296" y="3948"/>
                    <a:pt x="51246" y="2003"/>
                    <a:pt x="50012" y="839"/>
                  </a:cubicBezTo>
                  <a:cubicBezTo>
                    <a:pt x="48810" y="-300"/>
                    <a:pt x="46916" y="-275"/>
                    <a:pt x="45739" y="889"/>
                  </a:cubicBezTo>
                  <a:close/>
                </a:path>
              </a:pathLst>
            </a:custGeom>
            <a:solidFill>
              <a:srgbClr val="000000"/>
            </a:solidFill>
            <a:ln w="6287" cap="flat">
              <a:noFill/>
              <a:prstDash val="solid"/>
              <a:miter/>
            </a:ln>
          </p:spPr>
          <p:txBody>
            <a:bodyPr rtlCol="1" anchor="ctr"/>
            <a:lstStyle/>
            <a:p>
              <a:endParaRPr lang="ar-SA"/>
            </a:p>
          </p:txBody>
        </p:sp>
        <p:sp>
          <p:nvSpPr>
            <p:cNvPr id="135" name="شكل حر: شكل 134">
              <a:extLst>
                <a:ext uri="{FF2B5EF4-FFF2-40B4-BE49-F238E27FC236}">
                  <a16:creationId xmlns:a16="http://schemas.microsoft.com/office/drawing/2014/main" id="{21C55BDC-06A7-C178-C9FF-595992621ACF}"/>
                </a:ext>
              </a:extLst>
            </p:cNvPr>
            <p:cNvSpPr/>
            <p:nvPr/>
          </p:nvSpPr>
          <p:spPr>
            <a:xfrm>
              <a:off x="5293572" y="3758395"/>
              <a:ext cx="15639" cy="16891"/>
            </a:xfrm>
            <a:custGeom>
              <a:avLst/>
              <a:gdLst>
                <a:gd name="connsiteX0" fmla="*/ 13501 w 15639"/>
                <a:gd name="connsiteY0" fmla="*/ 14217 h 16891"/>
                <a:gd name="connsiteX1" fmla="*/ 12772 w 15639"/>
                <a:gd name="connsiteY1" fmla="*/ 2210 h 16891"/>
                <a:gd name="connsiteX2" fmla="*/ 11588 w 15639"/>
                <a:gd name="connsiteY2" fmla="*/ 1329 h 16891"/>
                <a:gd name="connsiteX3" fmla="*/ 1352 w 15639"/>
                <a:gd name="connsiteY3" fmla="*/ 3141 h 16891"/>
                <a:gd name="connsiteX4" fmla="*/ 71 w 15639"/>
                <a:gd name="connsiteY4" fmla="*/ 8176 h 16891"/>
                <a:gd name="connsiteX5" fmla="*/ 6642 w 15639"/>
                <a:gd name="connsiteY5" fmla="*/ 16823 h 16891"/>
                <a:gd name="connsiteX6" fmla="*/ 13501 w 15639"/>
                <a:gd name="connsiteY6" fmla="*/ 14217 h 1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9" h="16891">
                  <a:moveTo>
                    <a:pt x="13501" y="14217"/>
                  </a:moveTo>
                  <a:cubicBezTo>
                    <a:pt x="16616" y="10699"/>
                    <a:pt x="16290" y="5325"/>
                    <a:pt x="12772" y="2210"/>
                  </a:cubicBezTo>
                  <a:cubicBezTo>
                    <a:pt x="12404" y="1882"/>
                    <a:pt x="12007" y="1587"/>
                    <a:pt x="11588" y="1329"/>
                  </a:cubicBezTo>
                  <a:cubicBezTo>
                    <a:pt x="8261" y="-1000"/>
                    <a:pt x="3678" y="-188"/>
                    <a:pt x="1352" y="3141"/>
                  </a:cubicBezTo>
                  <a:cubicBezTo>
                    <a:pt x="326" y="4607"/>
                    <a:pt x="-129" y="6395"/>
                    <a:pt x="71" y="8176"/>
                  </a:cubicBezTo>
                  <a:cubicBezTo>
                    <a:pt x="-501" y="12380"/>
                    <a:pt x="2441" y="16250"/>
                    <a:pt x="6642" y="16823"/>
                  </a:cubicBezTo>
                  <a:cubicBezTo>
                    <a:pt x="9222" y="17169"/>
                    <a:pt x="11804" y="16193"/>
                    <a:pt x="13501" y="14217"/>
                  </a:cubicBezTo>
                  <a:close/>
                </a:path>
              </a:pathLst>
            </a:custGeom>
            <a:solidFill>
              <a:srgbClr val="000000"/>
            </a:solidFill>
            <a:ln w="6287" cap="flat">
              <a:noFill/>
              <a:prstDash val="solid"/>
              <a:miter/>
            </a:ln>
          </p:spPr>
          <p:txBody>
            <a:bodyPr rtlCol="1" anchor="ctr"/>
            <a:lstStyle/>
            <a:p>
              <a:endParaRPr lang="ar-SA"/>
            </a:p>
          </p:txBody>
        </p:sp>
        <p:sp>
          <p:nvSpPr>
            <p:cNvPr id="136" name="شكل حر: شكل 135">
              <a:extLst>
                <a:ext uri="{FF2B5EF4-FFF2-40B4-BE49-F238E27FC236}">
                  <a16:creationId xmlns:a16="http://schemas.microsoft.com/office/drawing/2014/main" id="{080D2A74-69DF-12D0-7DB2-8CF53667C54C}"/>
                </a:ext>
              </a:extLst>
            </p:cNvPr>
            <p:cNvSpPr/>
            <p:nvPr/>
          </p:nvSpPr>
          <p:spPr>
            <a:xfrm>
              <a:off x="5348141" y="3935866"/>
              <a:ext cx="85053" cy="12856"/>
            </a:xfrm>
            <a:custGeom>
              <a:avLst/>
              <a:gdLst>
                <a:gd name="connsiteX0" fmla="*/ 83943 w 85053"/>
                <a:gd name="connsiteY0" fmla="*/ 4904 h 12856"/>
                <a:gd name="connsiteX1" fmla="*/ 66536 w 85053"/>
                <a:gd name="connsiteY1" fmla="*/ 385 h 12856"/>
                <a:gd name="connsiteX2" fmla="*/ 2230 w 85053"/>
                <a:gd name="connsiteY2" fmla="*/ 6553 h 12856"/>
                <a:gd name="connsiteX3" fmla="*/ 3061 w 85053"/>
                <a:gd name="connsiteY3" fmla="*/ 12846 h 12856"/>
                <a:gd name="connsiteX4" fmla="*/ 83251 w 85053"/>
                <a:gd name="connsiteY4" fmla="*/ 10920 h 12856"/>
                <a:gd name="connsiteX5" fmla="*/ 84440 w 85053"/>
                <a:gd name="connsiteY5" fmla="*/ 5533 h 12856"/>
                <a:gd name="connsiteX6" fmla="*/ 83943 w 85053"/>
                <a:gd name="connsiteY6" fmla="*/ 4904 h 1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 h="12856">
                  <a:moveTo>
                    <a:pt x="83943" y="4904"/>
                  </a:moveTo>
                  <a:cubicBezTo>
                    <a:pt x="78795" y="1531"/>
                    <a:pt x="72678" y="-55"/>
                    <a:pt x="66536" y="385"/>
                  </a:cubicBezTo>
                  <a:cubicBezTo>
                    <a:pt x="44912" y="-936"/>
                    <a:pt x="23212" y="1147"/>
                    <a:pt x="2230" y="6553"/>
                  </a:cubicBezTo>
                  <a:cubicBezTo>
                    <a:pt x="-1068" y="7610"/>
                    <a:pt x="-640" y="13123"/>
                    <a:pt x="3061" y="12846"/>
                  </a:cubicBezTo>
                  <a:cubicBezTo>
                    <a:pt x="62344" y="8579"/>
                    <a:pt x="74931" y="15225"/>
                    <a:pt x="83251" y="10920"/>
                  </a:cubicBezTo>
                  <a:cubicBezTo>
                    <a:pt x="85069" y="9762"/>
                    <a:pt x="85598" y="7352"/>
                    <a:pt x="84440" y="5533"/>
                  </a:cubicBezTo>
                  <a:cubicBezTo>
                    <a:pt x="84295" y="5307"/>
                    <a:pt x="84132" y="5093"/>
                    <a:pt x="83943" y="4904"/>
                  </a:cubicBezTo>
                  <a:close/>
                </a:path>
              </a:pathLst>
            </a:custGeom>
            <a:solidFill>
              <a:srgbClr val="000000"/>
            </a:solidFill>
            <a:ln w="6287" cap="flat">
              <a:noFill/>
              <a:prstDash val="solid"/>
              <a:miter/>
            </a:ln>
          </p:spPr>
          <p:txBody>
            <a:bodyPr rtlCol="1" anchor="ctr"/>
            <a:lstStyle/>
            <a:p>
              <a:endParaRPr lang="ar-SA"/>
            </a:p>
          </p:txBody>
        </p:sp>
        <p:sp>
          <p:nvSpPr>
            <p:cNvPr id="137" name="شكل حر: شكل 136">
              <a:extLst>
                <a:ext uri="{FF2B5EF4-FFF2-40B4-BE49-F238E27FC236}">
                  <a16:creationId xmlns:a16="http://schemas.microsoft.com/office/drawing/2014/main" id="{DA69957F-CD52-AEA9-3A8F-1D43DA08615B}"/>
                </a:ext>
              </a:extLst>
            </p:cNvPr>
            <p:cNvSpPr/>
            <p:nvPr/>
          </p:nvSpPr>
          <p:spPr>
            <a:xfrm>
              <a:off x="5360244" y="3958581"/>
              <a:ext cx="72514" cy="13996"/>
            </a:xfrm>
            <a:custGeom>
              <a:avLst/>
              <a:gdLst>
                <a:gd name="connsiteX0" fmla="*/ 40373 w 72514"/>
                <a:gd name="connsiteY0" fmla="*/ 969 h 13996"/>
                <a:gd name="connsiteX1" fmla="*/ 1707 w 72514"/>
                <a:gd name="connsiteY1" fmla="*/ 7413 h 13996"/>
                <a:gd name="connsiteX2" fmla="*/ 517 w 72514"/>
                <a:gd name="connsiteY2" fmla="*/ 12291 h 13996"/>
                <a:gd name="connsiteX3" fmla="*/ 3494 w 72514"/>
                <a:gd name="connsiteY3" fmla="*/ 13996 h 13996"/>
                <a:gd name="connsiteX4" fmla="*/ 43658 w 72514"/>
                <a:gd name="connsiteY4" fmla="*/ 12347 h 13996"/>
                <a:gd name="connsiteX5" fmla="*/ 72041 w 72514"/>
                <a:gd name="connsiteY5" fmla="*/ 7313 h 13996"/>
                <a:gd name="connsiteX6" fmla="*/ 71487 w 72514"/>
                <a:gd name="connsiteY6" fmla="*/ 3348 h 13996"/>
                <a:gd name="connsiteX7" fmla="*/ 40373 w 72514"/>
                <a:gd name="connsiteY7" fmla="*/ 969 h 1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14" h="13996">
                  <a:moveTo>
                    <a:pt x="40373" y="969"/>
                  </a:moveTo>
                  <a:cubicBezTo>
                    <a:pt x="27163" y="170"/>
                    <a:pt x="13941" y="2372"/>
                    <a:pt x="1707" y="7413"/>
                  </a:cubicBezTo>
                  <a:cubicBezTo>
                    <a:pt x="33" y="8433"/>
                    <a:pt x="-502" y="10617"/>
                    <a:pt x="517" y="12291"/>
                  </a:cubicBezTo>
                  <a:cubicBezTo>
                    <a:pt x="1147" y="13335"/>
                    <a:pt x="2273" y="13977"/>
                    <a:pt x="3494" y="13996"/>
                  </a:cubicBezTo>
                  <a:cubicBezTo>
                    <a:pt x="16924" y="13606"/>
                    <a:pt x="30367" y="12737"/>
                    <a:pt x="43658" y="12347"/>
                  </a:cubicBezTo>
                  <a:cubicBezTo>
                    <a:pt x="63734" y="11781"/>
                    <a:pt x="68051" y="12523"/>
                    <a:pt x="72041" y="7313"/>
                  </a:cubicBezTo>
                  <a:cubicBezTo>
                    <a:pt x="72840" y="6029"/>
                    <a:pt x="72607" y="4361"/>
                    <a:pt x="71487" y="3348"/>
                  </a:cubicBezTo>
                  <a:cubicBezTo>
                    <a:pt x="68177" y="-617"/>
                    <a:pt x="64993" y="-567"/>
                    <a:pt x="40373" y="969"/>
                  </a:cubicBezTo>
                  <a:close/>
                </a:path>
              </a:pathLst>
            </a:custGeom>
            <a:solidFill>
              <a:srgbClr val="000000"/>
            </a:solidFill>
            <a:ln w="6287" cap="flat">
              <a:noFill/>
              <a:prstDash val="solid"/>
              <a:miter/>
            </a:ln>
          </p:spPr>
          <p:txBody>
            <a:bodyPr rtlCol="1" anchor="ctr"/>
            <a:lstStyle/>
            <a:p>
              <a:endParaRPr lang="ar-SA"/>
            </a:p>
          </p:txBody>
        </p:sp>
        <p:sp>
          <p:nvSpPr>
            <p:cNvPr id="138" name="شكل حر: شكل 137">
              <a:extLst>
                <a:ext uri="{FF2B5EF4-FFF2-40B4-BE49-F238E27FC236}">
                  <a16:creationId xmlns:a16="http://schemas.microsoft.com/office/drawing/2014/main" id="{F96CFD56-459D-0E80-C5FD-7CB644B6CE2E}"/>
                </a:ext>
              </a:extLst>
            </p:cNvPr>
            <p:cNvSpPr/>
            <p:nvPr/>
          </p:nvSpPr>
          <p:spPr>
            <a:xfrm>
              <a:off x="6510435" y="4206245"/>
              <a:ext cx="212933" cy="124666"/>
            </a:xfrm>
            <a:custGeom>
              <a:avLst/>
              <a:gdLst>
                <a:gd name="connsiteX0" fmla="*/ 6231 w 212933"/>
                <a:gd name="connsiteY0" fmla="*/ 123882 h 124666"/>
                <a:gd name="connsiteX1" fmla="*/ 57773 w 212933"/>
                <a:gd name="connsiteY1" fmla="*/ 91937 h 124666"/>
                <a:gd name="connsiteX2" fmla="*/ 195422 w 212933"/>
                <a:gd name="connsiteY2" fmla="*/ 47795 h 124666"/>
                <a:gd name="connsiteX3" fmla="*/ 209544 w 212933"/>
                <a:gd name="connsiteY3" fmla="*/ 1866 h 124666"/>
                <a:gd name="connsiteX4" fmla="*/ 206196 w 212933"/>
                <a:gd name="connsiteY4" fmla="*/ 123 h 124666"/>
                <a:gd name="connsiteX5" fmla="*/ 204333 w 212933"/>
                <a:gd name="connsiteY5" fmla="*/ 2546 h 124666"/>
                <a:gd name="connsiteX6" fmla="*/ 201174 w 212933"/>
                <a:gd name="connsiteY6" fmla="*/ 31495 h 124666"/>
                <a:gd name="connsiteX7" fmla="*/ 171570 w 212933"/>
                <a:gd name="connsiteY7" fmla="*/ 45894 h 124666"/>
                <a:gd name="connsiteX8" fmla="*/ 101374 w 212933"/>
                <a:gd name="connsiteY8" fmla="*/ 67141 h 124666"/>
                <a:gd name="connsiteX9" fmla="*/ 202 w 212933"/>
                <a:gd name="connsiteY9" fmla="*/ 120609 h 124666"/>
                <a:gd name="connsiteX10" fmla="*/ 6231 w 212933"/>
                <a:gd name="connsiteY10" fmla="*/ 123882 h 12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 h="124666">
                  <a:moveTo>
                    <a:pt x="6231" y="123882"/>
                  </a:moveTo>
                  <a:cubicBezTo>
                    <a:pt x="20567" y="109212"/>
                    <a:pt x="38258" y="98249"/>
                    <a:pt x="57773" y="91937"/>
                  </a:cubicBezTo>
                  <a:cubicBezTo>
                    <a:pt x="93734" y="78846"/>
                    <a:pt x="182054" y="54302"/>
                    <a:pt x="195422" y="47795"/>
                  </a:cubicBezTo>
                  <a:cubicBezTo>
                    <a:pt x="211249" y="38405"/>
                    <a:pt x="217360" y="18531"/>
                    <a:pt x="209544" y="1866"/>
                  </a:cubicBezTo>
                  <a:cubicBezTo>
                    <a:pt x="209103" y="463"/>
                    <a:pt x="207605" y="-318"/>
                    <a:pt x="206196" y="123"/>
                  </a:cubicBezTo>
                  <a:cubicBezTo>
                    <a:pt x="205126" y="457"/>
                    <a:pt x="204383" y="1426"/>
                    <a:pt x="204333" y="2546"/>
                  </a:cubicBezTo>
                  <a:cubicBezTo>
                    <a:pt x="205585" y="12307"/>
                    <a:pt x="204503" y="22231"/>
                    <a:pt x="201174" y="31495"/>
                  </a:cubicBezTo>
                  <a:cubicBezTo>
                    <a:pt x="195572" y="41250"/>
                    <a:pt x="181438" y="42886"/>
                    <a:pt x="171570" y="45894"/>
                  </a:cubicBezTo>
                  <a:cubicBezTo>
                    <a:pt x="148121" y="53044"/>
                    <a:pt x="124785" y="60067"/>
                    <a:pt x="101374" y="67141"/>
                  </a:cubicBezTo>
                  <a:cubicBezTo>
                    <a:pt x="66974" y="77537"/>
                    <a:pt x="11341" y="89898"/>
                    <a:pt x="202" y="120609"/>
                  </a:cubicBezTo>
                  <a:cubicBezTo>
                    <a:pt x="-1044" y="123957"/>
                    <a:pt x="3789" y="125820"/>
                    <a:pt x="6231" y="123882"/>
                  </a:cubicBezTo>
                  <a:close/>
                </a:path>
              </a:pathLst>
            </a:custGeom>
            <a:solidFill>
              <a:srgbClr val="000000"/>
            </a:solidFill>
            <a:ln w="6287" cap="flat">
              <a:noFill/>
              <a:prstDash val="solid"/>
              <a:miter/>
            </a:ln>
          </p:spPr>
          <p:txBody>
            <a:bodyPr rtlCol="1" anchor="ctr"/>
            <a:lstStyle/>
            <a:p>
              <a:endParaRPr lang="ar-SA"/>
            </a:p>
          </p:txBody>
        </p:sp>
        <p:sp>
          <p:nvSpPr>
            <p:cNvPr id="139" name="شكل حر: شكل 138">
              <a:extLst>
                <a:ext uri="{FF2B5EF4-FFF2-40B4-BE49-F238E27FC236}">
                  <a16:creationId xmlns:a16="http://schemas.microsoft.com/office/drawing/2014/main" id="{136FAC84-C691-BBEF-6C4B-AD261B58EE62}"/>
                </a:ext>
              </a:extLst>
            </p:cNvPr>
            <p:cNvSpPr/>
            <p:nvPr/>
          </p:nvSpPr>
          <p:spPr>
            <a:xfrm>
              <a:off x="6782082" y="3741296"/>
              <a:ext cx="12219" cy="12316"/>
            </a:xfrm>
            <a:custGeom>
              <a:avLst/>
              <a:gdLst>
                <a:gd name="connsiteX0" fmla="*/ 10548 w 12219"/>
                <a:gd name="connsiteY0" fmla="*/ 10560 h 12316"/>
                <a:gd name="connsiteX1" fmla="*/ 10195 w 12219"/>
                <a:gd name="connsiteY1" fmla="*/ 1668 h 12316"/>
                <a:gd name="connsiteX2" fmla="*/ 6167 w 12219"/>
                <a:gd name="connsiteY2" fmla="*/ 0 h 12316"/>
                <a:gd name="connsiteX3" fmla="*/ 0 w 12219"/>
                <a:gd name="connsiteY3" fmla="*/ 6117 h 12316"/>
                <a:gd name="connsiteX4" fmla="*/ 0 w 12219"/>
                <a:gd name="connsiteY4" fmla="*/ 6167 h 12316"/>
                <a:gd name="connsiteX5" fmla="*/ 6287 w 12219"/>
                <a:gd name="connsiteY5" fmla="*/ 12316 h 12316"/>
                <a:gd name="connsiteX6" fmla="*/ 10548 w 12219"/>
                <a:gd name="connsiteY6" fmla="*/ 10560 h 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 h="12316">
                  <a:moveTo>
                    <a:pt x="10548" y="10560"/>
                  </a:moveTo>
                  <a:cubicBezTo>
                    <a:pt x="12908" y="8005"/>
                    <a:pt x="12750" y="4028"/>
                    <a:pt x="10195" y="1668"/>
                  </a:cubicBezTo>
                  <a:cubicBezTo>
                    <a:pt x="9094" y="648"/>
                    <a:pt x="7665" y="57"/>
                    <a:pt x="6167" y="0"/>
                  </a:cubicBezTo>
                  <a:cubicBezTo>
                    <a:pt x="2775" y="-13"/>
                    <a:pt x="12" y="2725"/>
                    <a:pt x="0" y="6117"/>
                  </a:cubicBezTo>
                  <a:cubicBezTo>
                    <a:pt x="0" y="6136"/>
                    <a:pt x="0" y="6149"/>
                    <a:pt x="0" y="6167"/>
                  </a:cubicBezTo>
                  <a:cubicBezTo>
                    <a:pt x="38" y="9604"/>
                    <a:pt x="2851" y="12354"/>
                    <a:pt x="6287" y="12316"/>
                  </a:cubicBezTo>
                  <a:cubicBezTo>
                    <a:pt x="7879" y="12297"/>
                    <a:pt x="9402" y="11668"/>
                    <a:pt x="10548" y="10560"/>
                  </a:cubicBezTo>
                  <a:close/>
                </a:path>
              </a:pathLst>
            </a:custGeom>
            <a:solidFill>
              <a:srgbClr val="000000"/>
            </a:solidFill>
            <a:ln w="6287" cap="flat">
              <a:noFill/>
              <a:prstDash val="solid"/>
              <a:miter/>
            </a:ln>
          </p:spPr>
          <p:txBody>
            <a:bodyPr rtlCol="1" anchor="ctr"/>
            <a:lstStyle/>
            <a:p>
              <a:endParaRPr lang="ar-SA"/>
            </a:p>
          </p:txBody>
        </p:sp>
        <p:sp>
          <p:nvSpPr>
            <p:cNvPr id="140" name="شكل حر: شكل 139">
              <a:extLst>
                <a:ext uri="{FF2B5EF4-FFF2-40B4-BE49-F238E27FC236}">
                  <a16:creationId xmlns:a16="http://schemas.microsoft.com/office/drawing/2014/main" id="{365C1D3D-9847-7A53-823D-C19E0ACA8075}"/>
                </a:ext>
              </a:extLst>
            </p:cNvPr>
            <p:cNvSpPr/>
            <p:nvPr/>
          </p:nvSpPr>
          <p:spPr>
            <a:xfrm>
              <a:off x="6829446" y="3747199"/>
              <a:ext cx="11101" cy="11101"/>
            </a:xfrm>
            <a:custGeom>
              <a:avLst/>
              <a:gdLst>
                <a:gd name="connsiteX0" fmla="*/ 5551 w 11101"/>
                <a:gd name="connsiteY0" fmla="*/ 0 h 11101"/>
                <a:gd name="connsiteX1" fmla="*/ 0 w 11101"/>
                <a:gd name="connsiteY1" fmla="*/ 5551 h 11101"/>
                <a:gd name="connsiteX2" fmla="*/ 5551 w 11101"/>
                <a:gd name="connsiteY2" fmla="*/ 11101 h 11101"/>
                <a:gd name="connsiteX3" fmla="*/ 11101 w 11101"/>
                <a:gd name="connsiteY3" fmla="*/ 5551 h 11101"/>
                <a:gd name="connsiteX4" fmla="*/ 5551 w 11101"/>
                <a:gd name="connsiteY4" fmla="*/ 0 h 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1" h="11101">
                  <a:moveTo>
                    <a:pt x="5551" y="0"/>
                  </a:moveTo>
                  <a:cubicBezTo>
                    <a:pt x="2486" y="0"/>
                    <a:pt x="0" y="2486"/>
                    <a:pt x="0" y="5551"/>
                  </a:cubicBezTo>
                  <a:cubicBezTo>
                    <a:pt x="0" y="8616"/>
                    <a:pt x="2486" y="11101"/>
                    <a:pt x="5551" y="11101"/>
                  </a:cubicBezTo>
                  <a:cubicBezTo>
                    <a:pt x="8616" y="11101"/>
                    <a:pt x="11101" y="8616"/>
                    <a:pt x="11101" y="5551"/>
                  </a:cubicBezTo>
                  <a:cubicBezTo>
                    <a:pt x="11101" y="2486"/>
                    <a:pt x="8616" y="0"/>
                    <a:pt x="5551" y="0"/>
                  </a:cubicBezTo>
                  <a:close/>
                </a:path>
              </a:pathLst>
            </a:custGeom>
            <a:solidFill>
              <a:srgbClr val="000000"/>
            </a:solidFill>
            <a:ln w="6287" cap="flat">
              <a:noFill/>
              <a:prstDash val="solid"/>
              <a:miter/>
            </a:ln>
          </p:spPr>
          <p:txBody>
            <a:bodyPr rtlCol="1" anchor="ctr"/>
            <a:lstStyle/>
            <a:p>
              <a:endParaRPr lang="ar-SA"/>
            </a:p>
          </p:txBody>
        </p:sp>
        <p:sp>
          <p:nvSpPr>
            <p:cNvPr id="141" name="شكل حر: شكل 140">
              <a:extLst>
                <a:ext uri="{FF2B5EF4-FFF2-40B4-BE49-F238E27FC236}">
                  <a16:creationId xmlns:a16="http://schemas.microsoft.com/office/drawing/2014/main" id="{16317D25-41B0-7061-2B08-23F49DDE826D}"/>
                </a:ext>
              </a:extLst>
            </p:cNvPr>
            <p:cNvSpPr/>
            <p:nvPr/>
          </p:nvSpPr>
          <p:spPr>
            <a:xfrm>
              <a:off x="6787805" y="3735302"/>
              <a:ext cx="26485" cy="59124"/>
            </a:xfrm>
            <a:custGeom>
              <a:avLst/>
              <a:gdLst>
                <a:gd name="connsiteX0" fmla="*/ 18946 w 26485"/>
                <a:gd name="connsiteY0" fmla="*/ 59060 h 59124"/>
                <a:gd name="connsiteX1" fmla="*/ 22987 w 26485"/>
                <a:gd name="connsiteY1" fmla="*/ 54849 h 59124"/>
                <a:gd name="connsiteX2" fmla="*/ 21829 w 26485"/>
                <a:gd name="connsiteY2" fmla="*/ 52062 h 59124"/>
                <a:gd name="connsiteX3" fmla="*/ 11268 w 26485"/>
                <a:gd name="connsiteY3" fmla="*/ 43251 h 59124"/>
                <a:gd name="connsiteX4" fmla="*/ 26486 w 26485"/>
                <a:gd name="connsiteY4" fmla="*/ 3087 h 59124"/>
                <a:gd name="connsiteX5" fmla="*/ 23131 w 26485"/>
                <a:gd name="connsiteY5" fmla="*/ 3 h 59124"/>
                <a:gd name="connsiteX6" fmla="*/ 20192 w 26485"/>
                <a:gd name="connsiteY6" fmla="*/ 2256 h 59124"/>
                <a:gd name="connsiteX7" fmla="*/ 1312 w 26485"/>
                <a:gd name="connsiteY7" fmla="*/ 40016 h 59124"/>
                <a:gd name="connsiteX8" fmla="*/ 18946 w 26485"/>
                <a:gd name="connsiteY8" fmla="*/ 59060 h 5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5" h="59124">
                  <a:moveTo>
                    <a:pt x="18946" y="59060"/>
                  </a:moveTo>
                  <a:cubicBezTo>
                    <a:pt x="21225" y="59016"/>
                    <a:pt x="23037" y="57128"/>
                    <a:pt x="22987" y="54849"/>
                  </a:cubicBezTo>
                  <a:cubicBezTo>
                    <a:pt x="22968" y="53805"/>
                    <a:pt x="22552" y="52810"/>
                    <a:pt x="21829" y="52062"/>
                  </a:cubicBezTo>
                  <a:cubicBezTo>
                    <a:pt x="19223" y="49456"/>
                    <a:pt x="10576" y="47530"/>
                    <a:pt x="11268" y="43251"/>
                  </a:cubicBezTo>
                  <a:cubicBezTo>
                    <a:pt x="20451" y="31803"/>
                    <a:pt x="25775" y="17744"/>
                    <a:pt x="26486" y="3087"/>
                  </a:cubicBezTo>
                  <a:cubicBezTo>
                    <a:pt x="26410" y="1306"/>
                    <a:pt x="24906" y="-73"/>
                    <a:pt x="23131" y="3"/>
                  </a:cubicBezTo>
                  <a:cubicBezTo>
                    <a:pt x="21772" y="60"/>
                    <a:pt x="20601" y="960"/>
                    <a:pt x="20192" y="2256"/>
                  </a:cubicBezTo>
                  <a:cubicBezTo>
                    <a:pt x="16649" y="16038"/>
                    <a:pt x="10211" y="28908"/>
                    <a:pt x="1312" y="40016"/>
                  </a:cubicBezTo>
                  <a:cubicBezTo>
                    <a:pt x="-4465" y="49481"/>
                    <a:pt x="10186" y="60054"/>
                    <a:pt x="18946" y="59060"/>
                  </a:cubicBezTo>
                  <a:close/>
                </a:path>
              </a:pathLst>
            </a:custGeom>
            <a:solidFill>
              <a:srgbClr val="000000"/>
            </a:solidFill>
            <a:ln w="6287" cap="flat">
              <a:noFill/>
              <a:prstDash val="solid"/>
              <a:miter/>
            </a:ln>
          </p:spPr>
          <p:txBody>
            <a:bodyPr rtlCol="1" anchor="ctr"/>
            <a:lstStyle/>
            <a:p>
              <a:endParaRPr lang="ar-SA"/>
            </a:p>
          </p:txBody>
        </p:sp>
        <p:sp>
          <p:nvSpPr>
            <p:cNvPr id="142" name="شكل حر: شكل 141">
              <a:extLst>
                <a:ext uri="{FF2B5EF4-FFF2-40B4-BE49-F238E27FC236}">
                  <a16:creationId xmlns:a16="http://schemas.microsoft.com/office/drawing/2014/main" id="{ECBA47ED-FD6A-7EAF-02FD-E0576A0A90F9}"/>
                </a:ext>
              </a:extLst>
            </p:cNvPr>
            <p:cNvSpPr/>
            <p:nvPr/>
          </p:nvSpPr>
          <p:spPr>
            <a:xfrm>
              <a:off x="6787374" y="3793427"/>
              <a:ext cx="47160" cy="58095"/>
            </a:xfrm>
            <a:custGeom>
              <a:avLst/>
              <a:gdLst>
                <a:gd name="connsiteX0" fmla="*/ 38169 w 47160"/>
                <a:gd name="connsiteY0" fmla="*/ 1337 h 58095"/>
                <a:gd name="connsiteX1" fmla="*/ 2108 w 47160"/>
                <a:gd name="connsiteY1" fmla="*/ 17927 h 58095"/>
                <a:gd name="connsiteX2" fmla="*/ 2108 w 47160"/>
                <a:gd name="connsiteY2" fmla="*/ 23553 h 58095"/>
                <a:gd name="connsiteX3" fmla="*/ 37892 w 47160"/>
                <a:gd name="connsiteY3" fmla="*/ 13949 h 58095"/>
                <a:gd name="connsiteX4" fmla="*/ 34595 w 47160"/>
                <a:gd name="connsiteY4" fmla="*/ 38909 h 58095"/>
                <a:gd name="connsiteX5" fmla="*/ 21026 w 47160"/>
                <a:gd name="connsiteY5" fmla="*/ 45756 h 58095"/>
                <a:gd name="connsiteX6" fmla="*/ 13348 w 47160"/>
                <a:gd name="connsiteY6" fmla="*/ 33421 h 58095"/>
                <a:gd name="connsiteX7" fmla="*/ 5129 w 47160"/>
                <a:gd name="connsiteY7" fmla="*/ 35611 h 58095"/>
                <a:gd name="connsiteX8" fmla="*/ 16369 w 47160"/>
                <a:gd name="connsiteY8" fmla="*/ 54944 h 58095"/>
                <a:gd name="connsiteX9" fmla="*/ 36508 w 47160"/>
                <a:gd name="connsiteY9" fmla="*/ 53572 h 58095"/>
                <a:gd name="connsiteX10" fmla="*/ 45558 w 47160"/>
                <a:gd name="connsiteY10" fmla="*/ 3225 h 58095"/>
                <a:gd name="connsiteX11" fmla="*/ 40152 w 47160"/>
                <a:gd name="connsiteY11" fmla="*/ 161 h 58095"/>
                <a:gd name="connsiteX12" fmla="*/ 38169 w 47160"/>
                <a:gd name="connsiteY12" fmla="*/ 1337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60" h="58095">
                  <a:moveTo>
                    <a:pt x="38169" y="1337"/>
                  </a:moveTo>
                  <a:cubicBezTo>
                    <a:pt x="26753" y="15712"/>
                    <a:pt x="12064" y="13924"/>
                    <a:pt x="2108" y="17927"/>
                  </a:cubicBezTo>
                  <a:cubicBezTo>
                    <a:pt x="-346" y="18921"/>
                    <a:pt x="-1038" y="22861"/>
                    <a:pt x="2108" y="23553"/>
                  </a:cubicBezTo>
                  <a:cubicBezTo>
                    <a:pt x="14852" y="25498"/>
                    <a:pt x="27829" y="22011"/>
                    <a:pt x="37892" y="13949"/>
                  </a:cubicBezTo>
                  <a:cubicBezTo>
                    <a:pt x="38899" y="22414"/>
                    <a:pt x="37766" y="30998"/>
                    <a:pt x="34595" y="38909"/>
                  </a:cubicBezTo>
                  <a:cubicBezTo>
                    <a:pt x="32077" y="44673"/>
                    <a:pt x="27433" y="51143"/>
                    <a:pt x="21026" y="45756"/>
                  </a:cubicBezTo>
                  <a:cubicBezTo>
                    <a:pt x="17653" y="42213"/>
                    <a:pt x="15041" y="38015"/>
                    <a:pt x="13348" y="33421"/>
                  </a:cubicBezTo>
                  <a:cubicBezTo>
                    <a:pt x="11322" y="29293"/>
                    <a:pt x="5368" y="31634"/>
                    <a:pt x="5129" y="35611"/>
                  </a:cubicBezTo>
                  <a:cubicBezTo>
                    <a:pt x="5708" y="43440"/>
                    <a:pt x="9855" y="50570"/>
                    <a:pt x="16369" y="54944"/>
                  </a:cubicBezTo>
                  <a:cubicBezTo>
                    <a:pt x="22467" y="59620"/>
                    <a:pt x="31095" y="59035"/>
                    <a:pt x="36508" y="53572"/>
                  </a:cubicBezTo>
                  <a:cubicBezTo>
                    <a:pt x="49510" y="41212"/>
                    <a:pt x="47911" y="19475"/>
                    <a:pt x="45558" y="3225"/>
                  </a:cubicBezTo>
                  <a:cubicBezTo>
                    <a:pt x="44909" y="884"/>
                    <a:pt x="42493" y="-488"/>
                    <a:pt x="40152" y="161"/>
                  </a:cubicBezTo>
                  <a:cubicBezTo>
                    <a:pt x="39396" y="368"/>
                    <a:pt x="38717" y="777"/>
                    <a:pt x="38169" y="1337"/>
                  </a:cubicBezTo>
                  <a:close/>
                </a:path>
              </a:pathLst>
            </a:custGeom>
            <a:solidFill>
              <a:srgbClr val="000000"/>
            </a:solidFill>
            <a:ln w="6287" cap="flat">
              <a:noFill/>
              <a:prstDash val="solid"/>
              <a:miter/>
            </a:ln>
          </p:spPr>
          <p:txBody>
            <a:bodyPr rtlCol="1" anchor="ctr"/>
            <a:lstStyle/>
            <a:p>
              <a:endParaRPr lang="ar-SA"/>
            </a:p>
          </p:txBody>
        </p:sp>
        <p:sp>
          <p:nvSpPr>
            <p:cNvPr id="143" name="شكل حر: شكل 142">
              <a:extLst>
                <a:ext uri="{FF2B5EF4-FFF2-40B4-BE49-F238E27FC236}">
                  <a16:creationId xmlns:a16="http://schemas.microsoft.com/office/drawing/2014/main" id="{A3E22FA3-6E54-8534-D146-C628D9C32F11}"/>
                </a:ext>
              </a:extLst>
            </p:cNvPr>
            <p:cNvSpPr/>
            <p:nvPr/>
          </p:nvSpPr>
          <p:spPr>
            <a:xfrm>
              <a:off x="6693920" y="3892955"/>
              <a:ext cx="98602" cy="162678"/>
            </a:xfrm>
            <a:custGeom>
              <a:avLst/>
              <a:gdLst>
                <a:gd name="connsiteX0" fmla="*/ 3705 w 98602"/>
                <a:gd name="connsiteY0" fmla="*/ 157823 h 162678"/>
                <a:gd name="connsiteX1" fmla="*/ 43882 w 98602"/>
                <a:gd name="connsiteY1" fmla="*/ 162341 h 162678"/>
                <a:gd name="connsiteX2" fmla="*/ 46953 w 98602"/>
                <a:gd name="connsiteY2" fmla="*/ 156778 h 162678"/>
                <a:gd name="connsiteX3" fmla="*/ 43882 w 98602"/>
                <a:gd name="connsiteY3" fmla="*/ 153707 h 162678"/>
                <a:gd name="connsiteX4" fmla="*/ 10842 w 98602"/>
                <a:gd name="connsiteY4" fmla="*/ 149314 h 162678"/>
                <a:gd name="connsiteX5" fmla="*/ 96242 w 98602"/>
                <a:gd name="connsiteY5" fmla="*/ 6468 h 162678"/>
                <a:gd name="connsiteX6" fmla="*/ 95424 w 98602"/>
                <a:gd name="connsiteY6" fmla="*/ 23 h 162678"/>
                <a:gd name="connsiteX7" fmla="*/ 30716 w 98602"/>
                <a:gd name="connsiteY7" fmla="*/ 55128 h 162678"/>
                <a:gd name="connsiteX8" fmla="*/ 143 w 98602"/>
                <a:gd name="connsiteY8" fmla="*/ 151781 h 162678"/>
                <a:gd name="connsiteX9" fmla="*/ 3705 w 98602"/>
                <a:gd name="connsiteY9" fmla="*/ 157823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602" h="162678">
                  <a:moveTo>
                    <a:pt x="3705" y="157823"/>
                  </a:moveTo>
                  <a:cubicBezTo>
                    <a:pt x="16682" y="161895"/>
                    <a:pt x="30326" y="163424"/>
                    <a:pt x="43882" y="162341"/>
                  </a:cubicBezTo>
                  <a:cubicBezTo>
                    <a:pt x="46267" y="161655"/>
                    <a:pt x="47639" y="159163"/>
                    <a:pt x="46953" y="156778"/>
                  </a:cubicBezTo>
                  <a:cubicBezTo>
                    <a:pt x="46525" y="155293"/>
                    <a:pt x="45367" y="154135"/>
                    <a:pt x="43882" y="153707"/>
                  </a:cubicBezTo>
                  <a:cubicBezTo>
                    <a:pt x="32787" y="152933"/>
                    <a:pt x="21754" y="151467"/>
                    <a:pt x="10842" y="149314"/>
                  </a:cubicBezTo>
                  <a:cubicBezTo>
                    <a:pt x="23026" y="96450"/>
                    <a:pt x="42938" y="18161"/>
                    <a:pt x="96242" y="6468"/>
                  </a:cubicBezTo>
                  <a:cubicBezTo>
                    <a:pt x="99955" y="5650"/>
                    <a:pt x="98986" y="175"/>
                    <a:pt x="95424" y="23"/>
                  </a:cubicBezTo>
                  <a:cubicBezTo>
                    <a:pt x="64448" y="-983"/>
                    <a:pt x="43177" y="30584"/>
                    <a:pt x="30716" y="55128"/>
                  </a:cubicBezTo>
                  <a:cubicBezTo>
                    <a:pt x="16493" y="85928"/>
                    <a:pt x="6222" y="118401"/>
                    <a:pt x="143" y="151781"/>
                  </a:cubicBezTo>
                  <a:cubicBezTo>
                    <a:pt x="-499" y="154424"/>
                    <a:pt x="1081" y="157105"/>
                    <a:pt x="3705" y="157823"/>
                  </a:cubicBezTo>
                  <a:close/>
                </a:path>
              </a:pathLst>
            </a:custGeom>
            <a:solidFill>
              <a:srgbClr val="000000"/>
            </a:solidFill>
            <a:ln w="6287" cap="flat">
              <a:noFill/>
              <a:prstDash val="solid"/>
              <a:miter/>
            </a:ln>
          </p:spPr>
          <p:txBody>
            <a:bodyPr rtlCol="1" anchor="ctr"/>
            <a:lstStyle/>
            <a:p>
              <a:endParaRPr lang="ar-SA"/>
            </a:p>
          </p:txBody>
        </p:sp>
        <p:sp>
          <p:nvSpPr>
            <p:cNvPr id="144" name="شكل حر: شكل 143">
              <a:extLst>
                <a:ext uri="{FF2B5EF4-FFF2-40B4-BE49-F238E27FC236}">
                  <a16:creationId xmlns:a16="http://schemas.microsoft.com/office/drawing/2014/main" id="{1ADD1EC0-D861-6450-7985-771662CC9F43}"/>
                </a:ext>
              </a:extLst>
            </p:cNvPr>
            <p:cNvSpPr/>
            <p:nvPr/>
          </p:nvSpPr>
          <p:spPr>
            <a:xfrm>
              <a:off x="6738579" y="4002943"/>
              <a:ext cx="19234" cy="107994"/>
            </a:xfrm>
            <a:custGeom>
              <a:avLst/>
              <a:gdLst>
                <a:gd name="connsiteX0" fmla="*/ 18682 w 19234"/>
                <a:gd name="connsiteY0" fmla="*/ 2258 h 107994"/>
                <a:gd name="connsiteX1" fmla="*/ 14641 w 19234"/>
                <a:gd name="connsiteY1" fmla="*/ 150 h 107994"/>
                <a:gd name="connsiteX2" fmla="*/ 12388 w 19234"/>
                <a:gd name="connsiteY2" fmla="*/ 3089 h 107994"/>
                <a:gd name="connsiteX3" fmla="*/ 1287 w 19234"/>
                <a:gd name="connsiteY3" fmla="*/ 57375 h 107994"/>
                <a:gd name="connsiteX4" fmla="*/ 8688 w 19234"/>
                <a:gd name="connsiteY4" fmla="*/ 106866 h 107994"/>
                <a:gd name="connsiteX5" fmla="*/ 14421 w 19234"/>
                <a:gd name="connsiteY5" fmla="*/ 106753 h 107994"/>
                <a:gd name="connsiteX6" fmla="*/ 15547 w 19234"/>
                <a:gd name="connsiteY6" fmla="*/ 103984 h 107994"/>
                <a:gd name="connsiteX7" fmla="*/ 12665 w 19234"/>
                <a:gd name="connsiteY7" fmla="*/ 50515 h 107994"/>
                <a:gd name="connsiteX8" fmla="*/ 18682 w 19234"/>
                <a:gd name="connsiteY8" fmla="*/ 2258 h 1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34" h="107994">
                  <a:moveTo>
                    <a:pt x="18682" y="2258"/>
                  </a:moveTo>
                  <a:cubicBezTo>
                    <a:pt x="18146" y="559"/>
                    <a:pt x="16340" y="-385"/>
                    <a:pt x="14641" y="150"/>
                  </a:cubicBezTo>
                  <a:cubicBezTo>
                    <a:pt x="13345" y="559"/>
                    <a:pt x="12445" y="1729"/>
                    <a:pt x="12388" y="3089"/>
                  </a:cubicBezTo>
                  <a:cubicBezTo>
                    <a:pt x="12388" y="21868"/>
                    <a:pt x="4093" y="38999"/>
                    <a:pt x="1287" y="57375"/>
                  </a:cubicBezTo>
                  <a:cubicBezTo>
                    <a:pt x="-966" y="72177"/>
                    <a:pt x="-1231" y="94531"/>
                    <a:pt x="8688" y="106866"/>
                  </a:cubicBezTo>
                  <a:cubicBezTo>
                    <a:pt x="10305" y="108414"/>
                    <a:pt x="12866" y="108364"/>
                    <a:pt x="14421" y="106753"/>
                  </a:cubicBezTo>
                  <a:cubicBezTo>
                    <a:pt x="15132" y="106004"/>
                    <a:pt x="15535" y="105016"/>
                    <a:pt x="15547" y="103984"/>
                  </a:cubicBezTo>
                  <a:cubicBezTo>
                    <a:pt x="14490" y="89459"/>
                    <a:pt x="6057" y="79603"/>
                    <a:pt x="12665" y="50515"/>
                  </a:cubicBezTo>
                  <a:cubicBezTo>
                    <a:pt x="18279" y="35090"/>
                    <a:pt x="20330" y="18589"/>
                    <a:pt x="18682" y="2258"/>
                  </a:cubicBezTo>
                  <a:close/>
                </a:path>
              </a:pathLst>
            </a:custGeom>
            <a:solidFill>
              <a:srgbClr val="000000"/>
            </a:solidFill>
            <a:ln w="6287" cap="flat">
              <a:noFill/>
              <a:prstDash val="solid"/>
              <a:miter/>
            </a:ln>
          </p:spPr>
          <p:txBody>
            <a:bodyPr rtlCol="1" anchor="ctr"/>
            <a:lstStyle/>
            <a:p>
              <a:endParaRPr lang="ar-SA"/>
            </a:p>
          </p:txBody>
        </p:sp>
        <p:sp>
          <p:nvSpPr>
            <p:cNvPr id="145" name="شكل حر: شكل 144">
              <a:extLst>
                <a:ext uri="{FF2B5EF4-FFF2-40B4-BE49-F238E27FC236}">
                  <a16:creationId xmlns:a16="http://schemas.microsoft.com/office/drawing/2014/main" id="{70EA0D07-8029-ABA6-DF1F-E3E0797F1B9A}"/>
                </a:ext>
              </a:extLst>
            </p:cNvPr>
            <p:cNvSpPr/>
            <p:nvPr/>
          </p:nvSpPr>
          <p:spPr>
            <a:xfrm>
              <a:off x="6534246" y="4056972"/>
              <a:ext cx="41505" cy="42651"/>
            </a:xfrm>
            <a:custGeom>
              <a:avLst/>
              <a:gdLst>
                <a:gd name="connsiteX0" fmla="*/ 14768 w 41505"/>
                <a:gd name="connsiteY0" fmla="*/ 26531 h 42651"/>
                <a:gd name="connsiteX1" fmla="*/ 37260 w 41505"/>
                <a:gd name="connsiteY1" fmla="*/ 42567 h 42651"/>
                <a:gd name="connsiteX2" fmla="*/ 41420 w 41505"/>
                <a:gd name="connsiteY2" fmla="*/ 39923 h 42651"/>
                <a:gd name="connsiteX3" fmla="*/ 41099 w 41505"/>
                <a:gd name="connsiteY3" fmla="*/ 37532 h 42651"/>
                <a:gd name="connsiteX4" fmla="*/ 22219 w 41505"/>
                <a:gd name="connsiteY4" fmla="*/ 20540 h 42651"/>
                <a:gd name="connsiteX5" fmla="*/ 5076 w 41505"/>
                <a:gd name="connsiteY5" fmla="*/ 930 h 42651"/>
                <a:gd name="connsiteX6" fmla="*/ 41 w 41505"/>
                <a:gd name="connsiteY6" fmla="*/ 3951 h 42651"/>
                <a:gd name="connsiteX7" fmla="*/ 14768 w 41505"/>
                <a:gd name="connsiteY7" fmla="*/ 26531 h 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5" h="42651">
                  <a:moveTo>
                    <a:pt x="14768" y="26531"/>
                  </a:moveTo>
                  <a:cubicBezTo>
                    <a:pt x="20356" y="32044"/>
                    <a:pt x="29306" y="41484"/>
                    <a:pt x="37260" y="42567"/>
                  </a:cubicBezTo>
                  <a:cubicBezTo>
                    <a:pt x="39142" y="42988"/>
                    <a:pt x="41005" y="41799"/>
                    <a:pt x="41420" y="39923"/>
                  </a:cubicBezTo>
                  <a:cubicBezTo>
                    <a:pt x="41603" y="39111"/>
                    <a:pt x="41489" y="38262"/>
                    <a:pt x="41099" y="37532"/>
                  </a:cubicBezTo>
                  <a:cubicBezTo>
                    <a:pt x="37676" y="30395"/>
                    <a:pt x="27946" y="25726"/>
                    <a:pt x="22219" y="20540"/>
                  </a:cubicBezTo>
                  <a:cubicBezTo>
                    <a:pt x="15649" y="14624"/>
                    <a:pt x="11143" y="7059"/>
                    <a:pt x="5076" y="930"/>
                  </a:cubicBezTo>
                  <a:cubicBezTo>
                    <a:pt x="2760" y="-1411"/>
                    <a:pt x="-399" y="1068"/>
                    <a:pt x="41" y="3951"/>
                  </a:cubicBezTo>
                  <a:cubicBezTo>
                    <a:pt x="2502" y="12818"/>
                    <a:pt x="7644" y="20703"/>
                    <a:pt x="14768" y="26531"/>
                  </a:cubicBezTo>
                  <a:close/>
                </a:path>
              </a:pathLst>
            </a:custGeom>
            <a:solidFill>
              <a:srgbClr val="000000"/>
            </a:solidFill>
            <a:ln w="6287" cap="flat">
              <a:noFill/>
              <a:prstDash val="solid"/>
              <a:miter/>
            </a:ln>
          </p:spPr>
          <p:txBody>
            <a:bodyPr rtlCol="1" anchor="ctr"/>
            <a:lstStyle/>
            <a:p>
              <a:endParaRPr lang="ar-SA"/>
            </a:p>
          </p:txBody>
        </p:sp>
        <p:sp>
          <p:nvSpPr>
            <p:cNvPr id="146" name="شكل حر: شكل 145">
              <a:extLst>
                <a:ext uri="{FF2B5EF4-FFF2-40B4-BE49-F238E27FC236}">
                  <a16:creationId xmlns:a16="http://schemas.microsoft.com/office/drawing/2014/main" id="{E2B87E94-D5EA-99B7-BCD8-890E195EDFD0}"/>
                </a:ext>
              </a:extLst>
            </p:cNvPr>
            <p:cNvSpPr/>
            <p:nvPr/>
          </p:nvSpPr>
          <p:spPr>
            <a:xfrm>
              <a:off x="6543932" y="4032820"/>
              <a:ext cx="43421" cy="50791"/>
            </a:xfrm>
            <a:custGeom>
              <a:avLst/>
              <a:gdLst>
                <a:gd name="connsiteX0" fmla="*/ 28808 w 43421"/>
                <a:gd name="connsiteY0" fmla="*/ 39972 h 50791"/>
                <a:gd name="connsiteX1" fmla="*/ 40136 w 43421"/>
                <a:gd name="connsiteY1" fmla="*/ 50532 h 50791"/>
                <a:gd name="connsiteX2" fmla="*/ 43163 w 43421"/>
                <a:gd name="connsiteY2" fmla="*/ 49594 h 50791"/>
                <a:gd name="connsiteX3" fmla="*/ 43421 w 43421"/>
                <a:gd name="connsiteY3" fmla="*/ 48606 h 50791"/>
                <a:gd name="connsiteX4" fmla="*/ 6001 w 43421"/>
                <a:gd name="connsiteY4" fmla="*/ 1318 h 50791"/>
                <a:gd name="connsiteX5" fmla="*/ 236 w 43421"/>
                <a:gd name="connsiteY5" fmla="*/ 3835 h 50791"/>
                <a:gd name="connsiteX6" fmla="*/ 28808 w 43421"/>
                <a:gd name="connsiteY6" fmla="*/ 39972 h 5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21" h="50791">
                  <a:moveTo>
                    <a:pt x="28808" y="39972"/>
                  </a:moveTo>
                  <a:cubicBezTo>
                    <a:pt x="32112" y="43968"/>
                    <a:pt x="35920" y="47517"/>
                    <a:pt x="40136" y="50532"/>
                  </a:cubicBezTo>
                  <a:cubicBezTo>
                    <a:pt x="41231" y="51111"/>
                    <a:pt x="42584" y="50689"/>
                    <a:pt x="43163" y="49594"/>
                  </a:cubicBezTo>
                  <a:cubicBezTo>
                    <a:pt x="43327" y="49292"/>
                    <a:pt x="43415" y="48952"/>
                    <a:pt x="43421" y="48606"/>
                  </a:cubicBezTo>
                  <a:cubicBezTo>
                    <a:pt x="43421" y="34950"/>
                    <a:pt x="30319" y="35050"/>
                    <a:pt x="6001" y="1318"/>
                  </a:cubicBezTo>
                  <a:cubicBezTo>
                    <a:pt x="4101" y="-1313"/>
                    <a:pt x="-1173" y="235"/>
                    <a:pt x="236" y="3835"/>
                  </a:cubicBezTo>
                  <a:cubicBezTo>
                    <a:pt x="6920" y="17876"/>
                    <a:pt x="16687" y="30230"/>
                    <a:pt x="28808" y="39972"/>
                  </a:cubicBezTo>
                  <a:close/>
                </a:path>
              </a:pathLst>
            </a:custGeom>
            <a:solidFill>
              <a:srgbClr val="000000"/>
            </a:solidFill>
            <a:ln w="6287" cap="flat">
              <a:noFill/>
              <a:prstDash val="solid"/>
              <a:miter/>
            </a:ln>
          </p:spPr>
          <p:txBody>
            <a:bodyPr rtlCol="1" anchor="ctr"/>
            <a:lstStyle/>
            <a:p>
              <a:endParaRPr lang="ar-SA"/>
            </a:p>
          </p:txBody>
        </p:sp>
        <p:sp>
          <p:nvSpPr>
            <p:cNvPr id="147" name="شكل حر: شكل 146">
              <a:extLst>
                <a:ext uri="{FF2B5EF4-FFF2-40B4-BE49-F238E27FC236}">
                  <a16:creationId xmlns:a16="http://schemas.microsoft.com/office/drawing/2014/main" id="{28D5C053-3D73-D3C9-54B0-585A4E315CAB}"/>
                </a:ext>
              </a:extLst>
            </p:cNvPr>
            <p:cNvSpPr/>
            <p:nvPr/>
          </p:nvSpPr>
          <p:spPr>
            <a:xfrm>
              <a:off x="6562772" y="4018918"/>
              <a:ext cx="51377" cy="52274"/>
            </a:xfrm>
            <a:custGeom>
              <a:avLst/>
              <a:gdLst>
                <a:gd name="connsiteX0" fmla="*/ 22857 w 51377"/>
                <a:gd name="connsiteY0" fmla="*/ 33999 h 52274"/>
                <a:gd name="connsiteX1" fmla="*/ 47803 w 51377"/>
                <a:gd name="connsiteY1" fmla="*/ 52238 h 52274"/>
                <a:gd name="connsiteX2" fmla="*/ 51372 w 51377"/>
                <a:gd name="connsiteY2" fmla="*/ 48260 h 52274"/>
                <a:gd name="connsiteX3" fmla="*/ 50409 w 51377"/>
                <a:gd name="connsiteY3" fmla="*/ 45944 h 52274"/>
                <a:gd name="connsiteX4" fmla="*/ 38892 w 51377"/>
                <a:gd name="connsiteY4" fmla="*/ 36894 h 52274"/>
                <a:gd name="connsiteX5" fmla="*/ 5034 w 51377"/>
                <a:gd name="connsiteY5" fmla="*/ 834 h 52274"/>
                <a:gd name="connsiteX6" fmla="*/ 836 w 51377"/>
                <a:gd name="connsiteY6" fmla="*/ 909 h 52274"/>
                <a:gd name="connsiteX7" fmla="*/ 364 w 51377"/>
                <a:gd name="connsiteY7" fmla="*/ 4396 h 52274"/>
                <a:gd name="connsiteX8" fmla="*/ 22857 w 51377"/>
                <a:gd name="connsiteY8" fmla="*/ 33999 h 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77" h="52274">
                  <a:moveTo>
                    <a:pt x="22857" y="33999"/>
                  </a:moveTo>
                  <a:cubicBezTo>
                    <a:pt x="28596" y="40180"/>
                    <a:pt x="38200" y="53056"/>
                    <a:pt x="47803" y="52238"/>
                  </a:cubicBezTo>
                  <a:cubicBezTo>
                    <a:pt x="49886" y="52124"/>
                    <a:pt x="51485" y="50343"/>
                    <a:pt x="51372" y="48260"/>
                  </a:cubicBezTo>
                  <a:cubicBezTo>
                    <a:pt x="51321" y="47404"/>
                    <a:pt x="50982" y="46586"/>
                    <a:pt x="50409" y="45944"/>
                  </a:cubicBezTo>
                  <a:cubicBezTo>
                    <a:pt x="47300" y="42332"/>
                    <a:pt x="42479" y="40280"/>
                    <a:pt x="38892" y="36894"/>
                  </a:cubicBezTo>
                  <a:cubicBezTo>
                    <a:pt x="24568" y="23351"/>
                    <a:pt x="15091" y="11557"/>
                    <a:pt x="5034" y="834"/>
                  </a:cubicBezTo>
                  <a:cubicBezTo>
                    <a:pt x="3857" y="-306"/>
                    <a:pt x="1975" y="-274"/>
                    <a:pt x="836" y="909"/>
                  </a:cubicBezTo>
                  <a:cubicBezTo>
                    <a:pt x="-70" y="1840"/>
                    <a:pt x="-259" y="3256"/>
                    <a:pt x="364" y="4396"/>
                  </a:cubicBezTo>
                  <a:cubicBezTo>
                    <a:pt x="6815" y="15019"/>
                    <a:pt x="14348" y="24943"/>
                    <a:pt x="22857" y="33999"/>
                  </a:cubicBezTo>
                  <a:close/>
                </a:path>
              </a:pathLst>
            </a:custGeom>
            <a:solidFill>
              <a:srgbClr val="000000"/>
            </a:solidFill>
            <a:ln w="6287" cap="flat">
              <a:noFill/>
              <a:prstDash val="solid"/>
              <a:miter/>
            </a:ln>
          </p:spPr>
          <p:txBody>
            <a:bodyPr rtlCol="1" anchor="ctr"/>
            <a:lstStyle/>
            <a:p>
              <a:endParaRPr lang="ar-SA"/>
            </a:p>
          </p:txBody>
        </p:sp>
        <p:sp>
          <p:nvSpPr>
            <p:cNvPr id="148" name="شكل حر: شكل 147">
              <a:extLst>
                <a:ext uri="{FF2B5EF4-FFF2-40B4-BE49-F238E27FC236}">
                  <a16:creationId xmlns:a16="http://schemas.microsoft.com/office/drawing/2014/main" id="{BBB00B70-7426-9DE5-A8AE-3B542333F495}"/>
                </a:ext>
              </a:extLst>
            </p:cNvPr>
            <p:cNvSpPr/>
            <p:nvPr/>
          </p:nvSpPr>
          <p:spPr>
            <a:xfrm>
              <a:off x="6610470" y="4026314"/>
              <a:ext cx="271962" cy="159547"/>
            </a:xfrm>
            <a:custGeom>
              <a:avLst/>
              <a:gdLst>
                <a:gd name="connsiteX0" fmla="*/ 44801 w 271962"/>
                <a:gd name="connsiteY0" fmla="*/ 78423 h 159547"/>
                <a:gd name="connsiteX1" fmla="*/ 49458 w 271962"/>
                <a:gd name="connsiteY1" fmla="*/ 81985 h 159547"/>
                <a:gd name="connsiteX2" fmla="*/ 110743 w 271962"/>
                <a:gd name="connsiteY2" fmla="*/ 89260 h 159547"/>
                <a:gd name="connsiteX3" fmla="*/ 268529 w 271962"/>
                <a:gd name="connsiteY3" fmla="*/ 159443 h 159547"/>
                <a:gd name="connsiteX4" fmla="*/ 271550 w 271962"/>
                <a:gd name="connsiteY4" fmla="*/ 155605 h 159547"/>
                <a:gd name="connsiteX5" fmla="*/ 250027 w 271962"/>
                <a:gd name="connsiteY5" fmla="*/ 137920 h 159547"/>
                <a:gd name="connsiteX6" fmla="*/ 52882 w 271962"/>
                <a:gd name="connsiteY6" fmla="*/ 72255 h 159547"/>
                <a:gd name="connsiteX7" fmla="*/ 5178 w 271962"/>
                <a:gd name="connsiteY7" fmla="*/ 826 h 159547"/>
                <a:gd name="connsiteX8" fmla="*/ 521 w 271962"/>
                <a:gd name="connsiteY8" fmla="*/ 4388 h 159547"/>
                <a:gd name="connsiteX9" fmla="*/ 44801 w 271962"/>
                <a:gd name="connsiteY9" fmla="*/ 78423 h 15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962" h="159547">
                  <a:moveTo>
                    <a:pt x="44801" y="78423"/>
                  </a:moveTo>
                  <a:cubicBezTo>
                    <a:pt x="45405" y="80500"/>
                    <a:pt x="47293" y="81947"/>
                    <a:pt x="49458" y="81985"/>
                  </a:cubicBezTo>
                  <a:cubicBezTo>
                    <a:pt x="70144" y="81060"/>
                    <a:pt x="90843" y="83520"/>
                    <a:pt x="110743" y="89260"/>
                  </a:cubicBezTo>
                  <a:cubicBezTo>
                    <a:pt x="208302" y="113301"/>
                    <a:pt x="248303" y="153049"/>
                    <a:pt x="268529" y="159443"/>
                  </a:cubicBezTo>
                  <a:cubicBezTo>
                    <a:pt x="270606" y="160098"/>
                    <a:pt x="272922" y="157530"/>
                    <a:pt x="271550" y="155605"/>
                  </a:cubicBezTo>
                  <a:cubicBezTo>
                    <a:pt x="265590" y="148373"/>
                    <a:pt x="258278" y="142370"/>
                    <a:pt x="250027" y="137920"/>
                  </a:cubicBezTo>
                  <a:cubicBezTo>
                    <a:pt x="179114" y="92407"/>
                    <a:pt x="93109" y="70078"/>
                    <a:pt x="52882" y="72255"/>
                  </a:cubicBezTo>
                  <a:cubicBezTo>
                    <a:pt x="42485" y="45200"/>
                    <a:pt x="26185" y="20795"/>
                    <a:pt x="5178" y="826"/>
                  </a:cubicBezTo>
                  <a:cubicBezTo>
                    <a:pt x="2875" y="-1528"/>
                    <a:pt x="-1505" y="1619"/>
                    <a:pt x="521" y="4388"/>
                  </a:cubicBezTo>
                  <a:cubicBezTo>
                    <a:pt x="19275" y="26446"/>
                    <a:pt x="34235" y="51469"/>
                    <a:pt x="44801" y="78423"/>
                  </a:cubicBezTo>
                  <a:close/>
                </a:path>
              </a:pathLst>
            </a:custGeom>
            <a:solidFill>
              <a:srgbClr val="000000"/>
            </a:solidFill>
            <a:ln w="6287" cap="flat">
              <a:noFill/>
              <a:prstDash val="solid"/>
              <a:miter/>
            </a:ln>
          </p:spPr>
          <p:txBody>
            <a:bodyPr rtlCol="1" anchor="ctr"/>
            <a:lstStyle/>
            <a:p>
              <a:endParaRPr lang="ar-SA"/>
            </a:p>
          </p:txBody>
        </p:sp>
        <p:sp>
          <p:nvSpPr>
            <p:cNvPr id="149" name="شكل حر: شكل 148">
              <a:extLst>
                <a:ext uri="{FF2B5EF4-FFF2-40B4-BE49-F238E27FC236}">
                  <a16:creationId xmlns:a16="http://schemas.microsoft.com/office/drawing/2014/main" id="{FFAF2984-191D-A1EB-F923-0082701EF9FE}"/>
                </a:ext>
              </a:extLst>
            </p:cNvPr>
            <p:cNvSpPr/>
            <p:nvPr/>
          </p:nvSpPr>
          <p:spPr>
            <a:xfrm>
              <a:off x="6719307" y="4058053"/>
              <a:ext cx="8341" cy="33512"/>
            </a:xfrm>
            <a:custGeom>
              <a:avLst/>
              <a:gdLst>
                <a:gd name="connsiteX0" fmla="*/ 1214 w 8341"/>
                <a:gd name="connsiteY0" fmla="*/ 3222 h 33512"/>
                <a:gd name="connsiteX1" fmla="*/ 1629 w 8341"/>
                <a:gd name="connsiteY1" fmla="*/ 31467 h 33512"/>
                <a:gd name="connsiteX2" fmla="*/ 5355 w 8341"/>
                <a:gd name="connsiteY2" fmla="*/ 33367 h 33512"/>
                <a:gd name="connsiteX3" fmla="*/ 7255 w 8341"/>
                <a:gd name="connsiteY3" fmla="*/ 31467 h 33512"/>
                <a:gd name="connsiteX4" fmla="*/ 7658 w 8341"/>
                <a:gd name="connsiteY4" fmla="*/ 3222 h 33512"/>
                <a:gd name="connsiteX5" fmla="*/ 4436 w 8341"/>
                <a:gd name="connsiteY5" fmla="*/ 0 h 33512"/>
                <a:gd name="connsiteX6" fmla="*/ 1214 w 8341"/>
                <a:gd name="connsiteY6" fmla="*/ 3222 h 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 h="33512">
                  <a:moveTo>
                    <a:pt x="1214" y="3222"/>
                  </a:moveTo>
                  <a:cubicBezTo>
                    <a:pt x="-536" y="12568"/>
                    <a:pt x="-391" y="22172"/>
                    <a:pt x="1629" y="31467"/>
                  </a:cubicBezTo>
                  <a:cubicBezTo>
                    <a:pt x="2133" y="33021"/>
                    <a:pt x="3800" y="33871"/>
                    <a:pt x="5355" y="33367"/>
                  </a:cubicBezTo>
                  <a:cubicBezTo>
                    <a:pt x="6255" y="33072"/>
                    <a:pt x="6966" y="32367"/>
                    <a:pt x="7255" y="31467"/>
                  </a:cubicBezTo>
                  <a:cubicBezTo>
                    <a:pt x="8552" y="22102"/>
                    <a:pt x="8690" y="12618"/>
                    <a:pt x="7658" y="3222"/>
                  </a:cubicBezTo>
                  <a:cubicBezTo>
                    <a:pt x="7658" y="1441"/>
                    <a:pt x="6217" y="0"/>
                    <a:pt x="4436" y="0"/>
                  </a:cubicBezTo>
                  <a:cubicBezTo>
                    <a:pt x="2655" y="0"/>
                    <a:pt x="1214" y="1441"/>
                    <a:pt x="1214" y="3222"/>
                  </a:cubicBezTo>
                  <a:close/>
                </a:path>
              </a:pathLst>
            </a:custGeom>
            <a:solidFill>
              <a:srgbClr val="000000"/>
            </a:solidFill>
            <a:ln w="6287" cap="flat">
              <a:noFill/>
              <a:prstDash val="solid"/>
              <a:miter/>
            </a:ln>
          </p:spPr>
          <p:txBody>
            <a:bodyPr rtlCol="1" anchor="ctr"/>
            <a:lstStyle/>
            <a:p>
              <a:endParaRPr lang="ar-SA"/>
            </a:p>
          </p:txBody>
        </p:sp>
        <p:sp>
          <p:nvSpPr>
            <p:cNvPr id="150" name="شكل حر: شكل 149">
              <a:extLst>
                <a:ext uri="{FF2B5EF4-FFF2-40B4-BE49-F238E27FC236}">
                  <a16:creationId xmlns:a16="http://schemas.microsoft.com/office/drawing/2014/main" id="{D439F272-4E16-51FD-D103-2BC7030CD917}"/>
                </a:ext>
              </a:extLst>
            </p:cNvPr>
            <p:cNvSpPr/>
            <p:nvPr/>
          </p:nvSpPr>
          <p:spPr>
            <a:xfrm>
              <a:off x="6477962" y="3583983"/>
              <a:ext cx="580460" cy="1549503"/>
            </a:xfrm>
            <a:custGeom>
              <a:avLst/>
              <a:gdLst>
                <a:gd name="connsiteX0" fmla="*/ 577805 w 580460"/>
                <a:gd name="connsiteY0" fmla="*/ 316485 h 1549503"/>
                <a:gd name="connsiteX1" fmla="*/ 559441 w 580460"/>
                <a:gd name="connsiteY1" fmla="*/ 281658 h 1549503"/>
                <a:gd name="connsiteX2" fmla="*/ 565885 w 580460"/>
                <a:gd name="connsiteY2" fmla="*/ 134557 h 1549503"/>
                <a:gd name="connsiteX3" fmla="*/ 490365 w 580460"/>
                <a:gd name="connsiteY3" fmla="*/ 68 h 1549503"/>
                <a:gd name="connsiteX4" fmla="*/ 435122 w 580460"/>
                <a:gd name="connsiteY4" fmla="*/ 24876 h 1549503"/>
                <a:gd name="connsiteX5" fmla="*/ 453083 w 580460"/>
                <a:gd name="connsiteY5" fmla="*/ 38722 h 1549503"/>
                <a:gd name="connsiteX6" fmla="*/ 447734 w 580460"/>
                <a:gd name="connsiteY6" fmla="*/ 60786 h 1549503"/>
                <a:gd name="connsiteX7" fmla="*/ 438130 w 580460"/>
                <a:gd name="connsiteY7" fmla="*/ 46941 h 1549503"/>
                <a:gd name="connsiteX8" fmla="*/ 300079 w 580460"/>
                <a:gd name="connsiteY8" fmla="*/ 118370 h 1549503"/>
                <a:gd name="connsiteX9" fmla="*/ 302408 w 580460"/>
                <a:gd name="connsiteY9" fmla="*/ 121379 h 1549503"/>
                <a:gd name="connsiteX10" fmla="*/ 285000 w 580460"/>
                <a:gd name="connsiteY10" fmla="*/ 237780 h 1549503"/>
                <a:gd name="connsiteX11" fmla="*/ 327493 w 580460"/>
                <a:gd name="connsiteY11" fmla="*/ 292759 h 1549503"/>
                <a:gd name="connsiteX12" fmla="*/ 328752 w 580460"/>
                <a:gd name="connsiteY12" fmla="*/ 313728 h 1549503"/>
                <a:gd name="connsiteX13" fmla="*/ 338632 w 580460"/>
                <a:gd name="connsiteY13" fmla="*/ 302627 h 1549503"/>
                <a:gd name="connsiteX14" fmla="*/ 336304 w 580460"/>
                <a:gd name="connsiteY14" fmla="*/ 292067 h 1549503"/>
                <a:gd name="connsiteX15" fmla="*/ 360156 w 580460"/>
                <a:gd name="connsiteY15" fmla="*/ 280739 h 1549503"/>
                <a:gd name="connsiteX16" fmla="*/ 394429 w 580460"/>
                <a:gd name="connsiteY16" fmla="*/ 242765 h 1549503"/>
                <a:gd name="connsiteX17" fmla="*/ 404297 w 580460"/>
                <a:gd name="connsiteY17" fmla="*/ 276749 h 1549503"/>
                <a:gd name="connsiteX18" fmla="*/ 409785 w 580460"/>
                <a:gd name="connsiteY18" fmla="*/ 278939 h 1549503"/>
                <a:gd name="connsiteX19" fmla="*/ 413177 w 580460"/>
                <a:gd name="connsiteY19" fmla="*/ 273048 h 1549503"/>
                <a:gd name="connsiteX20" fmla="*/ 412655 w 580460"/>
                <a:gd name="connsiteY20" fmla="*/ 271815 h 1549503"/>
                <a:gd name="connsiteX21" fmla="*/ 401692 w 580460"/>
                <a:gd name="connsiteY21" fmla="*/ 240562 h 1549503"/>
                <a:gd name="connsiteX22" fmla="*/ 398595 w 580460"/>
                <a:gd name="connsiteY22" fmla="*/ 237271 h 1549503"/>
                <a:gd name="connsiteX23" fmla="*/ 397576 w 580460"/>
                <a:gd name="connsiteY23" fmla="*/ 237403 h 1549503"/>
                <a:gd name="connsiteX24" fmla="*/ 399904 w 580460"/>
                <a:gd name="connsiteY24" fmla="*/ 232607 h 1549503"/>
                <a:gd name="connsiteX25" fmla="*/ 428703 w 580460"/>
                <a:gd name="connsiteY25" fmla="*/ 205873 h 1549503"/>
                <a:gd name="connsiteX26" fmla="*/ 468451 w 580460"/>
                <a:gd name="connsiteY26" fmla="*/ 179000 h 1549503"/>
                <a:gd name="connsiteX27" fmla="*/ 496016 w 580460"/>
                <a:gd name="connsiteY27" fmla="*/ 289361 h 1549503"/>
                <a:gd name="connsiteX28" fmla="*/ 420886 w 580460"/>
                <a:gd name="connsiteY28" fmla="*/ 273325 h 1549503"/>
                <a:gd name="connsiteX29" fmla="*/ 416091 w 580460"/>
                <a:gd name="connsiteY29" fmla="*/ 276069 h 1549503"/>
                <a:gd name="connsiteX30" fmla="*/ 378658 w 580460"/>
                <a:gd name="connsiteY30" fmla="*/ 322640 h 1549503"/>
                <a:gd name="connsiteX31" fmla="*/ 326977 w 580460"/>
                <a:gd name="connsiteY31" fmla="*/ 316346 h 1549503"/>
                <a:gd name="connsiteX32" fmla="*/ 320256 w 580460"/>
                <a:gd name="connsiteY32" fmla="*/ 321557 h 1549503"/>
                <a:gd name="connsiteX33" fmla="*/ 377978 w 580460"/>
                <a:gd name="connsiteY33" fmla="*/ 335126 h 1549503"/>
                <a:gd name="connsiteX34" fmla="*/ 424448 w 580460"/>
                <a:gd name="connsiteY34" fmla="*/ 284678 h 1549503"/>
                <a:gd name="connsiteX35" fmla="*/ 493411 w 580460"/>
                <a:gd name="connsiteY35" fmla="*/ 301532 h 1549503"/>
                <a:gd name="connsiteX36" fmla="*/ 535224 w 580460"/>
                <a:gd name="connsiteY36" fmla="*/ 502667 h 1549503"/>
                <a:gd name="connsiteX37" fmla="*/ 405115 w 580460"/>
                <a:gd name="connsiteY37" fmla="*/ 491276 h 1549503"/>
                <a:gd name="connsiteX38" fmla="*/ 426374 w 580460"/>
                <a:gd name="connsiteY38" fmla="*/ 441660 h 1549503"/>
                <a:gd name="connsiteX39" fmla="*/ 418004 w 580460"/>
                <a:gd name="connsiteY39" fmla="*/ 438085 h 1549503"/>
                <a:gd name="connsiteX40" fmla="*/ 390590 w 580460"/>
                <a:gd name="connsiteY40" fmla="*/ 495984 h 1549503"/>
                <a:gd name="connsiteX41" fmla="*/ 394844 w 580460"/>
                <a:gd name="connsiteY41" fmla="*/ 503334 h 1549503"/>
                <a:gd name="connsiteX42" fmla="*/ 396342 w 580460"/>
                <a:gd name="connsiteY42" fmla="*/ 503536 h 1549503"/>
                <a:gd name="connsiteX43" fmla="*/ 409785 w 580460"/>
                <a:gd name="connsiteY43" fmla="*/ 503133 h 1549503"/>
                <a:gd name="connsiteX44" fmla="*/ 399086 w 580460"/>
                <a:gd name="connsiteY44" fmla="*/ 534386 h 1549503"/>
                <a:gd name="connsiteX45" fmla="*/ 383592 w 580460"/>
                <a:gd name="connsiteY45" fmla="*/ 567438 h 1549503"/>
                <a:gd name="connsiteX46" fmla="*/ 386374 w 580460"/>
                <a:gd name="connsiteY46" fmla="*/ 570094 h 1549503"/>
                <a:gd name="connsiteX47" fmla="*/ 386890 w 580460"/>
                <a:gd name="connsiteY47" fmla="*/ 570031 h 1549503"/>
                <a:gd name="connsiteX48" fmla="*/ 398130 w 580460"/>
                <a:gd name="connsiteY48" fmla="*/ 557696 h 1549503"/>
                <a:gd name="connsiteX49" fmla="*/ 418696 w 580460"/>
                <a:gd name="connsiteY49" fmla="*/ 503133 h 1549503"/>
                <a:gd name="connsiteX50" fmla="*/ 515211 w 580460"/>
                <a:gd name="connsiteY50" fmla="*/ 511088 h 1549503"/>
                <a:gd name="connsiteX51" fmla="*/ 458181 w 580460"/>
                <a:gd name="connsiteY51" fmla="*/ 619245 h 1549503"/>
                <a:gd name="connsiteX52" fmla="*/ 337802 w 580460"/>
                <a:gd name="connsiteY52" fmla="*/ 648043 h 1549503"/>
                <a:gd name="connsiteX53" fmla="*/ 178504 w 580460"/>
                <a:gd name="connsiteY53" fmla="*/ 551126 h 1549503"/>
                <a:gd name="connsiteX54" fmla="*/ 95835 w 580460"/>
                <a:gd name="connsiteY54" fmla="*/ 547161 h 1549503"/>
                <a:gd name="connsiteX55" fmla="*/ 70334 w 580460"/>
                <a:gd name="connsiteY55" fmla="*/ 527136 h 1549503"/>
                <a:gd name="connsiteX56" fmla="*/ 49491 w 580460"/>
                <a:gd name="connsiteY56" fmla="*/ 505738 h 1549503"/>
                <a:gd name="connsiteX57" fmla="*/ 44815 w 580460"/>
                <a:gd name="connsiteY57" fmla="*/ 508526 h 1549503"/>
                <a:gd name="connsiteX58" fmla="*/ 44695 w 580460"/>
                <a:gd name="connsiteY58" fmla="*/ 509439 h 1549503"/>
                <a:gd name="connsiteX59" fmla="*/ 51693 w 580460"/>
                <a:gd name="connsiteY59" fmla="*/ 522881 h 1549503"/>
                <a:gd name="connsiteX60" fmla="*/ 91971 w 580460"/>
                <a:gd name="connsiteY60" fmla="*/ 557835 h 1549503"/>
                <a:gd name="connsiteX61" fmla="*/ 168473 w 580460"/>
                <a:gd name="connsiteY61" fmla="*/ 558237 h 1549503"/>
                <a:gd name="connsiteX62" fmla="*/ 284182 w 580460"/>
                <a:gd name="connsiteY62" fmla="*/ 641599 h 1549503"/>
                <a:gd name="connsiteX63" fmla="*/ 282672 w 580460"/>
                <a:gd name="connsiteY63" fmla="*/ 665036 h 1549503"/>
                <a:gd name="connsiteX64" fmla="*/ 253722 w 580460"/>
                <a:gd name="connsiteY64" fmla="*/ 699724 h 1549503"/>
                <a:gd name="connsiteX65" fmla="*/ 74991 w 580460"/>
                <a:gd name="connsiteY65" fmla="*/ 740858 h 1549503"/>
                <a:gd name="connsiteX66" fmla="*/ 0 w 580460"/>
                <a:gd name="connsiteY66" fmla="*/ 795421 h 1549503"/>
                <a:gd name="connsiteX67" fmla="*/ 17823 w 580460"/>
                <a:gd name="connsiteY67" fmla="*/ 1101278 h 1549503"/>
                <a:gd name="connsiteX68" fmla="*/ 89567 w 580460"/>
                <a:gd name="connsiteY68" fmla="*/ 1296094 h 1549503"/>
                <a:gd name="connsiteX69" fmla="*/ 100127 w 580460"/>
                <a:gd name="connsiteY69" fmla="*/ 1296094 h 1549503"/>
                <a:gd name="connsiteX70" fmla="*/ 112714 w 580460"/>
                <a:gd name="connsiteY70" fmla="*/ 1236862 h 1549503"/>
                <a:gd name="connsiteX71" fmla="*/ 191670 w 580460"/>
                <a:gd name="connsiteY71" fmla="*/ 1377115 h 1549503"/>
                <a:gd name="connsiteX72" fmla="*/ 197850 w 580460"/>
                <a:gd name="connsiteY72" fmla="*/ 1379720 h 1549503"/>
                <a:gd name="connsiteX73" fmla="*/ 210349 w 580460"/>
                <a:gd name="connsiteY73" fmla="*/ 1374761 h 1549503"/>
                <a:gd name="connsiteX74" fmla="*/ 217901 w 580460"/>
                <a:gd name="connsiteY74" fmla="*/ 1399935 h 1549503"/>
                <a:gd name="connsiteX75" fmla="*/ 203841 w 580460"/>
                <a:gd name="connsiteY75" fmla="*/ 1412823 h 1549503"/>
                <a:gd name="connsiteX76" fmla="*/ 181487 w 580460"/>
                <a:gd name="connsiteY76" fmla="*/ 1450382 h 1549503"/>
                <a:gd name="connsiteX77" fmla="*/ 105816 w 580460"/>
                <a:gd name="connsiteY77" fmla="*/ 1507135 h 1549503"/>
                <a:gd name="connsiteX78" fmla="*/ 97459 w 580460"/>
                <a:gd name="connsiteY78" fmla="*/ 1549502 h 1549503"/>
                <a:gd name="connsiteX79" fmla="*/ 148586 w 580460"/>
                <a:gd name="connsiteY79" fmla="*/ 1547174 h 1549503"/>
                <a:gd name="connsiteX80" fmla="*/ 226044 w 580460"/>
                <a:gd name="connsiteY80" fmla="*/ 1517834 h 1549503"/>
                <a:gd name="connsiteX81" fmla="*/ 247706 w 580460"/>
                <a:gd name="connsiteY81" fmla="*/ 1482743 h 1549503"/>
                <a:gd name="connsiteX82" fmla="*/ 248537 w 580460"/>
                <a:gd name="connsiteY82" fmla="*/ 1536060 h 1549503"/>
                <a:gd name="connsiteX83" fmla="*/ 253571 w 580460"/>
                <a:gd name="connsiteY83" fmla="*/ 1541094 h 1549503"/>
                <a:gd name="connsiteX84" fmla="*/ 291331 w 580460"/>
                <a:gd name="connsiteY84" fmla="*/ 1537318 h 1549503"/>
                <a:gd name="connsiteX85" fmla="*/ 295032 w 580460"/>
                <a:gd name="connsiteY85" fmla="*/ 1532372 h 1549503"/>
                <a:gd name="connsiteX86" fmla="*/ 290513 w 580460"/>
                <a:gd name="connsiteY86" fmla="*/ 1422868 h 1549503"/>
                <a:gd name="connsiteX87" fmla="*/ 278304 w 580460"/>
                <a:gd name="connsiteY87" fmla="*/ 1388594 h 1549503"/>
                <a:gd name="connsiteX88" fmla="*/ 258946 w 580460"/>
                <a:gd name="connsiteY88" fmla="*/ 1355592 h 1549503"/>
                <a:gd name="connsiteX89" fmla="*/ 262130 w 580460"/>
                <a:gd name="connsiteY89" fmla="*/ 1349110 h 1549503"/>
                <a:gd name="connsiteX90" fmla="*/ 159989 w 580460"/>
                <a:gd name="connsiteY90" fmla="*/ 938922 h 1549503"/>
                <a:gd name="connsiteX91" fmla="*/ 162318 w 580460"/>
                <a:gd name="connsiteY91" fmla="*/ 936732 h 1549503"/>
                <a:gd name="connsiteX92" fmla="*/ 535362 w 580460"/>
                <a:gd name="connsiteY92" fmla="*/ 787152 h 1549503"/>
                <a:gd name="connsiteX93" fmla="*/ 506413 w 580460"/>
                <a:gd name="connsiteY93" fmla="*/ 681864 h 1549503"/>
                <a:gd name="connsiteX94" fmla="*/ 531775 w 580460"/>
                <a:gd name="connsiteY94" fmla="*/ 527778 h 1549503"/>
                <a:gd name="connsiteX95" fmla="*/ 529403 w 580460"/>
                <a:gd name="connsiteY95" fmla="*/ 524140 h 1549503"/>
                <a:gd name="connsiteX96" fmla="*/ 525872 w 580460"/>
                <a:gd name="connsiteY96" fmla="*/ 526129 h 1549503"/>
                <a:gd name="connsiteX97" fmla="*/ 495664 w 580460"/>
                <a:gd name="connsiteY97" fmla="*/ 679120 h 1549503"/>
                <a:gd name="connsiteX98" fmla="*/ 486199 w 580460"/>
                <a:gd name="connsiteY98" fmla="*/ 680492 h 1549503"/>
                <a:gd name="connsiteX99" fmla="*/ 291105 w 580460"/>
                <a:gd name="connsiteY99" fmla="*/ 668837 h 1549503"/>
                <a:gd name="connsiteX100" fmla="*/ 329217 w 580460"/>
                <a:gd name="connsiteY100" fmla="*/ 659246 h 1549503"/>
                <a:gd name="connsiteX101" fmla="*/ 419842 w 580460"/>
                <a:gd name="connsiteY101" fmla="*/ 661033 h 1549503"/>
                <a:gd name="connsiteX102" fmla="*/ 483039 w 580460"/>
                <a:gd name="connsiteY102" fmla="*/ 603134 h 1549503"/>
                <a:gd name="connsiteX103" fmla="*/ 520057 w 580460"/>
                <a:gd name="connsiteY103" fmla="*/ 512925 h 1549503"/>
                <a:gd name="connsiteX104" fmla="*/ 536508 w 580460"/>
                <a:gd name="connsiteY104" fmla="*/ 516223 h 1549503"/>
                <a:gd name="connsiteX105" fmla="*/ 543909 w 580460"/>
                <a:gd name="connsiteY105" fmla="*/ 511969 h 1549503"/>
                <a:gd name="connsiteX106" fmla="*/ 528805 w 580460"/>
                <a:gd name="connsiteY106" fmla="*/ 320450 h 1549503"/>
                <a:gd name="connsiteX107" fmla="*/ 575967 w 580460"/>
                <a:gd name="connsiteY107" fmla="*/ 327309 h 1549503"/>
                <a:gd name="connsiteX108" fmla="*/ 580259 w 580460"/>
                <a:gd name="connsiteY108" fmla="*/ 319940 h 1549503"/>
                <a:gd name="connsiteX109" fmla="*/ 577805 w 580460"/>
                <a:gd name="connsiteY109" fmla="*/ 316485 h 1549503"/>
                <a:gd name="connsiteX110" fmla="*/ 402963 w 580460"/>
                <a:gd name="connsiteY110" fmla="*/ 221355 h 1549503"/>
                <a:gd name="connsiteX111" fmla="*/ 393233 w 580460"/>
                <a:gd name="connsiteY111" fmla="*/ 225873 h 1549503"/>
                <a:gd name="connsiteX112" fmla="*/ 350048 w 580460"/>
                <a:gd name="connsiteY112" fmla="*/ 274131 h 1549503"/>
                <a:gd name="connsiteX113" fmla="*/ 299702 w 580460"/>
                <a:gd name="connsiteY113" fmla="*/ 253992 h 1549503"/>
                <a:gd name="connsiteX114" fmla="*/ 296555 w 580460"/>
                <a:gd name="connsiteY114" fmla="*/ 187282 h 1549503"/>
                <a:gd name="connsiteX115" fmla="*/ 307883 w 580460"/>
                <a:gd name="connsiteY115" fmla="*/ 123808 h 1549503"/>
                <a:gd name="connsiteX116" fmla="*/ 379174 w 580460"/>
                <a:gd name="connsiteY116" fmla="*/ 123808 h 1549503"/>
                <a:gd name="connsiteX117" fmla="*/ 396997 w 580460"/>
                <a:gd name="connsiteY117" fmla="*/ 190517 h 1549503"/>
                <a:gd name="connsiteX118" fmla="*/ 404549 w 580460"/>
                <a:gd name="connsiteY118" fmla="*/ 198069 h 1549503"/>
                <a:gd name="connsiteX119" fmla="*/ 418797 w 580460"/>
                <a:gd name="connsiteY119" fmla="*/ 208353 h 1549503"/>
                <a:gd name="connsiteX120" fmla="*/ 402963 w 580460"/>
                <a:gd name="connsiteY120" fmla="*/ 221355 h 1549503"/>
                <a:gd name="connsiteX121" fmla="*/ 474795 w 580460"/>
                <a:gd name="connsiteY121" fmla="*/ 172682 h 1549503"/>
                <a:gd name="connsiteX122" fmla="*/ 469200 w 580460"/>
                <a:gd name="connsiteY122" fmla="*/ 174224 h 1549503"/>
                <a:gd name="connsiteX123" fmla="*/ 467243 w 580460"/>
                <a:gd name="connsiteY123" fmla="*/ 169674 h 1549503"/>
                <a:gd name="connsiteX124" fmla="*/ 475059 w 580460"/>
                <a:gd name="connsiteY124" fmla="*/ 116810 h 1549503"/>
                <a:gd name="connsiteX125" fmla="*/ 459704 w 580460"/>
                <a:gd name="connsiteY125" fmla="*/ 64034 h 1549503"/>
                <a:gd name="connsiteX126" fmla="*/ 460975 w 580460"/>
                <a:gd name="connsiteY126" fmla="*/ 59824 h 1549503"/>
                <a:gd name="connsiteX127" fmla="*/ 465053 w 580460"/>
                <a:gd name="connsiteY127" fmla="*/ 60874 h 1549503"/>
                <a:gd name="connsiteX128" fmla="*/ 474795 w 580460"/>
                <a:gd name="connsiteY128" fmla="*/ 172669 h 1549503"/>
                <a:gd name="connsiteX129" fmla="*/ 264597 w 580460"/>
                <a:gd name="connsiteY129" fmla="*/ 1393918 h 1549503"/>
                <a:gd name="connsiteX130" fmla="*/ 254679 w 580460"/>
                <a:gd name="connsiteY130" fmla="*/ 1406807 h 1549503"/>
                <a:gd name="connsiteX131" fmla="*/ 238505 w 580460"/>
                <a:gd name="connsiteY131" fmla="*/ 1407776 h 1549503"/>
                <a:gd name="connsiteX132" fmla="*/ 226007 w 580460"/>
                <a:gd name="connsiteY132" fmla="*/ 1399607 h 1549503"/>
                <a:gd name="connsiteX133" fmla="*/ 217913 w 580460"/>
                <a:gd name="connsiteY133" fmla="*/ 1371690 h 1549503"/>
                <a:gd name="connsiteX134" fmla="*/ 251104 w 580460"/>
                <a:gd name="connsiteY134" fmla="*/ 1358550 h 1549503"/>
                <a:gd name="connsiteX135" fmla="*/ 264547 w 580460"/>
                <a:gd name="connsiteY135" fmla="*/ 1393906 h 1549503"/>
                <a:gd name="connsiteX136" fmla="*/ 350099 w 580460"/>
                <a:gd name="connsiteY136" fmla="*/ 744093 h 1549503"/>
                <a:gd name="connsiteX137" fmla="*/ 354655 w 580460"/>
                <a:gd name="connsiteY137" fmla="*/ 749140 h 1549503"/>
                <a:gd name="connsiteX138" fmla="*/ 350099 w 580460"/>
                <a:gd name="connsiteY138" fmla="*/ 753696 h 1549503"/>
                <a:gd name="connsiteX139" fmla="*/ 42593 w 580460"/>
                <a:gd name="connsiteY139" fmla="*/ 856102 h 1549503"/>
                <a:gd name="connsiteX140" fmla="*/ 56439 w 580460"/>
                <a:gd name="connsiteY140" fmla="*/ 1075047 h 1549503"/>
                <a:gd name="connsiteX141" fmla="*/ 111556 w 580460"/>
                <a:gd name="connsiteY141" fmla="*/ 1223658 h 1549503"/>
                <a:gd name="connsiteX142" fmla="*/ 106345 w 580460"/>
                <a:gd name="connsiteY142" fmla="*/ 1225848 h 1549503"/>
                <a:gd name="connsiteX143" fmla="*/ 38477 w 580460"/>
                <a:gd name="connsiteY143" fmla="*/ 1053247 h 1549503"/>
                <a:gd name="connsiteX144" fmla="*/ 16275 w 580460"/>
                <a:gd name="connsiteY144" fmla="*/ 900520 h 1549503"/>
                <a:gd name="connsiteX145" fmla="*/ 215874 w 580460"/>
                <a:gd name="connsiteY145" fmla="*/ 750738 h 1549503"/>
                <a:gd name="connsiteX146" fmla="*/ 350048 w 580460"/>
                <a:gd name="connsiteY146" fmla="*/ 744080 h 15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80460" h="1549503">
                  <a:moveTo>
                    <a:pt x="577805" y="316485"/>
                  </a:moveTo>
                  <a:cubicBezTo>
                    <a:pt x="565835" y="309298"/>
                    <a:pt x="562512" y="294257"/>
                    <a:pt x="559441" y="281658"/>
                  </a:cubicBezTo>
                  <a:cubicBezTo>
                    <a:pt x="544790" y="221481"/>
                    <a:pt x="560196" y="183481"/>
                    <a:pt x="565885" y="134557"/>
                  </a:cubicBezTo>
                  <a:cubicBezTo>
                    <a:pt x="571977" y="82058"/>
                    <a:pt x="555602" y="3441"/>
                    <a:pt x="490365" y="68"/>
                  </a:cubicBezTo>
                  <a:cubicBezTo>
                    <a:pt x="469055" y="-890"/>
                    <a:pt x="448558" y="8315"/>
                    <a:pt x="435122" y="24876"/>
                  </a:cubicBezTo>
                  <a:cubicBezTo>
                    <a:pt x="442624" y="27090"/>
                    <a:pt x="449030" y="32028"/>
                    <a:pt x="453083" y="38722"/>
                  </a:cubicBezTo>
                  <a:cubicBezTo>
                    <a:pt x="460748" y="52806"/>
                    <a:pt x="453587" y="62775"/>
                    <a:pt x="447734" y="60786"/>
                  </a:cubicBezTo>
                  <a:cubicBezTo>
                    <a:pt x="444084" y="59528"/>
                    <a:pt x="445292" y="55210"/>
                    <a:pt x="438130" y="46941"/>
                  </a:cubicBezTo>
                  <a:cubicBezTo>
                    <a:pt x="385455" y="-13878"/>
                    <a:pt x="268978" y="44247"/>
                    <a:pt x="300079" y="118370"/>
                  </a:cubicBezTo>
                  <a:cubicBezTo>
                    <a:pt x="300778" y="119428"/>
                    <a:pt x="301558" y="120435"/>
                    <a:pt x="302408" y="121379"/>
                  </a:cubicBezTo>
                  <a:cubicBezTo>
                    <a:pt x="288128" y="158428"/>
                    <a:pt x="282181" y="198170"/>
                    <a:pt x="285000" y="237780"/>
                  </a:cubicBezTo>
                  <a:cubicBezTo>
                    <a:pt x="288776" y="263998"/>
                    <a:pt x="301867" y="292193"/>
                    <a:pt x="327493" y="292759"/>
                  </a:cubicBezTo>
                  <a:cubicBezTo>
                    <a:pt x="331269" y="305283"/>
                    <a:pt x="325580" y="308543"/>
                    <a:pt x="328752" y="313728"/>
                  </a:cubicBezTo>
                  <a:cubicBezTo>
                    <a:pt x="331118" y="317618"/>
                    <a:pt x="339262" y="316460"/>
                    <a:pt x="338632" y="302627"/>
                  </a:cubicBezTo>
                  <a:cubicBezTo>
                    <a:pt x="338469" y="299002"/>
                    <a:pt x="337682" y="295427"/>
                    <a:pt x="336304" y="292067"/>
                  </a:cubicBezTo>
                  <a:cubicBezTo>
                    <a:pt x="345039" y="290223"/>
                    <a:pt x="353208" y="286340"/>
                    <a:pt x="360156" y="280739"/>
                  </a:cubicBezTo>
                  <a:cubicBezTo>
                    <a:pt x="373145" y="269587"/>
                    <a:pt x="384662" y="256824"/>
                    <a:pt x="394429" y="242765"/>
                  </a:cubicBezTo>
                  <a:cubicBezTo>
                    <a:pt x="393196" y="254942"/>
                    <a:pt x="396733" y="267126"/>
                    <a:pt x="404297" y="276749"/>
                  </a:cubicBezTo>
                  <a:cubicBezTo>
                    <a:pt x="405436" y="278618"/>
                    <a:pt x="407670" y="279512"/>
                    <a:pt x="409785" y="278939"/>
                  </a:cubicBezTo>
                  <a:cubicBezTo>
                    <a:pt x="412346" y="278247"/>
                    <a:pt x="413869" y="275610"/>
                    <a:pt x="413177" y="273048"/>
                  </a:cubicBezTo>
                  <a:cubicBezTo>
                    <a:pt x="413064" y="272614"/>
                    <a:pt x="412887" y="272199"/>
                    <a:pt x="412655" y="271815"/>
                  </a:cubicBezTo>
                  <a:cubicBezTo>
                    <a:pt x="405612" y="262916"/>
                    <a:pt x="401754" y="251909"/>
                    <a:pt x="401692" y="240562"/>
                  </a:cubicBezTo>
                  <a:cubicBezTo>
                    <a:pt x="401748" y="238800"/>
                    <a:pt x="400357" y="237321"/>
                    <a:pt x="398595" y="237271"/>
                  </a:cubicBezTo>
                  <a:cubicBezTo>
                    <a:pt x="398249" y="237258"/>
                    <a:pt x="397903" y="237302"/>
                    <a:pt x="397576" y="237403"/>
                  </a:cubicBezTo>
                  <a:cubicBezTo>
                    <a:pt x="398438" y="235848"/>
                    <a:pt x="399218" y="234250"/>
                    <a:pt x="399904" y="232607"/>
                  </a:cubicBezTo>
                  <a:cubicBezTo>
                    <a:pt x="413083" y="239970"/>
                    <a:pt x="430175" y="226578"/>
                    <a:pt x="428703" y="205873"/>
                  </a:cubicBezTo>
                  <a:cubicBezTo>
                    <a:pt x="444612" y="201682"/>
                    <a:pt x="458634" y="192204"/>
                    <a:pt x="468451" y="179000"/>
                  </a:cubicBezTo>
                  <a:cubicBezTo>
                    <a:pt x="470792" y="214633"/>
                    <a:pt x="476318" y="259820"/>
                    <a:pt x="496016" y="289361"/>
                  </a:cubicBezTo>
                  <a:cubicBezTo>
                    <a:pt x="472800" y="277554"/>
                    <a:pt x="446897" y="272029"/>
                    <a:pt x="420886" y="273325"/>
                  </a:cubicBezTo>
                  <a:cubicBezTo>
                    <a:pt x="418917" y="273338"/>
                    <a:pt x="417104" y="274382"/>
                    <a:pt x="416091" y="276069"/>
                  </a:cubicBezTo>
                  <a:cubicBezTo>
                    <a:pt x="408627" y="295031"/>
                    <a:pt x="395574" y="311274"/>
                    <a:pt x="378658" y="322640"/>
                  </a:cubicBezTo>
                  <a:cubicBezTo>
                    <a:pt x="362088" y="332936"/>
                    <a:pt x="340589" y="330318"/>
                    <a:pt x="326977" y="316346"/>
                  </a:cubicBezTo>
                  <a:cubicBezTo>
                    <a:pt x="323679" y="312784"/>
                    <a:pt x="317499" y="317454"/>
                    <a:pt x="320256" y="321557"/>
                  </a:cubicBezTo>
                  <a:cubicBezTo>
                    <a:pt x="333805" y="339261"/>
                    <a:pt x="357966" y="344943"/>
                    <a:pt x="377978" y="335126"/>
                  </a:cubicBezTo>
                  <a:cubicBezTo>
                    <a:pt x="399011" y="324414"/>
                    <a:pt x="415499" y="306516"/>
                    <a:pt x="424448" y="284678"/>
                  </a:cubicBezTo>
                  <a:cubicBezTo>
                    <a:pt x="448564" y="283703"/>
                    <a:pt x="472467" y="289543"/>
                    <a:pt x="493411" y="301532"/>
                  </a:cubicBezTo>
                  <a:cubicBezTo>
                    <a:pt x="540183" y="332785"/>
                    <a:pt x="571247" y="410130"/>
                    <a:pt x="535224" y="502667"/>
                  </a:cubicBezTo>
                  <a:cubicBezTo>
                    <a:pt x="492498" y="493466"/>
                    <a:pt x="448791" y="489640"/>
                    <a:pt x="405115" y="491276"/>
                  </a:cubicBezTo>
                  <a:cubicBezTo>
                    <a:pt x="416947" y="460867"/>
                    <a:pt x="421641" y="455920"/>
                    <a:pt x="426374" y="441660"/>
                  </a:cubicBezTo>
                  <a:cubicBezTo>
                    <a:pt x="428136" y="436298"/>
                    <a:pt x="420899" y="434258"/>
                    <a:pt x="418004" y="438085"/>
                  </a:cubicBezTo>
                  <a:cubicBezTo>
                    <a:pt x="407123" y="456505"/>
                    <a:pt x="397947" y="475889"/>
                    <a:pt x="390590" y="495984"/>
                  </a:cubicBezTo>
                  <a:cubicBezTo>
                    <a:pt x="389734" y="499187"/>
                    <a:pt x="391641" y="502478"/>
                    <a:pt x="394844" y="503334"/>
                  </a:cubicBezTo>
                  <a:cubicBezTo>
                    <a:pt x="395329" y="503460"/>
                    <a:pt x="395839" y="503529"/>
                    <a:pt x="396342" y="503536"/>
                  </a:cubicBezTo>
                  <a:cubicBezTo>
                    <a:pt x="400873" y="503385"/>
                    <a:pt x="405254" y="503271"/>
                    <a:pt x="409785" y="503133"/>
                  </a:cubicBezTo>
                  <a:cubicBezTo>
                    <a:pt x="406084" y="513416"/>
                    <a:pt x="403491" y="524266"/>
                    <a:pt x="399086" y="534386"/>
                  </a:cubicBezTo>
                  <a:cubicBezTo>
                    <a:pt x="389785" y="555657"/>
                    <a:pt x="383504" y="559081"/>
                    <a:pt x="383592" y="567438"/>
                  </a:cubicBezTo>
                  <a:cubicBezTo>
                    <a:pt x="383630" y="568942"/>
                    <a:pt x="384870" y="570126"/>
                    <a:pt x="386374" y="570094"/>
                  </a:cubicBezTo>
                  <a:cubicBezTo>
                    <a:pt x="386550" y="570088"/>
                    <a:pt x="386720" y="570069"/>
                    <a:pt x="386890" y="570031"/>
                  </a:cubicBezTo>
                  <a:cubicBezTo>
                    <a:pt x="392025" y="567438"/>
                    <a:pt x="396021" y="563046"/>
                    <a:pt x="398130" y="557696"/>
                  </a:cubicBezTo>
                  <a:cubicBezTo>
                    <a:pt x="407979" y="540780"/>
                    <a:pt x="414927" y="522340"/>
                    <a:pt x="418696" y="503133"/>
                  </a:cubicBezTo>
                  <a:cubicBezTo>
                    <a:pt x="451038" y="502963"/>
                    <a:pt x="483335" y="505625"/>
                    <a:pt x="515211" y="511088"/>
                  </a:cubicBezTo>
                  <a:cubicBezTo>
                    <a:pt x="502461" y="550106"/>
                    <a:pt x="483172" y="586677"/>
                    <a:pt x="458181" y="619245"/>
                  </a:cubicBezTo>
                  <a:cubicBezTo>
                    <a:pt x="439301" y="642342"/>
                    <a:pt x="414215" y="666080"/>
                    <a:pt x="337802" y="648043"/>
                  </a:cubicBezTo>
                  <a:cubicBezTo>
                    <a:pt x="275044" y="633229"/>
                    <a:pt x="226397" y="593770"/>
                    <a:pt x="178504" y="551126"/>
                  </a:cubicBezTo>
                  <a:cubicBezTo>
                    <a:pt x="170663" y="544153"/>
                    <a:pt x="126899" y="562316"/>
                    <a:pt x="95835" y="547161"/>
                  </a:cubicBezTo>
                  <a:cubicBezTo>
                    <a:pt x="86187" y="542095"/>
                    <a:pt x="77540" y="535311"/>
                    <a:pt x="70334" y="527136"/>
                  </a:cubicBezTo>
                  <a:cubicBezTo>
                    <a:pt x="57874" y="513844"/>
                    <a:pt x="56766" y="508482"/>
                    <a:pt x="49491" y="505738"/>
                  </a:cubicBezTo>
                  <a:cubicBezTo>
                    <a:pt x="47427" y="505216"/>
                    <a:pt x="45331" y="506468"/>
                    <a:pt x="44815" y="508526"/>
                  </a:cubicBezTo>
                  <a:cubicBezTo>
                    <a:pt x="44739" y="508828"/>
                    <a:pt x="44695" y="509130"/>
                    <a:pt x="44695" y="509439"/>
                  </a:cubicBezTo>
                  <a:cubicBezTo>
                    <a:pt x="45476" y="514568"/>
                    <a:pt x="47936" y="519300"/>
                    <a:pt x="51693" y="522881"/>
                  </a:cubicBezTo>
                  <a:cubicBezTo>
                    <a:pt x="62109" y="537608"/>
                    <a:pt x="75929" y="549597"/>
                    <a:pt x="91971" y="557835"/>
                  </a:cubicBezTo>
                  <a:cubicBezTo>
                    <a:pt x="116572" y="567294"/>
                    <a:pt x="143778" y="567438"/>
                    <a:pt x="168473" y="558237"/>
                  </a:cubicBezTo>
                  <a:cubicBezTo>
                    <a:pt x="202904" y="591359"/>
                    <a:pt x="241866" y="619428"/>
                    <a:pt x="284182" y="641599"/>
                  </a:cubicBezTo>
                  <a:cubicBezTo>
                    <a:pt x="277977" y="642115"/>
                    <a:pt x="281828" y="651064"/>
                    <a:pt x="282672" y="665036"/>
                  </a:cubicBezTo>
                  <a:cubicBezTo>
                    <a:pt x="266901" y="661750"/>
                    <a:pt x="257498" y="683916"/>
                    <a:pt x="253722" y="699724"/>
                  </a:cubicBezTo>
                  <a:cubicBezTo>
                    <a:pt x="211910" y="706937"/>
                    <a:pt x="115948" y="725930"/>
                    <a:pt x="74991" y="740858"/>
                  </a:cubicBezTo>
                  <a:cubicBezTo>
                    <a:pt x="32902" y="756176"/>
                    <a:pt x="13921" y="774200"/>
                    <a:pt x="0" y="795421"/>
                  </a:cubicBezTo>
                  <a:cubicBezTo>
                    <a:pt x="8181" y="865277"/>
                    <a:pt x="15318" y="1028665"/>
                    <a:pt x="17823" y="1101278"/>
                  </a:cubicBezTo>
                  <a:cubicBezTo>
                    <a:pt x="37672" y="1161694"/>
                    <a:pt x="62279" y="1220335"/>
                    <a:pt x="89567" y="1296094"/>
                  </a:cubicBezTo>
                  <a:cubicBezTo>
                    <a:pt x="91241" y="1300739"/>
                    <a:pt x="99007" y="1301847"/>
                    <a:pt x="100127" y="1296094"/>
                  </a:cubicBezTo>
                  <a:cubicBezTo>
                    <a:pt x="103551" y="1278398"/>
                    <a:pt x="107226" y="1254760"/>
                    <a:pt x="112714" y="1236862"/>
                  </a:cubicBezTo>
                  <a:cubicBezTo>
                    <a:pt x="138479" y="1283885"/>
                    <a:pt x="165200" y="1330444"/>
                    <a:pt x="191670" y="1377115"/>
                  </a:cubicBezTo>
                  <a:cubicBezTo>
                    <a:pt x="192929" y="1379255"/>
                    <a:pt x="195440" y="1380312"/>
                    <a:pt x="197850" y="1379720"/>
                  </a:cubicBezTo>
                  <a:lnTo>
                    <a:pt x="210349" y="1374761"/>
                  </a:lnTo>
                  <a:cubicBezTo>
                    <a:pt x="212111" y="1383358"/>
                    <a:pt x="214634" y="1391785"/>
                    <a:pt x="217901" y="1399935"/>
                  </a:cubicBezTo>
                  <a:cubicBezTo>
                    <a:pt x="211482" y="1401848"/>
                    <a:pt x="206302" y="1406599"/>
                    <a:pt x="203841" y="1412823"/>
                  </a:cubicBezTo>
                  <a:cubicBezTo>
                    <a:pt x="197844" y="1426153"/>
                    <a:pt x="190342" y="1438752"/>
                    <a:pt x="181487" y="1450382"/>
                  </a:cubicBezTo>
                  <a:cubicBezTo>
                    <a:pt x="150889" y="1488809"/>
                    <a:pt x="126924" y="1490660"/>
                    <a:pt x="105816" y="1507135"/>
                  </a:cubicBezTo>
                  <a:cubicBezTo>
                    <a:pt x="84708" y="1523611"/>
                    <a:pt x="88912" y="1549704"/>
                    <a:pt x="97459" y="1549502"/>
                  </a:cubicBezTo>
                  <a:cubicBezTo>
                    <a:pt x="114463" y="1549087"/>
                    <a:pt x="131594" y="1547941"/>
                    <a:pt x="148586" y="1547174"/>
                  </a:cubicBezTo>
                  <a:cubicBezTo>
                    <a:pt x="207114" y="1544505"/>
                    <a:pt x="206359" y="1548747"/>
                    <a:pt x="226044" y="1517834"/>
                  </a:cubicBezTo>
                  <a:cubicBezTo>
                    <a:pt x="233470" y="1506191"/>
                    <a:pt x="240859" y="1494662"/>
                    <a:pt x="247706" y="1482743"/>
                  </a:cubicBezTo>
                  <a:cubicBezTo>
                    <a:pt x="247983" y="1500553"/>
                    <a:pt x="248398" y="1518237"/>
                    <a:pt x="248537" y="1536060"/>
                  </a:cubicBezTo>
                  <a:cubicBezTo>
                    <a:pt x="248606" y="1538810"/>
                    <a:pt x="250821" y="1541025"/>
                    <a:pt x="253571" y="1541094"/>
                  </a:cubicBezTo>
                  <a:cubicBezTo>
                    <a:pt x="266158" y="1540364"/>
                    <a:pt x="278745" y="1538917"/>
                    <a:pt x="291331" y="1537318"/>
                  </a:cubicBezTo>
                  <a:cubicBezTo>
                    <a:pt x="293553" y="1536708"/>
                    <a:pt x="295076" y="1534675"/>
                    <a:pt x="295032" y="1532372"/>
                  </a:cubicBezTo>
                  <a:cubicBezTo>
                    <a:pt x="295548" y="1495814"/>
                    <a:pt x="294038" y="1459256"/>
                    <a:pt x="290513" y="1422868"/>
                  </a:cubicBezTo>
                  <a:cubicBezTo>
                    <a:pt x="289519" y="1413138"/>
                    <a:pt x="290627" y="1392332"/>
                    <a:pt x="278304" y="1388594"/>
                  </a:cubicBezTo>
                  <a:cubicBezTo>
                    <a:pt x="265063" y="1384566"/>
                    <a:pt x="280092" y="1401747"/>
                    <a:pt x="258946" y="1355592"/>
                  </a:cubicBezTo>
                  <a:cubicBezTo>
                    <a:pt x="261268" y="1354314"/>
                    <a:pt x="262539" y="1351728"/>
                    <a:pt x="262130" y="1349110"/>
                  </a:cubicBezTo>
                  <a:cubicBezTo>
                    <a:pt x="235233" y="1196987"/>
                    <a:pt x="213130" y="1076356"/>
                    <a:pt x="159989" y="938922"/>
                  </a:cubicBezTo>
                  <a:cubicBezTo>
                    <a:pt x="160952" y="938418"/>
                    <a:pt x="161758" y="937663"/>
                    <a:pt x="162318" y="936732"/>
                  </a:cubicBezTo>
                  <a:cubicBezTo>
                    <a:pt x="301174" y="934995"/>
                    <a:pt x="516621" y="921741"/>
                    <a:pt x="535362" y="787152"/>
                  </a:cubicBezTo>
                  <a:cubicBezTo>
                    <a:pt x="539956" y="754099"/>
                    <a:pt x="526552" y="694778"/>
                    <a:pt x="506413" y="681864"/>
                  </a:cubicBezTo>
                  <a:cubicBezTo>
                    <a:pt x="513399" y="630183"/>
                    <a:pt x="524525" y="579308"/>
                    <a:pt x="531775" y="527778"/>
                  </a:cubicBezTo>
                  <a:cubicBezTo>
                    <a:pt x="532121" y="526116"/>
                    <a:pt x="531058" y="524493"/>
                    <a:pt x="529403" y="524140"/>
                  </a:cubicBezTo>
                  <a:cubicBezTo>
                    <a:pt x="527892" y="523825"/>
                    <a:pt x="526382" y="524675"/>
                    <a:pt x="525872" y="526129"/>
                  </a:cubicBezTo>
                  <a:cubicBezTo>
                    <a:pt x="511133" y="576092"/>
                    <a:pt x="501019" y="627307"/>
                    <a:pt x="495664" y="679120"/>
                  </a:cubicBezTo>
                  <a:cubicBezTo>
                    <a:pt x="492505" y="679397"/>
                    <a:pt x="489370" y="680114"/>
                    <a:pt x="486199" y="680492"/>
                  </a:cubicBezTo>
                  <a:cubicBezTo>
                    <a:pt x="445707" y="685313"/>
                    <a:pt x="314378" y="683211"/>
                    <a:pt x="291105" y="668837"/>
                  </a:cubicBezTo>
                  <a:cubicBezTo>
                    <a:pt x="291105" y="630926"/>
                    <a:pt x="267480" y="643462"/>
                    <a:pt x="329217" y="659246"/>
                  </a:cubicBezTo>
                  <a:cubicBezTo>
                    <a:pt x="358777" y="667553"/>
                    <a:pt x="389973" y="668170"/>
                    <a:pt x="419842" y="661033"/>
                  </a:cubicBezTo>
                  <a:cubicBezTo>
                    <a:pt x="449018" y="653015"/>
                    <a:pt x="467243" y="627426"/>
                    <a:pt x="483039" y="603134"/>
                  </a:cubicBezTo>
                  <a:cubicBezTo>
                    <a:pt x="502064" y="576262"/>
                    <a:pt x="514726" y="545412"/>
                    <a:pt x="520057" y="512925"/>
                  </a:cubicBezTo>
                  <a:cubicBezTo>
                    <a:pt x="525532" y="513882"/>
                    <a:pt x="531020" y="514964"/>
                    <a:pt x="536508" y="516223"/>
                  </a:cubicBezTo>
                  <a:cubicBezTo>
                    <a:pt x="539717" y="517010"/>
                    <a:pt x="542977" y="515134"/>
                    <a:pt x="543909" y="511969"/>
                  </a:cubicBezTo>
                  <a:cubicBezTo>
                    <a:pt x="570127" y="446896"/>
                    <a:pt x="570643" y="375642"/>
                    <a:pt x="528805" y="320450"/>
                  </a:cubicBezTo>
                  <a:cubicBezTo>
                    <a:pt x="543393" y="327706"/>
                    <a:pt x="559919" y="330110"/>
                    <a:pt x="575967" y="327309"/>
                  </a:cubicBezTo>
                  <a:cubicBezTo>
                    <a:pt x="579189" y="326460"/>
                    <a:pt x="581109" y="323162"/>
                    <a:pt x="580259" y="319940"/>
                  </a:cubicBezTo>
                  <a:cubicBezTo>
                    <a:pt x="579888" y="318530"/>
                    <a:pt x="579013" y="317303"/>
                    <a:pt x="577805" y="316485"/>
                  </a:cubicBezTo>
                  <a:close/>
                  <a:moveTo>
                    <a:pt x="402963" y="221355"/>
                  </a:moveTo>
                  <a:cubicBezTo>
                    <a:pt x="399501" y="215754"/>
                    <a:pt x="390766" y="220398"/>
                    <a:pt x="393233" y="225873"/>
                  </a:cubicBezTo>
                  <a:cubicBezTo>
                    <a:pt x="384989" y="234684"/>
                    <a:pt x="370137" y="260298"/>
                    <a:pt x="350048" y="274131"/>
                  </a:cubicBezTo>
                  <a:cubicBezTo>
                    <a:pt x="329268" y="288442"/>
                    <a:pt x="310061" y="283470"/>
                    <a:pt x="299702" y="253992"/>
                  </a:cubicBezTo>
                  <a:cubicBezTo>
                    <a:pt x="293383" y="232318"/>
                    <a:pt x="292307" y="209454"/>
                    <a:pt x="296555" y="187282"/>
                  </a:cubicBezTo>
                  <a:cubicBezTo>
                    <a:pt x="299261" y="165948"/>
                    <a:pt x="303043" y="144765"/>
                    <a:pt x="307883" y="123808"/>
                  </a:cubicBezTo>
                  <a:cubicBezTo>
                    <a:pt x="309784" y="123569"/>
                    <a:pt x="345782" y="95312"/>
                    <a:pt x="379174" y="123808"/>
                  </a:cubicBezTo>
                  <a:cubicBezTo>
                    <a:pt x="398482" y="140284"/>
                    <a:pt x="400068" y="166955"/>
                    <a:pt x="396997" y="190517"/>
                  </a:cubicBezTo>
                  <a:cubicBezTo>
                    <a:pt x="396405" y="195036"/>
                    <a:pt x="399590" y="199328"/>
                    <a:pt x="404549" y="198069"/>
                  </a:cubicBezTo>
                  <a:cubicBezTo>
                    <a:pt x="414253" y="195464"/>
                    <a:pt x="419326" y="199492"/>
                    <a:pt x="418797" y="208353"/>
                  </a:cubicBezTo>
                  <a:cubicBezTo>
                    <a:pt x="418533" y="214067"/>
                    <a:pt x="409495" y="231927"/>
                    <a:pt x="402963" y="221355"/>
                  </a:cubicBezTo>
                  <a:close/>
                  <a:moveTo>
                    <a:pt x="474795" y="172682"/>
                  </a:moveTo>
                  <a:cubicBezTo>
                    <a:pt x="473675" y="174652"/>
                    <a:pt x="471170" y="175344"/>
                    <a:pt x="469200" y="174224"/>
                  </a:cubicBezTo>
                  <a:cubicBezTo>
                    <a:pt x="467602" y="173318"/>
                    <a:pt x="466802" y="171455"/>
                    <a:pt x="467243" y="169674"/>
                  </a:cubicBezTo>
                  <a:cubicBezTo>
                    <a:pt x="473291" y="152738"/>
                    <a:pt x="475947" y="134771"/>
                    <a:pt x="475059" y="116810"/>
                  </a:cubicBezTo>
                  <a:cubicBezTo>
                    <a:pt x="473744" y="98326"/>
                    <a:pt x="468508" y="80337"/>
                    <a:pt x="459704" y="64034"/>
                  </a:cubicBezTo>
                  <a:cubicBezTo>
                    <a:pt x="458892" y="62521"/>
                    <a:pt x="459458" y="60636"/>
                    <a:pt x="460975" y="59824"/>
                  </a:cubicBezTo>
                  <a:cubicBezTo>
                    <a:pt x="462397" y="59059"/>
                    <a:pt x="464172" y="59516"/>
                    <a:pt x="465053" y="60874"/>
                  </a:cubicBezTo>
                  <a:cubicBezTo>
                    <a:pt x="489320" y="96746"/>
                    <a:pt x="489433" y="147710"/>
                    <a:pt x="474795" y="172669"/>
                  </a:cubicBezTo>
                  <a:close/>
                  <a:moveTo>
                    <a:pt x="264597" y="1393918"/>
                  </a:moveTo>
                  <a:cubicBezTo>
                    <a:pt x="259261" y="1401735"/>
                    <a:pt x="257952" y="1404529"/>
                    <a:pt x="254679" y="1406807"/>
                  </a:cubicBezTo>
                  <a:cubicBezTo>
                    <a:pt x="250097" y="1410677"/>
                    <a:pt x="243515" y="1411068"/>
                    <a:pt x="238505" y="1407776"/>
                  </a:cubicBezTo>
                  <a:cubicBezTo>
                    <a:pt x="235044" y="1404107"/>
                    <a:pt x="230758" y="1401307"/>
                    <a:pt x="226007" y="1399607"/>
                  </a:cubicBezTo>
                  <a:cubicBezTo>
                    <a:pt x="224653" y="1389966"/>
                    <a:pt x="221929" y="1380564"/>
                    <a:pt x="217913" y="1371690"/>
                  </a:cubicBezTo>
                  <a:cubicBezTo>
                    <a:pt x="258128" y="1355755"/>
                    <a:pt x="244018" y="1361407"/>
                    <a:pt x="251104" y="1358550"/>
                  </a:cubicBezTo>
                  <a:cubicBezTo>
                    <a:pt x="259525" y="1380262"/>
                    <a:pt x="259764" y="1388368"/>
                    <a:pt x="264547" y="1393906"/>
                  </a:cubicBezTo>
                  <a:close/>
                  <a:moveTo>
                    <a:pt x="350099" y="744093"/>
                  </a:moveTo>
                  <a:cubicBezTo>
                    <a:pt x="352748" y="744231"/>
                    <a:pt x="354794" y="746490"/>
                    <a:pt x="354655" y="749140"/>
                  </a:cubicBezTo>
                  <a:cubicBezTo>
                    <a:pt x="354529" y="751600"/>
                    <a:pt x="352559" y="753570"/>
                    <a:pt x="350099" y="753696"/>
                  </a:cubicBezTo>
                  <a:cubicBezTo>
                    <a:pt x="251155" y="757900"/>
                    <a:pt x="91644" y="770059"/>
                    <a:pt x="42593" y="856102"/>
                  </a:cubicBezTo>
                  <a:cubicBezTo>
                    <a:pt x="7351" y="917902"/>
                    <a:pt x="35998" y="1009206"/>
                    <a:pt x="56439" y="1075047"/>
                  </a:cubicBezTo>
                  <a:cubicBezTo>
                    <a:pt x="81839" y="1156860"/>
                    <a:pt x="98113" y="1184551"/>
                    <a:pt x="111556" y="1223658"/>
                  </a:cubicBezTo>
                  <a:cubicBezTo>
                    <a:pt x="112638" y="1226805"/>
                    <a:pt x="107969" y="1228466"/>
                    <a:pt x="106345" y="1225848"/>
                  </a:cubicBezTo>
                  <a:cubicBezTo>
                    <a:pt x="81297" y="1185571"/>
                    <a:pt x="51706" y="1098723"/>
                    <a:pt x="38477" y="1053247"/>
                  </a:cubicBezTo>
                  <a:cubicBezTo>
                    <a:pt x="24129" y="1004008"/>
                    <a:pt x="8886" y="952352"/>
                    <a:pt x="16275" y="900520"/>
                  </a:cubicBezTo>
                  <a:cubicBezTo>
                    <a:pt x="29402" y="808335"/>
                    <a:pt x="124432" y="768800"/>
                    <a:pt x="215874" y="750738"/>
                  </a:cubicBezTo>
                  <a:cubicBezTo>
                    <a:pt x="260066" y="742255"/>
                    <a:pt x="305234" y="740014"/>
                    <a:pt x="350048" y="744080"/>
                  </a:cubicBezTo>
                  <a:close/>
                </a:path>
              </a:pathLst>
            </a:custGeom>
            <a:solidFill>
              <a:srgbClr val="000000"/>
            </a:solidFill>
            <a:ln w="6287" cap="flat">
              <a:noFill/>
              <a:prstDash val="solid"/>
              <a:miter/>
            </a:ln>
          </p:spPr>
          <p:txBody>
            <a:bodyPr rtlCol="1" anchor="ctr"/>
            <a:lstStyle/>
            <a:p>
              <a:endParaRPr lang="ar-SA"/>
            </a:p>
          </p:txBody>
        </p:sp>
        <p:sp>
          <p:nvSpPr>
            <p:cNvPr id="151" name="شكل حر: شكل 150">
              <a:extLst>
                <a:ext uri="{FF2B5EF4-FFF2-40B4-BE49-F238E27FC236}">
                  <a16:creationId xmlns:a16="http://schemas.microsoft.com/office/drawing/2014/main" id="{266778ED-AAA1-918E-2B76-86A9966BB673}"/>
                </a:ext>
              </a:extLst>
            </p:cNvPr>
            <p:cNvSpPr/>
            <p:nvPr/>
          </p:nvSpPr>
          <p:spPr>
            <a:xfrm>
              <a:off x="5175922" y="3722750"/>
              <a:ext cx="51778" cy="105219"/>
            </a:xfrm>
            <a:custGeom>
              <a:avLst/>
              <a:gdLst>
                <a:gd name="connsiteX0" fmla="*/ 20652 w 51778"/>
                <a:gd name="connsiteY0" fmla="*/ 7168 h 105219"/>
                <a:gd name="connsiteX1" fmla="*/ 20652 w 51778"/>
                <a:gd name="connsiteY1" fmla="*/ 875 h 105219"/>
                <a:gd name="connsiteX2" fmla="*/ 1331 w 51778"/>
                <a:gd name="connsiteY2" fmla="*/ 34607 h 105219"/>
                <a:gd name="connsiteX3" fmla="*/ 36285 w 51778"/>
                <a:gd name="connsiteY3" fmla="*/ 56269 h 105219"/>
                <a:gd name="connsiteX4" fmla="*/ 38890 w 51778"/>
                <a:gd name="connsiteY4" fmla="*/ 77515 h 105219"/>
                <a:gd name="connsiteX5" fmla="*/ 41495 w 51778"/>
                <a:gd name="connsiteY5" fmla="*/ 101505 h 105219"/>
                <a:gd name="connsiteX6" fmla="*/ 51779 w 51778"/>
                <a:gd name="connsiteY6" fmla="*/ 100133 h 105219"/>
                <a:gd name="connsiteX7" fmla="*/ 46429 w 51778"/>
                <a:gd name="connsiteY7" fmla="*/ 48314 h 105219"/>
                <a:gd name="connsiteX8" fmla="*/ 39582 w 51778"/>
                <a:gd name="connsiteY8" fmla="*/ 44337 h 105219"/>
                <a:gd name="connsiteX9" fmla="*/ 20652 w 51778"/>
                <a:gd name="connsiteY9" fmla="*/ 7168 h 1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78" h="105219">
                  <a:moveTo>
                    <a:pt x="20652" y="7168"/>
                  </a:moveTo>
                  <a:cubicBezTo>
                    <a:pt x="23950" y="6476"/>
                    <a:pt x="23534" y="1831"/>
                    <a:pt x="20652" y="875"/>
                  </a:cubicBezTo>
                  <a:cubicBezTo>
                    <a:pt x="2414" y="-5255"/>
                    <a:pt x="-2797" y="22411"/>
                    <a:pt x="1331" y="34607"/>
                  </a:cubicBezTo>
                  <a:cubicBezTo>
                    <a:pt x="6503" y="49094"/>
                    <a:pt x="21007" y="58088"/>
                    <a:pt x="36285" y="56269"/>
                  </a:cubicBezTo>
                  <a:cubicBezTo>
                    <a:pt x="37241" y="63393"/>
                    <a:pt x="38173" y="70391"/>
                    <a:pt x="38890" y="77515"/>
                  </a:cubicBezTo>
                  <a:cubicBezTo>
                    <a:pt x="39159" y="85564"/>
                    <a:pt x="40030" y="93582"/>
                    <a:pt x="41495" y="101505"/>
                  </a:cubicBezTo>
                  <a:cubicBezTo>
                    <a:pt x="43056" y="107522"/>
                    <a:pt x="51124" y="105621"/>
                    <a:pt x="51779" y="100133"/>
                  </a:cubicBezTo>
                  <a:cubicBezTo>
                    <a:pt x="51177" y="82758"/>
                    <a:pt x="49389" y="65445"/>
                    <a:pt x="46429" y="48314"/>
                  </a:cubicBezTo>
                  <a:cubicBezTo>
                    <a:pt x="45601" y="45350"/>
                    <a:pt x="42565" y="43588"/>
                    <a:pt x="39582" y="44337"/>
                  </a:cubicBezTo>
                  <a:cubicBezTo>
                    <a:pt x="10218" y="52493"/>
                    <a:pt x="148" y="11473"/>
                    <a:pt x="20652" y="7168"/>
                  </a:cubicBezTo>
                  <a:close/>
                </a:path>
              </a:pathLst>
            </a:custGeom>
            <a:solidFill>
              <a:srgbClr val="000000"/>
            </a:solidFill>
            <a:ln w="6287" cap="flat">
              <a:noFill/>
              <a:prstDash val="solid"/>
              <a:miter/>
            </a:ln>
          </p:spPr>
          <p:txBody>
            <a:bodyPr rtlCol="1" anchor="ctr"/>
            <a:lstStyle/>
            <a:p>
              <a:endParaRPr lang="ar-SA"/>
            </a:p>
          </p:txBody>
        </p:sp>
        <p:sp>
          <p:nvSpPr>
            <p:cNvPr id="152" name="شكل حر: شكل 151">
              <a:extLst>
                <a:ext uri="{FF2B5EF4-FFF2-40B4-BE49-F238E27FC236}">
                  <a16:creationId xmlns:a16="http://schemas.microsoft.com/office/drawing/2014/main" id="{97DE36F5-87A5-8973-104E-711B446E371C}"/>
                </a:ext>
              </a:extLst>
            </p:cNvPr>
            <p:cNvSpPr/>
            <p:nvPr/>
          </p:nvSpPr>
          <p:spPr>
            <a:xfrm>
              <a:off x="5126738" y="3531957"/>
              <a:ext cx="225825" cy="295146"/>
            </a:xfrm>
            <a:custGeom>
              <a:avLst/>
              <a:gdLst>
                <a:gd name="connsiteX0" fmla="*/ 198019 w 225825"/>
                <a:gd name="connsiteY0" fmla="*/ 125713 h 295146"/>
                <a:gd name="connsiteX1" fmla="*/ 183909 w 225825"/>
                <a:gd name="connsiteY1" fmla="*/ 92132 h 295146"/>
                <a:gd name="connsiteX2" fmla="*/ 210505 w 225825"/>
                <a:gd name="connsiteY2" fmla="*/ 47852 h 295146"/>
                <a:gd name="connsiteX3" fmla="*/ 198019 w 225825"/>
                <a:gd name="connsiteY3" fmla="*/ 4805 h 295146"/>
                <a:gd name="connsiteX4" fmla="*/ 150869 w 225825"/>
                <a:gd name="connsiteY4" fmla="*/ 9186 h 295146"/>
                <a:gd name="connsiteX5" fmla="*/ 105482 w 225825"/>
                <a:gd name="connsiteY5" fmla="*/ 39620 h 295146"/>
                <a:gd name="connsiteX6" fmla="*/ 45443 w 225825"/>
                <a:gd name="connsiteY6" fmla="*/ 48255 h 295146"/>
                <a:gd name="connsiteX7" fmla="*/ 5682 w 225825"/>
                <a:gd name="connsiteY7" fmla="*/ 76361 h 295146"/>
                <a:gd name="connsiteX8" fmla="*/ 41743 w 225825"/>
                <a:gd name="connsiteY8" fmla="*/ 193857 h 295146"/>
                <a:gd name="connsiteX9" fmla="*/ 47633 w 225825"/>
                <a:gd name="connsiteY9" fmla="*/ 189188 h 295146"/>
                <a:gd name="connsiteX10" fmla="*/ 12391 w 225825"/>
                <a:gd name="connsiteY10" fmla="*/ 93529 h 295146"/>
                <a:gd name="connsiteX11" fmla="*/ 41869 w 225825"/>
                <a:gd name="connsiteY11" fmla="*/ 60804 h 295146"/>
                <a:gd name="connsiteX12" fmla="*/ 93688 w 225825"/>
                <a:gd name="connsiteY12" fmla="*/ 56562 h 295146"/>
                <a:gd name="connsiteX13" fmla="*/ 172984 w 225825"/>
                <a:gd name="connsiteY13" fmla="*/ 12962 h 295146"/>
                <a:gd name="connsiteX14" fmla="*/ 199681 w 225825"/>
                <a:gd name="connsiteY14" fmla="*/ 27208 h 295146"/>
                <a:gd name="connsiteX15" fmla="*/ 200134 w 225825"/>
                <a:gd name="connsiteY15" fmla="*/ 37908 h 295146"/>
                <a:gd name="connsiteX16" fmla="*/ 191222 w 225825"/>
                <a:gd name="connsiteY16" fmla="*/ 60804 h 295146"/>
                <a:gd name="connsiteX17" fmla="*/ 153928 w 225825"/>
                <a:gd name="connsiteY17" fmla="*/ 94939 h 295146"/>
                <a:gd name="connsiteX18" fmla="*/ 61529 w 225825"/>
                <a:gd name="connsiteY18" fmla="*/ 112761 h 295146"/>
                <a:gd name="connsiteX19" fmla="*/ 55638 w 225825"/>
                <a:gd name="connsiteY19" fmla="*/ 120578 h 295146"/>
                <a:gd name="connsiteX20" fmla="*/ 61806 w 225825"/>
                <a:gd name="connsiteY20" fmla="*/ 182957 h 295146"/>
                <a:gd name="connsiteX21" fmla="*/ 69358 w 225825"/>
                <a:gd name="connsiteY21" fmla="*/ 188848 h 295146"/>
                <a:gd name="connsiteX22" fmla="*/ 70315 w 225825"/>
                <a:gd name="connsiteY22" fmla="*/ 124291 h 295146"/>
                <a:gd name="connsiteX23" fmla="*/ 177931 w 225825"/>
                <a:gd name="connsiteY23" fmla="*/ 97280 h 295146"/>
                <a:gd name="connsiteX24" fmla="*/ 214948 w 225825"/>
                <a:gd name="connsiteY24" fmla="*/ 216551 h 295146"/>
                <a:gd name="connsiteX25" fmla="*/ 212620 w 225825"/>
                <a:gd name="connsiteY25" fmla="*/ 245752 h 295146"/>
                <a:gd name="connsiteX26" fmla="*/ 150378 w 225825"/>
                <a:gd name="connsiteY26" fmla="*/ 270007 h 295146"/>
                <a:gd name="connsiteX27" fmla="*/ 133928 w 225825"/>
                <a:gd name="connsiteY27" fmla="*/ 274953 h 295146"/>
                <a:gd name="connsiteX28" fmla="*/ 132726 w 225825"/>
                <a:gd name="connsiteY28" fmla="*/ 280429 h 295146"/>
                <a:gd name="connsiteX29" fmla="*/ 134884 w 225825"/>
                <a:gd name="connsiteY29" fmla="*/ 282078 h 295146"/>
                <a:gd name="connsiteX30" fmla="*/ 186981 w 225825"/>
                <a:gd name="connsiteY30" fmla="*/ 272298 h 295146"/>
                <a:gd name="connsiteX31" fmla="*/ 200964 w 225825"/>
                <a:gd name="connsiteY31" fmla="*/ 294551 h 295146"/>
                <a:gd name="connsiteX32" fmla="*/ 192972 w 225825"/>
                <a:gd name="connsiteY32" fmla="*/ 270561 h 295146"/>
                <a:gd name="connsiteX33" fmla="*/ 198019 w 225825"/>
                <a:gd name="connsiteY33" fmla="*/ 125713 h 2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5825" h="295146">
                  <a:moveTo>
                    <a:pt x="198019" y="125713"/>
                  </a:moveTo>
                  <a:cubicBezTo>
                    <a:pt x="196244" y="121157"/>
                    <a:pt x="186565" y="96361"/>
                    <a:pt x="183909" y="92132"/>
                  </a:cubicBezTo>
                  <a:cubicBezTo>
                    <a:pt x="195314" y="79054"/>
                    <a:pt x="204318" y="64063"/>
                    <a:pt x="210505" y="47852"/>
                  </a:cubicBezTo>
                  <a:cubicBezTo>
                    <a:pt x="216232" y="32317"/>
                    <a:pt x="211166" y="14865"/>
                    <a:pt x="198019" y="4805"/>
                  </a:cubicBezTo>
                  <a:cubicBezTo>
                    <a:pt x="183469" y="-4484"/>
                    <a:pt x="164689" y="1193"/>
                    <a:pt x="150869" y="9186"/>
                  </a:cubicBezTo>
                  <a:cubicBezTo>
                    <a:pt x="135073" y="18323"/>
                    <a:pt x="121794" y="31376"/>
                    <a:pt x="105482" y="39620"/>
                  </a:cubicBezTo>
                  <a:cubicBezTo>
                    <a:pt x="86287" y="49324"/>
                    <a:pt x="65871" y="45385"/>
                    <a:pt x="45443" y="48255"/>
                  </a:cubicBezTo>
                  <a:cubicBezTo>
                    <a:pt x="28055" y="49671"/>
                    <a:pt x="12818" y="60442"/>
                    <a:pt x="5682" y="76361"/>
                  </a:cubicBezTo>
                  <a:cubicBezTo>
                    <a:pt x="-12128" y="117632"/>
                    <a:pt x="15273" y="163410"/>
                    <a:pt x="41743" y="193857"/>
                  </a:cubicBezTo>
                  <a:cubicBezTo>
                    <a:pt x="44348" y="197419"/>
                    <a:pt x="49924" y="192913"/>
                    <a:pt x="47633" y="189188"/>
                  </a:cubicBezTo>
                  <a:cubicBezTo>
                    <a:pt x="29873" y="160238"/>
                    <a:pt x="6097" y="130030"/>
                    <a:pt x="12391" y="93529"/>
                  </a:cubicBezTo>
                  <a:cubicBezTo>
                    <a:pt x="14049" y="77369"/>
                    <a:pt x="25969" y="64137"/>
                    <a:pt x="41869" y="60804"/>
                  </a:cubicBezTo>
                  <a:cubicBezTo>
                    <a:pt x="58861" y="57028"/>
                    <a:pt x="76683" y="60527"/>
                    <a:pt x="93688" y="56562"/>
                  </a:cubicBezTo>
                  <a:cubicBezTo>
                    <a:pt x="125545" y="49110"/>
                    <a:pt x="146804" y="18651"/>
                    <a:pt x="172984" y="12962"/>
                  </a:cubicBezTo>
                  <a:cubicBezTo>
                    <a:pt x="184290" y="9523"/>
                    <a:pt x="196243" y="15902"/>
                    <a:pt x="199681" y="27208"/>
                  </a:cubicBezTo>
                  <a:cubicBezTo>
                    <a:pt x="200737" y="30679"/>
                    <a:pt x="200893" y="34361"/>
                    <a:pt x="200134" y="37908"/>
                  </a:cubicBezTo>
                  <a:cubicBezTo>
                    <a:pt x="198780" y="46075"/>
                    <a:pt x="195746" y="53871"/>
                    <a:pt x="191222" y="60804"/>
                  </a:cubicBezTo>
                  <a:cubicBezTo>
                    <a:pt x="178938" y="81823"/>
                    <a:pt x="174344" y="88746"/>
                    <a:pt x="153928" y="94939"/>
                  </a:cubicBezTo>
                  <a:cubicBezTo>
                    <a:pt x="123824" y="104045"/>
                    <a:pt x="92860" y="110017"/>
                    <a:pt x="61529" y="112761"/>
                  </a:cubicBezTo>
                  <a:cubicBezTo>
                    <a:pt x="58105" y="113063"/>
                    <a:pt x="53901" y="116537"/>
                    <a:pt x="55638" y="120578"/>
                  </a:cubicBezTo>
                  <a:cubicBezTo>
                    <a:pt x="64449" y="140716"/>
                    <a:pt x="71410" y="161522"/>
                    <a:pt x="61806" y="182957"/>
                  </a:cubicBezTo>
                  <a:cubicBezTo>
                    <a:pt x="59716" y="187614"/>
                    <a:pt x="65494" y="193228"/>
                    <a:pt x="69358" y="188848"/>
                  </a:cubicBezTo>
                  <a:cubicBezTo>
                    <a:pt x="85607" y="170421"/>
                    <a:pt x="78685" y="145260"/>
                    <a:pt x="70315" y="124291"/>
                  </a:cubicBezTo>
                  <a:cubicBezTo>
                    <a:pt x="98320" y="121333"/>
                    <a:pt x="159529" y="110269"/>
                    <a:pt x="177931" y="97280"/>
                  </a:cubicBezTo>
                  <a:cubicBezTo>
                    <a:pt x="182890" y="120993"/>
                    <a:pt x="210316" y="172800"/>
                    <a:pt x="214948" y="216551"/>
                  </a:cubicBezTo>
                  <a:cubicBezTo>
                    <a:pt x="217044" y="226306"/>
                    <a:pt x="216232" y="236457"/>
                    <a:pt x="212620" y="245752"/>
                  </a:cubicBezTo>
                  <a:cubicBezTo>
                    <a:pt x="203973" y="261448"/>
                    <a:pt x="178094" y="263978"/>
                    <a:pt x="150378" y="270007"/>
                  </a:cubicBezTo>
                  <a:cubicBezTo>
                    <a:pt x="144606" y="270473"/>
                    <a:pt x="138998" y="272159"/>
                    <a:pt x="133928" y="274953"/>
                  </a:cubicBezTo>
                  <a:cubicBezTo>
                    <a:pt x="132084" y="276137"/>
                    <a:pt x="131546" y="278585"/>
                    <a:pt x="132726" y="280429"/>
                  </a:cubicBezTo>
                  <a:cubicBezTo>
                    <a:pt x="133229" y="281215"/>
                    <a:pt x="133993" y="281801"/>
                    <a:pt x="134884" y="282078"/>
                  </a:cubicBezTo>
                  <a:cubicBezTo>
                    <a:pt x="152464" y="280083"/>
                    <a:pt x="169875" y="276816"/>
                    <a:pt x="186981" y="272298"/>
                  </a:cubicBezTo>
                  <a:cubicBezTo>
                    <a:pt x="192808" y="284456"/>
                    <a:pt x="194621" y="298189"/>
                    <a:pt x="200964" y="294551"/>
                  </a:cubicBezTo>
                  <a:cubicBezTo>
                    <a:pt x="207044" y="291064"/>
                    <a:pt x="198057" y="277496"/>
                    <a:pt x="192972" y="270561"/>
                  </a:cubicBezTo>
                  <a:cubicBezTo>
                    <a:pt x="229989" y="259119"/>
                    <a:pt x="241078" y="235985"/>
                    <a:pt x="198019" y="125713"/>
                  </a:cubicBezTo>
                  <a:close/>
                </a:path>
              </a:pathLst>
            </a:custGeom>
            <a:solidFill>
              <a:srgbClr val="000000"/>
            </a:solidFill>
            <a:ln w="6287" cap="flat">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AD4A3357-99D7-ED78-73CA-EAECBC9E464B}"/>
                </a:ext>
              </a:extLst>
            </p:cNvPr>
            <p:cNvSpPr/>
            <p:nvPr/>
          </p:nvSpPr>
          <p:spPr>
            <a:xfrm>
              <a:off x="5226659" y="3695673"/>
              <a:ext cx="33405" cy="25157"/>
            </a:xfrm>
            <a:custGeom>
              <a:avLst/>
              <a:gdLst>
                <a:gd name="connsiteX0" fmla="*/ 6253 w 33405"/>
                <a:gd name="connsiteY0" fmla="*/ 20953 h 25157"/>
                <a:gd name="connsiteX1" fmla="*/ 29362 w 33405"/>
                <a:gd name="connsiteY1" fmla="*/ 19745 h 25157"/>
                <a:gd name="connsiteX2" fmla="*/ 31753 w 33405"/>
                <a:gd name="connsiteY2" fmla="*/ 16284 h 25157"/>
                <a:gd name="connsiteX3" fmla="*/ 30658 w 33405"/>
                <a:gd name="connsiteY3" fmla="*/ 1066 h 25157"/>
                <a:gd name="connsiteX4" fmla="*/ 25319 w 33405"/>
                <a:gd name="connsiteY4" fmla="*/ 1148 h 25157"/>
                <a:gd name="connsiteX5" fmla="*/ 24755 w 33405"/>
                <a:gd name="connsiteY5" fmla="*/ 1897 h 25157"/>
                <a:gd name="connsiteX6" fmla="*/ 17493 w 33405"/>
                <a:gd name="connsiteY6" fmla="*/ 16284 h 25157"/>
                <a:gd name="connsiteX7" fmla="*/ 3093 w 33405"/>
                <a:gd name="connsiteY7" fmla="*/ 7108 h 25157"/>
                <a:gd name="connsiteX8" fmla="*/ 6253 w 33405"/>
                <a:gd name="connsiteY8" fmla="*/ 20953 h 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5" h="25157">
                  <a:moveTo>
                    <a:pt x="6253" y="20953"/>
                  </a:moveTo>
                  <a:cubicBezTo>
                    <a:pt x="12967" y="27001"/>
                    <a:pt x="23313" y="26460"/>
                    <a:pt x="29362" y="19745"/>
                  </a:cubicBezTo>
                  <a:cubicBezTo>
                    <a:pt x="30305" y="18700"/>
                    <a:pt x="31108" y="17536"/>
                    <a:pt x="31753" y="16284"/>
                  </a:cubicBezTo>
                  <a:cubicBezTo>
                    <a:pt x="33679" y="12042"/>
                    <a:pt x="34598" y="4402"/>
                    <a:pt x="30658" y="1066"/>
                  </a:cubicBezTo>
                  <a:cubicBezTo>
                    <a:pt x="29161" y="-387"/>
                    <a:pt x="26770" y="-350"/>
                    <a:pt x="25319" y="1148"/>
                  </a:cubicBezTo>
                  <a:cubicBezTo>
                    <a:pt x="25101" y="1375"/>
                    <a:pt x="24911" y="1626"/>
                    <a:pt x="24755" y="1897"/>
                  </a:cubicBezTo>
                  <a:cubicBezTo>
                    <a:pt x="21571" y="6756"/>
                    <a:pt x="26819" y="16057"/>
                    <a:pt x="17493" y="16284"/>
                  </a:cubicBezTo>
                  <a:cubicBezTo>
                    <a:pt x="10633" y="16460"/>
                    <a:pt x="8606" y="9235"/>
                    <a:pt x="3093" y="7108"/>
                  </a:cubicBezTo>
                  <a:cubicBezTo>
                    <a:pt x="123" y="5950"/>
                    <a:pt x="-3238" y="13011"/>
                    <a:pt x="6253" y="20953"/>
                  </a:cubicBezTo>
                  <a:close/>
                </a:path>
              </a:pathLst>
            </a:custGeom>
            <a:solidFill>
              <a:srgbClr val="000000"/>
            </a:solidFill>
            <a:ln w="6287" cap="flat">
              <a:noFill/>
              <a:prstDash val="solid"/>
              <a:miter/>
            </a:ln>
          </p:spPr>
          <p:txBody>
            <a:bodyPr rtlCol="1" anchor="ctr"/>
            <a:lstStyle/>
            <a:p>
              <a:endParaRPr lang="ar-SA"/>
            </a:p>
          </p:txBody>
        </p:sp>
        <p:sp>
          <p:nvSpPr>
            <p:cNvPr id="154" name="شكل حر: شكل 153">
              <a:extLst>
                <a:ext uri="{FF2B5EF4-FFF2-40B4-BE49-F238E27FC236}">
                  <a16:creationId xmlns:a16="http://schemas.microsoft.com/office/drawing/2014/main" id="{4D4D8E50-6304-3DDB-A093-21B26ED702D0}"/>
                </a:ext>
              </a:extLst>
            </p:cNvPr>
            <p:cNvSpPr/>
            <p:nvPr/>
          </p:nvSpPr>
          <p:spPr>
            <a:xfrm>
              <a:off x="5289148" y="3681121"/>
              <a:ext cx="26034" cy="20589"/>
            </a:xfrm>
            <a:custGeom>
              <a:avLst/>
              <a:gdLst>
                <a:gd name="connsiteX0" fmla="*/ 12853 w 26034"/>
                <a:gd name="connsiteY0" fmla="*/ 11654 h 20589"/>
                <a:gd name="connsiteX1" fmla="*/ 4772 w 26034"/>
                <a:gd name="connsiteY1" fmla="*/ 6166 h 20589"/>
                <a:gd name="connsiteX2" fmla="*/ 424 w 26034"/>
                <a:gd name="connsiteY2" fmla="*/ 7336 h 20589"/>
                <a:gd name="connsiteX3" fmla="*/ 103 w 26034"/>
                <a:gd name="connsiteY3" fmla="*/ 9728 h 20589"/>
                <a:gd name="connsiteX4" fmla="*/ 15597 w 26034"/>
                <a:gd name="connsiteY4" fmla="*/ 20565 h 20589"/>
                <a:gd name="connsiteX5" fmla="*/ 25742 w 26034"/>
                <a:gd name="connsiteY5" fmla="*/ 4517 h 20589"/>
                <a:gd name="connsiteX6" fmla="*/ 16289 w 26034"/>
                <a:gd name="connsiteY6" fmla="*/ 4517 h 20589"/>
                <a:gd name="connsiteX7" fmla="*/ 12853 w 26034"/>
                <a:gd name="connsiteY7" fmla="*/ 11654 h 2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 h="20589">
                  <a:moveTo>
                    <a:pt x="12853" y="11654"/>
                  </a:moveTo>
                  <a:cubicBezTo>
                    <a:pt x="9706" y="11465"/>
                    <a:pt x="7214" y="7701"/>
                    <a:pt x="4772" y="6166"/>
                  </a:cubicBezTo>
                  <a:cubicBezTo>
                    <a:pt x="3248" y="5291"/>
                    <a:pt x="1301" y="5813"/>
                    <a:pt x="424" y="7336"/>
                  </a:cubicBezTo>
                  <a:cubicBezTo>
                    <a:pt x="8" y="8060"/>
                    <a:pt x="-108" y="8922"/>
                    <a:pt x="103" y="9728"/>
                  </a:cubicBezTo>
                  <a:cubicBezTo>
                    <a:pt x="2148" y="16481"/>
                    <a:pt x="8550" y="20962"/>
                    <a:pt x="15597" y="20565"/>
                  </a:cubicBezTo>
                  <a:cubicBezTo>
                    <a:pt x="22760" y="18834"/>
                    <a:pt x="27253" y="11729"/>
                    <a:pt x="25742" y="4517"/>
                  </a:cubicBezTo>
                  <a:cubicBezTo>
                    <a:pt x="25112" y="-1499"/>
                    <a:pt x="15672" y="-1512"/>
                    <a:pt x="16289" y="4517"/>
                  </a:cubicBezTo>
                  <a:cubicBezTo>
                    <a:pt x="16566" y="7160"/>
                    <a:pt x="16704" y="11868"/>
                    <a:pt x="12853" y="11654"/>
                  </a:cubicBezTo>
                  <a:close/>
                </a:path>
              </a:pathLst>
            </a:custGeom>
            <a:solidFill>
              <a:srgbClr val="000000"/>
            </a:solidFill>
            <a:ln w="6287" cap="flat">
              <a:noFill/>
              <a:prstDash val="solid"/>
              <a:miter/>
            </a:ln>
          </p:spPr>
          <p:txBody>
            <a:bodyPr rtlCol="1" anchor="ctr"/>
            <a:lstStyle/>
            <a:p>
              <a:endParaRPr lang="ar-SA"/>
            </a:p>
          </p:txBody>
        </p:sp>
        <p:sp>
          <p:nvSpPr>
            <p:cNvPr id="155" name="شكل حر: شكل 154">
              <a:extLst>
                <a:ext uri="{FF2B5EF4-FFF2-40B4-BE49-F238E27FC236}">
                  <a16:creationId xmlns:a16="http://schemas.microsoft.com/office/drawing/2014/main" id="{00215A8B-41BB-0318-84C2-5B4208806C6A}"/>
                </a:ext>
              </a:extLst>
            </p:cNvPr>
            <p:cNvSpPr/>
            <p:nvPr/>
          </p:nvSpPr>
          <p:spPr>
            <a:xfrm>
              <a:off x="5262159" y="3668175"/>
              <a:ext cx="42955" cy="71993"/>
            </a:xfrm>
            <a:custGeom>
              <a:avLst/>
              <a:gdLst>
                <a:gd name="connsiteX0" fmla="*/ 3655 w 42955"/>
                <a:gd name="connsiteY0" fmla="*/ 470 h 71993"/>
                <a:gd name="connsiteX1" fmla="*/ 232 w 42955"/>
                <a:gd name="connsiteY1" fmla="*/ 3894 h 71993"/>
                <a:gd name="connsiteX2" fmla="*/ 21755 w 42955"/>
                <a:gd name="connsiteY2" fmla="*/ 39401 h 71993"/>
                <a:gd name="connsiteX3" fmla="*/ 25317 w 42955"/>
                <a:gd name="connsiteY3" fmla="*/ 61604 h 71993"/>
                <a:gd name="connsiteX4" fmla="*/ 13385 w 42955"/>
                <a:gd name="connsiteY4" fmla="*/ 62019 h 71993"/>
                <a:gd name="connsiteX5" fmla="*/ 8451 w 42955"/>
                <a:gd name="connsiteY5" fmla="*/ 66953 h 71993"/>
                <a:gd name="connsiteX6" fmla="*/ 13385 w 42955"/>
                <a:gd name="connsiteY6" fmla="*/ 71887 h 71993"/>
                <a:gd name="connsiteX7" fmla="*/ 30528 w 42955"/>
                <a:gd name="connsiteY7" fmla="*/ 71346 h 71993"/>
                <a:gd name="connsiteX8" fmla="*/ 40119 w 42955"/>
                <a:gd name="connsiteY8" fmla="*/ 69018 h 71993"/>
                <a:gd name="connsiteX9" fmla="*/ 37790 w 42955"/>
                <a:gd name="connsiteY9" fmla="*/ 47079 h 71993"/>
                <a:gd name="connsiteX10" fmla="*/ 3655 w 42955"/>
                <a:gd name="connsiteY10" fmla="*/ 470 h 7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55" h="71993">
                  <a:moveTo>
                    <a:pt x="3655" y="470"/>
                  </a:moveTo>
                  <a:cubicBezTo>
                    <a:pt x="1452" y="-1166"/>
                    <a:pt x="-725" y="1830"/>
                    <a:pt x="232" y="3894"/>
                  </a:cubicBezTo>
                  <a:cubicBezTo>
                    <a:pt x="6009" y="16355"/>
                    <a:pt x="14794" y="27595"/>
                    <a:pt x="21755" y="39401"/>
                  </a:cubicBezTo>
                  <a:cubicBezTo>
                    <a:pt x="36368" y="64222"/>
                    <a:pt x="32894" y="61126"/>
                    <a:pt x="25317" y="61604"/>
                  </a:cubicBezTo>
                  <a:cubicBezTo>
                    <a:pt x="21339" y="61856"/>
                    <a:pt x="17362" y="61793"/>
                    <a:pt x="13385" y="62019"/>
                  </a:cubicBezTo>
                  <a:cubicBezTo>
                    <a:pt x="10660" y="62019"/>
                    <a:pt x="8451" y="64228"/>
                    <a:pt x="8451" y="66953"/>
                  </a:cubicBezTo>
                  <a:cubicBezTo>
                    <a:pt x="8451" y="69678"/>
                    <a:pt x="10660" y="71887"/>
                    <a:pt x="13385" y="71887"/>
                  </a:cubicBezTo>
                  <a:cubicBezTo>
                    <a:pt x="19105" y="72133"/>
                    <a:pt x="24835" y="71950"/>
                    <a:pt x="30528" y="71346"/>
                  </a:cubicBezTo>
                  <a:cubicBezTo>
                    <a:pt x="33886" y="71554"/>
                    <a:pt x="37230" y="70742"/>
                    <a:pt x="40119" y="69018"/>
                  </a:cubicBezTo>
                  <a:cubicBezTo>
                    <a:pt x="46412" y="63492"/>
                    <a:pt x="40685" y="52957"/>
                    <a:pt x="37790" y="47079"/>
                  </a:cubicBezTo>
                  <a:cubicBezTo>
                    <a:pt x="30086" y="29162"/>
                    <a:pt x="18414" y="13221"/>
                    <a:pt x="3655" y="470"/>
                  </a:cubicBezTo>
                  <a:close/>
                </a:path>
              </a:pathLst>
            </a:custGeom>
            <a:solidFill>
              <a:srgbClr val="000000"/>
            </a:solidFill>
            <a:ln w="6287" cap="flat">
              <a:noFill/>
              <a:prstDash val="solid"/>
              <a:miter/>
            </a:ln>
          </p:spPr>
          <p:txBody>
            <a:bodyPr rtlCol="1" anchor="ctr"/>
            <a:lstStyle/>
            <a:p>
              <a:endParaRPr lang="ar-SA"/>
            </a:p>
          </p:txBody>
        </p:sp>
        <p:sp>
          <p:nvSpPr>
            <p:cNvPr id="156" name="شكل حر: شكل 155">
              <a:extLst>
                <a:ext uri="{FF2B5EF4-FFF2-40B4-BE49-F238E27FC236}">
                  <a16:creationId xmlns:a16="http://schemas.microsoft.com/office/drawing/2014/main" id="{CCD3C206-7517-BA2D-32E2-0F9786457B37}"/>
                </a:ext>
              </a:extLst>
            </p:cNvPr>
            <p:cNvSpPr/>
            <p:nvPr/>
          </p:nvSpPr>
          <p:spPr>
            <a:xfrm>
              <a:off x="5173620" y="3815269"/>
              <a:ext cx="201458" cy="113971"/>
            </a:xfrm>
            <a:custGeom>
              <a:avLst/>
              <a:gdLst>
                <a:gd name="connsiteX0" fmla="*/ 191037 w 201458"/>
                <a:gd name="connsiteY0" fmla="*/ 74776 h 113971"/>
                <a:gd name="connsiteX1" fmla="*/ 149904 w 201458"/>
                <a:gd name="connsiteY1" fmla="*/ 60113 h 113971"/>
                <a:gd name="connsiteX2" fmla="*/ 150042 w 201458"/>
                <a:gd name="connsiteY2" fmla="*/ 59836 h 113971"/>
                <a:gd name="connsiteX3" fmla="*/ 171565 w 201458"/>
                <a:gd name="connsiteY3" fmla="*/ 6229 h 113971"/>
                <a:gd name="connsiteX4" fmla="*/ 162528 w 201458"/>
                <a:gd name="connsiteY4" fmla="*/ 2453 h 113971"/>
                <a:gd name="connsiteX5" fmla="*/ 144567 w 201458"/>
                <a:gd name="connsiteY5" fmla="*/ 46733 h 113971"/>
                <a:gd name="connsiteX6" fmla="*/ 136335 w 201458"/>
                <a:gd name="connsiteY6" fmla="*/ 56060 h 113971"/>
                <a:gd name="connsiteX7" fmla="*/ 126190 w 201458"/>
                <a:gd name="connsiteY7" fmla="*/ 52083 h 113971"/>
                <a:gd name="connsiteX8" fmla="*/ 27624 w 201458"/>
                <a:gd name="connsiteY8" fmla="*/ 2655 h 113971"/>
                <a:gd name="connsiteX9" fmla="*/ 890 w 201458"/>
                <a:gd name="connsiteY9" fmla="*/ 36928 h 113971"/>
                <a:gd name="connsiteX10" fmla="*/ 114535 w 201458"/>
                <a:gd name="connsiteY10" fmla="*/ 113971 h 113971"/>
                <a:gd name="connsiteX11" fmla="*/ 121533 w 201458"/>
                <a:gd name="connsiteY11" fmla="*/ 106847 h 113971"/>
                <a:gd name="connsiteX12" fmla="*/ 11035 w 201458"/>
                <a:gd name="connsiteY12" fmla="*/ 37621 h 113971"/>
                <a:gd name="connsiteX13" fmla="*/ 25157 w 201458"/>
                <a:gd name="connsiteY13" fmla="*/ 12447 h 113971"/>
                <a:gd name="connsiteX14" fmla="*/ 65598 w 201458"/>
                <a:gd name="connsiteY14" fmla="*/ 36299 h 113971"/>
                <a:gd name="connsiteX15" fmla="*/ 135656 w 201458"/>
                <a:gd name="connsiteY15" fmla="*/ 66847 h 113971"/>
                <a:gd name="connsiteX16" fmla="*/ 126744 w 201458"/>
                <a:gd name="connsiteY16" fmla="*/ 103046 h 113971"/>
                <a:gd name="connsiteX17" fmla="*/ 138802 w 201458"/>
                <a:gd name="connsiteY17" fmla="*/ 96186 h 113971"/>
                <a:gd name="connsiteX18" fmla="*/ 145801 w 201458"/>
                <a:gd name="connsiteY18" fmla="*/ 69754 h 113971"/>
                <a:gd name="connsiteX19" fmla="*/ 201459 w 201458"/>
                <a:gd name="connsiteY19" fmla="*/ 85110 h 113971"/>
                <a:gd name="connsiteX20" fmla="*/ 191389 w 201458"/>
                <a:gd name="connsiteY20" fmla="*/ 14914 h 113971"/>
                <a:gd name="connsiteX21" fmla="*/ 181924 w 201458"/>
                <a:gd name="connsiteY21" fmla="*/ 16173 h 113971"/>
                <a:gd name="connsiteX22" fmla="*/ 191037 w 201458"/>
                <a:gd name="connsiteY22" fmla="*/ 74776 h 1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458" h="113971">
                  <a:moveTo>
                    <a:pt x="191037" y="74776"/>
                  </a:moveTo>
                  <a:cubicBezTo>
                    <a:pt x="177563" y="69251"/>
                    <a:pt x="163837" y="64355"/>
                    <a:pt x="149904" y="60113"/>
                  </a:cubicBezTo>
                  <a:cubicBezTo>
                    <a:pt x="149904" y="59974"/>
                    <a:pt x="150042" y="59974"/>
                    <a:pt x="150042" y="59836"/>
                  </a:cubicBezTo>
                  <a:cubicBezTo>
                    <a:pt x="152270" y="55620"/>
                    <a:pt x="170181" y="10106"/>
                    <a:pt x="171565" y="6229"/>
                  </a:cubicBezTo>
                  <a:cubicBezTo>
                    <a:pt x="173365" y="1031"/>
                    <a:pt x="164869" y="-2669"/>
                    <a:pt x="162528" y="2453"/>
                  </a:cubicBezTo>
                  <a:cubicBezTo>
                    <a:pt x="155845" y="16865"/>
                    <a:pt x="150382" y="31906"/>
                    <a:pt x="144567" y="46733"/>
                  </a:cubicBezTo>
                  <a:cubicBezTo>
                    <a:pt x="142893" y="50975"/>
                    <a:pt x="142050" y="56803"/>
                    <a:pt x="136335" y="56060"/>
                  </a:cubicBezTo>
                  <a:cubicBezTo>
                    <a:pt x="132818" y="55110"/>
                    <a:pt x="129416" y="53776"/>
                    <a:pt x="126190" y="52083"/>
                  </a:cubicBezTo>
                  <a:cubicBezTo>
                    <a:pt x="91547" y="39446"/>
                    <a:pt x="58474" y="22856"/>
                    <a:pt x="27624" y="2655"/>
                  </a:cubicBezTo>
                  <a:cubicBezTo>
                    <a:pt x="22401" y="-341"/>
                    <a:pt x="6478" y="28181"/>
                    <a:pt x="890" y="36928"/>
                  </a:cubicBezTo>
                  <a:cubicBezTo>
                    <a:pt x="-3918" y="44480"/>
                    <a:pt x="7624" y="42164"/>
                    <a:pt x="114535" y="113971"/>
                  </a:cubicBezTo>
                  <a:cubicBezTo>
                    <a:pt x="116631" y="111379"/>
                    <a:pt x="118976" y="108987"/>
                    <a:pt x="121533" y="106847"/>
                  </a:cubicBezTo>
                  <a:cubicBezTo>
                    <a:pt x="85611" y="82442"/>
                    <a:pt x="48870" y="59131"/>
                    <a:pt x="11035" y="37621"/>
                  </a:cubicBezTo>
                  <a:cubicBezTo>
                    <a:pt x="15969" y="29263"/>
                    <a:pt x="20878" y="21019"/>
                    <a:pt x="25157" y="12447"/>
                  </a:cubicBezTo>
                  <a:cubicBezTo>
                    <a:pt x="27209" y="8294"/>
                    <a:pt x="18058" y="11189"/>
                    <a:pt x="65598" y="36299"/>
                  </a:cubicBezTo>
                  <a:cubicBezTo>
                    <a:pt x="88377" y="47753"/>
                    <a:pt x="111764" y="57948"/>
                    <a:pt x="135656" y="66847"/>
                  </a:cubicBezTo>
                  <a:cubicBezTo>
                    <a:pt x="136914" y="66847"/>
                    <a:pt x="136562" y="65450"/>
                    <a:pt x="126744" y="103046"/>
                  </a:cubicBezTo>
                  <a:cubicBezTo>
                    <a:pt x="130524" y="100365"/>
                    <a:pt x="134564" y="98062"/>
                    <a:pt x="138802" y="96186"/>
                  </a:cubicBezTo>
                  <a:lnTo>
                    <a:pt x="145801" y="69754"/>
                  </a:lnTo>
                  <a:cubicBezTo>
                    <a:pt x="195228" y="84405"/>
                    <a:pt x="179709" y="85110"/>
                    <a:pt x="201459" y="85110"/>
                  </a:cubicBezTo>
                  <a:cubicBezTo>
                    <a:pt x="199288" y="61554"/>
                    <a:pt x="195927" y="38130"/>
                    <a:pt x="191389" y="14914"/>
                  </a:cubicBezTo>
                  <a:cubicBezTo>
                    <a:pt x="190332" y="9703"/>
                    <a:pt x="181320" y="10798"/>
                    <a:pt x="181924" y="16173"/>
                  </a:cubicBezTo>
                  <a:cubicBezTo>
                    <a:pt x="184391" y="35380"/>
                    <a:pt x="187890" y="55041"/>
                    <a:pt x="191037" y="74776"/>
                  </a:cubicBezTo>
                  <a:close/>
                </a:path>
              </a:pathLst>
            </a:custGeom>
            <a:solidFill>
              <a:srgbClr val="000000"/>
            </a:solidFill>
            <a:ln w="6287" cap="flat">
              <a:noFill/>
              <a:prstDash val="solid"/>
              <a:miter/>
            </a:ln>
          </p:spPr>
          <p:txBody>
            <a:bodyPr rtlCol="1" anchor="ctr"/>
            <a:lstStyle/>
            <a:p>
              <a:endParaRPr lang="ar-SA"/>
            </a:p>
          </p:txBody>
        </p:sp>
        <p:sp>
          <p:nvSpPr>
            <p:cNvPr id="157" name="شكل حر: شكل 156">
              <a:extLst>
                <a:ext uri="{FF2B5EF4-FFF2-40B4-BE49-F238E27FC236}">
                  <a16:creationId xmlns:a16="http://schemas.microsoft.com/office/drawing/2014/main" id="{F33D4C91-DEEB-D0D9-85DD-82B3CDB7560D}"/>
                </a:ext>
              </a:extLst>
            </p:cNvPr>
            <p:cNvSpPr/>
            <p:nvPr/>
          </p:nvSpPr>
          <p:spPr>
            <a:xfrm>
              <a:off x="5524213" y="5018196"/>
              <a:ext cx="270506" cy="119895"/>
            </a:xfrm>
            <a:custGeom>
              <a:avLst/>
              <a:gdLst>
                <a:gd name="connsiteX0" fmla="*/ 269550 w 270506"/>
                <a:gd name="connsiteY0" fmla="*/ 108857 h 119895"/>
                <a:gd name="connsiteX1" fmla="*/ 84614 w 270506"/>
                <a:gd name="connsiteY1" fmla="*/ 106667 h 119895"/>
                <a:gd name="connsiteX2" fmla="*/ 66237 w 270506"/>
                <a:gd name="connsiteY2" fmla="*/ 81305 h 119895"/>
                <a:gd name="connsiteX3" fmla="*/ 59906 w 270506"/>
                <a:gd name="connsiteY3" fmla="*/ 78045 h 119895"/>
                <a:gd name="connsiteX4" fmla="*/ 56646 w 270506"/>
                <a:gd name="connsiteY4" fmla="*/ 81305 h 119895"/>
                <a:gd name="connsiteX5" fmla="*/ 49509 w 270506"/>
                <a:gd name="connsiteY5" fmla="*/ 107623 h 119895"/>
                <a:gd name="connsiteX6" fmla="*/ 11397 w 270506"/>
                <a:gd name="connsiteY6" fmla="*/ 104464 h 119895"/>
                <a:gd name="connsiteX7" fmla="*/ 33197 w 270506"/>
                <a:gd name="connsiteY7" fmla="*/ 3015 h 119895"/>
                <a:gd name="connsiteX8" fmla="*/ 30025 w 270506"/>
                <a:gd name="connsiteY8" fmla="*/ 1 h 119895"/>
                <a:gd name="connsiteX9" fmla="*/ 27445 w 270506"/>
                <a:gd name="connsiteY9" fmla="*/ 1505 h 119895"/>
                <a:gd name="connsiteX10" fmla="*/ 157 w 270506"/>
                <a:gd name="connsiteY10" fmla="*/ 107762 h 119895"/>
                <a:gd name="connsiteX11" fmla="*/ 4040 w 270506"/>
                <a:gd name="connsiteY11" fmla="*/ 114194 h 119895"/>
                <a:gd name="connsiteX12" fmla="*/ 5091 w 270506"/>
                <a:gd name="connsiteY12" fmla="*/ 114345 h 119895"/>
                <a:gd name="connsiteX13" fmla="*/ 53084 w 270506"/>
                <a:gd name="connsiteY13" fmla="*/ 118322 h 119895"/>
                <a:gd name="connsiteX14" fmla="*/ 58018 w 270506"/>
                <a:gd name="connsiteY14" fmla="*/ 114546 h 119895"/>
                <a:gd name="connsiteX15" fmla="*/ 61718 w 270506"/>
                <a:gd name="connsiteY15" fmla="*/ 100298 h 119895"/>
                <a:gd name="connsiteX16" fmla="*/ 65834 w 270506"/>
                <a:gd name="connsiteY16" fmla="*/ 111815 h 119895"/>
                <a:gd name="connsiteX17" fmla="*/ 89824 w 270506"/>
                <a:gd name="connsiteY17" fmla="*/ 117026 h 119895"/>
                <a:gd name="connsiteX18" fmla="*/ 270506 w 270506"/>
                <a:gd name="connsiteY18" fmla="*/ 119896 h 119895"/>
                <a:gd name="connsiteX19" fmla="*/ 269550 w 270506"/>
                <a:gd name="connsiteY19" fmla="*/ 108857 h 11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6" h="119895">
                  <a:moveTo>
                    <a:pt x="269550" y="108857"/>
                  </a:moveTo>
                  <a:cubicBezTo>
                    <a:pt x="265887" y="108857"/>
                    <a:pt x="122953" y="106881"/>
                    <a:pt x="84614" y="106667"/>
                  </a:cubicBezTo>
                  <a:cubicBezTo>
                    <a:pt x="71611" y="106591"/>
                    <a:pt x="76243" y="110581"/>
                    <a:pt x="66237" y="81305"/>
                  </a:cubicBezTo>
                  <a:cubicBezTo>
                    <a:pt x="65387" y="78655"/>
                    <a:pt x="62555" y="77195"/>
                    <a:pt x="59906" y="78045"/>
                  </a:cubicBezTo>
                  <a:cubicBezTo>
                    <a:pt x="58358" y="78536"/>
                    <a:pt x="57143" y="79756"/>
                    <a:pt x="56646" y="81305"/>
                  </a:cubicBezTo>
                  <a:cubicBezTo>
                    <a:pt x="54267" y="90115"/>
                    <a:pt x="51850" y="98851"/>
                    <a:pt x="49509" y="107623"/>
                  </a:cubicBezTo>
                  <a:cubicBezTo>
                    <a:pt x="36759" y="106528"/>
                    <a:pt x="24147" y="105433"/>
                    <a:pt x="11397" y="104464"/>
                  </a:cubicBezTo>
                  <a:cubicBezTo>
                    <a:pt x="23216" y="40587"/>
                    <a:pt x="30906" y="27069"/>
                    <a:pt x="33197" y="3015"/>
                  </a:cubicBezTo>
                  <a:cubicBezTo>
                    <a:pt x="33153" y="1304"/>
                    <a:pt x="31731" y="-43"/>
                    <a:pt x="30025" y="1"/>
                  </a:cubicBezTo>
                  <a:cubicBezTo>
                    <a:pt x="28961" y="26"/>
                    <a:pt x="27992" y="593"/>
                    <a:pt x="27445" y="1505"/>
                  </a:cubicBezTo>
                  <a:cubicBezTo>
                    <a:pt x="16192" y="24010"/>
                    <a:pt x="4915" y="82652"/>
                    <a:pt x="157" y="107762"/>
                  </a:cubicBezTo>
                  <a:cubicBezTo>
                    <a:pt x="-548" y="110606"/>
                    <a:pt x="1189" y="113489"/>
                    <a:pt x="4040" y="114194"/>
                  </a:cubicBezTo>
                  <a:cubicBezTo>
                    <a:pt x="4380" y="114282"/>
                    <a:pt x="4738" y="114332"/>
                    <a:pt x="5091" y="114345"/>
                  </a:cubicBezTo>
                  <a:cubicBezTo>
                    <a:pt x="21114" y="115943"/>
                    <a:pt x="37036" y="117202"/>
                    <a:pt x="53084" y="118322"/>
                  </a:cubicBezTo>
                  <a:cubicBezTo>
                    <a:pt x="55393" y="118316"/>
                    <a:pt x="57414" y="116774"/>
                    <a:pt x="58018" y="114546"/>
                  </a:cubicBezTo>
                  <a:cubicBezTo>
                    <a:pt x="59277" y="109763"/>
                    <a:pt x="60535" y="105093"/>
                    <a:pt x="61718" y="100298"/>
                  </a:cubicBezTo>
                  <a:cubicBezTo>
                    <a:pt x="62562" y="104307"/>
                    <a:pt x="63946" y="108183"/>
                    <a:pt x="65834" y="111815"/>
                  </a:cubicBezTo>
                  <a:cubicBezTo>
                    <a:pt x="70441" y="119103"/>
                    <a:pt x="82688" y="116850"/>
                    <a:pt x="89824" y="117026"/>
                  </a:cubicBezTo>
                  <a:cubicBezTo>
                    <a:pt x="113941" y="117756"/>
                    <a:pt x="270104" y="119896"/>
                    <a:pt x="270506" y="119896"/>
                  </a:cubicBezTo>
                  <a:cubicBezTo>
                    <a:pt x="270368" y="118700"/>
                    <a:pt x="269550" y="110204"/>
                    <a:pt x="269550" y="108857"/>
                  </a:cubicBezTo>
                  <a:close/>
                </a:path>
              </a:pathLst>
            </a:custGeom>
            <a:solidFill>
              <a:srgbClr val="000000"/>
            </a:solidFill>
            <a:ln w="6287" cap="flat">
              <a:noFill/>
              <a:prstDash val="solid"/>
              <a:miter/>
            </a:ln>
          </p:spPr>
          <p:txBody>
            <a:bodyPr rtlCol="1" anchor="ctr"/>
            <a:lstStyle/>
            <a:p>
              <a:endParaRPr lang="ar-SA"/>
            </a:p>
          </p:txBody>
        </p:sp>
        <p:sp>
          <p:nvSpPr>
            <p:cNvPr id="158" name="شكل حر: شكل 157">
              <a:extLst>
                <a:ext uri="{FF2B5EF4-FFF2-40B4-BE49-F238E27FC236}">
                  <a16:creationId xmlns:a16="http://schemas.microsoft.com/office/drawing/2014/main" id="{16D48906-B89B-C29C-6D00-6C7BED7CBC7A}"/>
                </a:ext>
              </a:extLst>
            </p:cNvPr>
            <p:cNvSpPr/>
            <p:nvPr/>
          </p:nvSpPr>
          <p:spPr>
            <a:xfrm>
              <a:off x="5018859" y="3765393"/>
              <a:ext cx="779019" cy="1335894"/>
            </a:xfrm>
            <a:custGeom>
              <a:avLst/>
              <a:gdLst>
                <a:gd name="connsiteX0" fmla="*/ 638905 w 779019"/>
                <a:gd name="connsiteY0" fmla="*/ 1274874 h 1335894"/>
                <a:gd name="connsiteX1" fmla="*/ 612938 w 779019"/>
                <a:gd name="connsiteY1" fmla="*/ 1256762 h 1335894"/>
                <a:gd name="connsiteX2" fmla="*/ 619320 w 779019"/>
                <a:gd name="connsiteY2" fmla="*/ 1197932 h 1335894"/>
                <a:gd name="connsiteX3" fmla="*/ 709101 w 779019"/>
                <a:gd name="connsiteY3" fmla="*/ 1203042 h 1335894"/>
                <a:gd name="connsiteX4" fmla="*/ 714450 w 779019"/>
                <a:gd name="connsiteY4" fmla="*/ 1197693 h 1335894"/>
                <a:gd name="connsiteX5" fmla="*/ 729667 w 779019"/>
                <a:gd name="connsiteY5" fmla="*/ 742269 h 1335894"/>
                <a:gd name="connsiteX6" fmla="*/ 766546 w 779019"/>
                <a:gd name="connsiteY6" fmla="*/ 795133 h 1335894"/>
                <a:gd name="connsiteX7" fmla="*/ 764897 w 779019"/>
                <a:gd name="connsiteY7" fmla="*/ 580177 h 1335894"/>
                <a:gd name="connsiteX8" fmla="*/ 779020 w 779019"/>
                <a:gd name="connsiteY8" fmla="*/ 562077 h 1335894"/>
                <a:gd name="connsiteX9" fmla="*/ 674147 w 779019"/>
                <a:gd name="connsiteY9" fmla="*/ 453354 h 1335894"/>
                <a:gd name="connsiteX10" fmla="*/ 650698 w 779019"/>
                <a:gd name="connsiteY10" fmla="*/ 456098 h 1335894"/>
                <a:gd name="connsiteX11" fmla="*/ 662492 w 779019"/>
                <a:gd name="connsiteY11" fmla="*/ 438413 h 1335894"/>
                <a:gd name="connsiteX12" fmla="*/ 663033 w 779019"/>
                <a:gd name="connsiteY12" fmla="*/ 301319 h 1335894"/>
                <a:gd name="connsiteX13" fmla="*/ 525184 w 779019"/>
                <a:gd name="connsiteY13" fmla="*/ 63884 h 1335894"/>
                <a:gd name="connsiteX14" fmla="*/ 477946 w 779019"/>
                <a:gd name="connsiteY14" fmla="*/ 22134 h 1335894"/>
                <a:gd name="connsiteX15" fmla="*/ 404754 w 779019"/>
                <a:gd name="connsiteY15" fmla="*/ 2863 h 1335894"/>
                <a:gd name="connsiteX16" fmla="*/ 348404 w 779019"/>
                <a:gd name="connsiteY16" fmla="*/ 50164 h 1335894"/>
                <a:gd name="connsiteX17" fmla="*/ 367460 w 779019"/>
                <a:gd name="connsiteY17" fmla="*/ 134747 h 1335894"/>
                <a:gd name="connsiteX18" fmla="*/ 382564 w 779019"/>
                <a:gd name="connsiteY18" fmla="*/ 139001 h 1335894"/>
                <a:gd name="connsiteX19" fmla="*/ 390116 w 779019"/>
                <a:gd name="connsiteY19" fmla="*/ 159140 h 1335894"/>
                <a:gd name="connsiteX20" fmla="*/ 403143 w 779019"/>
                <a:gd name="connsiteY20" fmla="*/ 159819 h 1335894"/>
                <a:gd name="connsiteX21" fmla="*/ 445510 w 779019"/>
                <a:gd name="connsiteY21" fmla="*/ 156043 h 1335894"/>
                <a:gd name="connsiteX22" fmla="*/ 456750 w 779019"/>
                <a:gd name="connsiteY22" fmla="*/ 159819 h 1335894"/>
                <a:gd name="connsiteX23" fmla="*/ 456750 w 779019"/>
                <a:gd name="connsiteY23" fmla="*/ 163923 h 1335894"/>
                <a:gd name="connsiteX24" fmla="*/ 420148 w 779019"/>
                <a:gd name="connsiteY24" fmla="*/ 166440 h 1335894"/>
                <a:gd name="connsiteX25" fmla="*/ 422269 w 779019"/>
                <a:gd name="connsiteY25" fmla="*/ 187372 h 1335894"/>
                <a:gd name="connsiteX26" fmla="*/ 421105 w 779019"/>
                <a:gd name="connsiteY26" fmla="*/ 188643 h 1335894"/>
                <a:gd name="connsiteX27" fmla="*/ 422615 w 779019"/>
                <a:gd name="connsiteY27" fmla="*/ 190556 h 1335894"/>
                <a:gd name="connsiteX28" fmla="*/ 435365 w 779019"/>
                <a:gd name="connsiteY28" fmla="*/ 188643 h 1335894"/>
                <a:gd name="connsiteX29" fmla="*/ 435365 w 779019"/>
                <a:gd name="connsiteY29" fmla="*/ 196195 h 1335894"/>
                <a:gd name="connsiteX30" fmla="*/ 424667 w 779019"/>
                <a:gd name="connsiteY30" fmla="*/ 195377 h 1335894"/>
                <a:gd name="connsiteX31" fmla="*/ 413150 w 779019"/>
                <a:gd name="connsiteY31" fmla="*/ 214421 h 1335894"/>
                <a:gd name="connsiteX32" fmla="*/ 414799 w 779019"/>
                <a:gd name="connsiteY32" fmla="*/ 218549 h 1335894"/>
                <a:gd name="connsiteX33" fmla="*/ 431526 w 779019"/>
                <a:gd name="connsiteY33" fmla="*/ 214974 h 1335894"/>
                <a:gd name="connsiteX34" fmla="*/ 437272 w 779019"/>
                <a:gd name="connsiteY34" fmla="*/ 218379 h 1335894"/>
                <a:gd name="connsiteX35" fmla="*/ 437417 w 779019"/>
                <a:gd name="connsiteY35" fmla="*/ 219506 h 1335894"/>
                <a:gd name="connsiteX36" fmla="*/ 466480 w 779019"/>
                <a:gd name="connsiteY36" fmla="*/ 260211 h 1335894"/>
                <a:gd name="connsiteX37" fmla="*/ 508293 w 779019"/>
                <a:gd name="connsiteY37" fmla="*/ 235818 h 1335894"/>
                <a:gd name="connsiteX38" fmla="*/ 493352 w 779019"/>
                <a:gd name="connsiteY38" fmla="*/ 204011 h 1335894"/>
                <a:gd name="connsiteX39" fmla="*/ 494309 w 779019"/>
                <a:gd name="connsiteY39" fmla="*/ 153149 h 1335894"/>
                <a:gd name="connsiteX40" fmla="*/ 449890 w 779019"/>
                <a:gd name="connsiteY40" fmla="*/ 139580 h 1335894"/>
                <a:gd name="connsiteX41" fmla="*/ 424528 w 779019"/>
                <a:gd name="connsiteY41" fmla="*/ 142588 h 1335894"/>
                <a:gd name="connsiteX42" fmla="*/ 402866 w 779019"/>
                <a:gd name="connsiteY42" fmla="*/ 146566 h 1335894"/>
                <a:gd name="connsiteX43" fmla="*/ 400343 w 779019"/>
                <a:gd name="connsiteY43" fmla="*/ 141858 h 1335894"/>
                <a:gd name="connsiteX44" fmla="*/ 400676 w 779019"/>
                <a:gd name="connsiteY44" fmla="*/ 141078 h 1335894"/>
                <a:gd name="connsiteX45" fmla="*/ 447562 w 779019"/>
                <a:gd name="connsiteY45" fmla="*/ 127233 h 1335894"/>
                <a:gd name="connsiteX46" fmla="*/ 495958 w 779019"/>
                <a:gd name="connsiteY46" fmla="*/ 137516 h 1335894"/>
                <a:gd name="connsiteX47" fmla="*/ 504454 w 779019"/>
                <a:gd name="connsiteY47" fmla="*/ 182488 h 1335894"/>
                <a:gd name="connsiteX48" fmla="*/ 516348 w 779019"/>
                <a:gd name="connsiteY48" fmla="*/ 231262 h 1335894"/>
                <a:gd name="connsiteX49" fmla="*/ 522239 w 779019"/>
                <a:gd name="connsiteY49" fmla="*/ 227838 h 1335894"/>
                <a:gd name="connsiteX50" fmla="*/ 527273 w 779019"/>
                <a:gd name="connsiteY50" fmla="*/ 227838 h 1335894"/>
                <a:gd name="connsiteX51" fmla="*/ 617482 w 779019"/>
                <a:gd name="connsiteY51" fmla="*/ 305158 h 1335894"/>
                <a:gd name="connsiteX52" fmla="*/ 638728 w 779019"/>
                <a:gd name="connsiteY52" fmla="*/ 336146 h 1335894"/>
                <a:gd name="connsiteX53" fmla="*/ 632838 w 779019"/>
                <a:gd name="connsiteY53" fmla="*/ 339570 h 1335894"/>
                <a:gd name="connsiteX54" fmla="*/ 524529 w 779019"/>
                <a:gd name="connsiteY54" fmla="*/ 238260 h 1335894"/>
                <a:gd name="connsiteX55" fmla="*/ 452420 w 779019"/>
                <a:gd name="connsiteY55" fmla="*/ 277467 h 1335894"/>
                <a:gd name="connsiteX56" fmla="*/ 548796 w 779019"/>
                <a:gd name="connsiteY56" fmla="*/ 438967 h 1335894"/>
                <a:gd name="connsiteX57" fmla="*/ 600213 w 779019"/>
                <a:gd name="connsiteY57" fmla="*/ 466381 h 1335894"/>
                <a:gd name="connsiteX58" fmla="*/ 600213 w 779019"/>
                <a:gd name="connsiteY58" fmla="*/ 473643 h 1335894"/>
                <a:gd name="connsiteX59" fmla="*/ 547160 w 779019"/>
                <a:gd name="connsiteY59" fmla="*/ 453228 h 1335894"/>
                <a:gd name="connsiteX60" fmla="*/ 473667 w 779019"/>
                <a:gd name="connsiteY60" fmla="*/ 344642 h 1335894"/>
                <a:gd name="connsiteX61" fmla="*/ 446807 w 779019"/>
                <a:gd name="connsiteY61" fmla="*/ 281986 h 1335894"/>
                <a:gd name="connsiteX62" fmla="*/ 449324 w 779019"/>
                <a:gd name="connsiteY62" fmla="*/ 271917 h 1335894"/>
                <a:gd name="connsiteX63" fmla="*/ 463169 w 779019"/>
                <a:gd name="connsiteY63" fmla="*/ 262590 h 1335894"/>
                <a:gd name="connsiteX64" fmla="*/ 450419 w 779019"/>
                <a:gd name="connsiteY64" fmla="*/ 256020 h 1335894"/>
                <a:gd name="connsiteX65" fmla="*/ 428203 w 779019"/>
                <a:gd name="connsiteY65" fmla="*/ 225170 h 1335894"/>
                <a:gd name="connsiteX66" fmla="*/ 414358 w 779019"/>
                <a:gd name="connsiteY66" fmla="*/ 227913 h 1335894"/>
                <a:gd name="connsiteX67" fmla="*/ 388455 w 779019"/>
                <a:gd name="connsiteY67" fmla="*/ 239015 h 1335894"/>
                <a:gd name="connsiteX68" fmla="*/ 407096 w 779019"/>
                <a:gd name="connsiteY68" fmla="*/ 430270 h 1335894"/>
                <a:gd name="connsiteX69" fmla="*/ 360890 w 779019"/>
                <a:gd name="connsiteY69" fmla="*/ 383925 h 1335894"/>
                <a:gd name="connsiteX70" fmla="*/ 365559 w 779019"/>
                <a:gd name="connsiteY70" fmla="*/ 298928 h 1335894"/>
                <a:gd name="connsiteX71" fmla="*/ 356912 w 779019"/>
                <a:gd name="connsiteY71" fmla="*/ 291665 h 1335894"/>
                <a:gd name="connsiteX72" fmla="*/ 366239 w 779019"/>
                <a:gd name="connsiteY72" fmla="*/ 268493 h 1335894"/>
                <a:gd name="connsiteX73" fmla="*/ 365421 w 779019"/>
                <a:gd name="connsiteY73" fmla="*/ 230733 h 1335894"/>
                <a:gd name="connsiteX74" fmla="*/ 401746 w 779019"/>
                <a:gd name="connsiteY74" fmla="*/ 226076 h 1335894"/>
                <a:gd name="connsiteX75" fmla="*/ 400790 w 779019"/>
                <a:gd name="connsiteY75" fmla="*/ 218524 h 1335894"/>
                <a:gd name="connsiteX76" fmla="*/ 356648 w 779019"/>
                <a:gd name="connsiteY76" fmla="*/ 220588 h 1335894"/>
                <a:gd name="connsiteX77" fmla="*/ 351840 w 779019"/>
                <a:gd name="connsiteY77" fmla="*/ 228946 h 1335894"/>
                <a:gd name="connsiteX78" fmla="*/ 345949 w 779019"/>
                <a:gd name="connsiteY78" fmla="*/ 287209 h 1335894"/>
                <a:gd name="connsiteX79" fmla="*/ 292758 w 779019"/>
                <a:gd name="connsiteY79" fmla="*/ 269664 h 1335894"/>
                <a:gd name="connsiteX80" fmla="*/ 288642 w 779019"/>
                <a:gd name="connsiteY80" fmla="*/ 181368 h 1335894"/>
                <a:gd name="connsiteX81" fmla="*/ 355276 w 779019"/>
                <a:gd name="connsiteY81" fmla="*/ 159165 h 1335894"/>
                <a:gd name="connsiteX82" fmla="*/ 378436 w 779019"/>
                <a:gd name="connsiteY82" fmla="*/ 157906 h 1335894"/>
                <a:gd name="connsiteX83" fmla="*/ 379984 w 779019"/>
                <a:gd name="connsiteY83" fmla="*/ 151965 h 1335894"/>
                <a:gd name="connsiteX84" fmla="*/ 379266 w 779019"/>
                <a:gd name="connsiteY84" fmla="*/ 151047 h 1335894"/>
                <a:gd name="connsiteX85" fmla="*/ 355138 w 779019"/>
                <a:gd name="connsiteY85" fmla="*/ 146012 h 1335894"/>
                <a:gd name="connsiteX86" fmla="*/ 280964 w 779019"/>
                <a:gd name="connsiteY86" fmla="*/ 167950 h 1335894"/>
                <a:gd name="connsiteX87" fmla="*/ 272884 w 779019"/>
                <a:gd name="connsiteY87" fmla="*/ 218297 h 1335894"/>
                <a:gd name="connsiteX88" fmla="*/ 279592 w 779019"/>
                <a:gd name="connsiteY88" fmla="*/ 269840 h 1335894"/>
                <a:gd name="connsiteX89" fmla="*/ 276848 w 779019"/>
                <a:gd name="connsiteY89" fmla="*/ 271614 h 1335894"/>
                <a:gd name="connsiteX90" fmla="*/ 156897 w 779019"/>
                <a:gd name="connsiteY90" fmla="*/ 103267 h 1335894"/>
                <a:gd name="connsiteX91" fmla="*/ 128678 w 779019"/>
                <a:gd name="connsiteY91" fmla="*/ 61341 h 1335894"/>
                <a:gd name="connsiteX92" fmla="*/ 110289 w 779019"/>
                <a:gd name="connsiteY92" fmla="*/ 58824 h 1335894"/>
                <a:gd name="connsiteX93" fmla="*/ 55 w 779019"/>
                <a:gd name="connsiteY93" fmla="*/ 210582 h 1335894"/>
                <a:gd name="connsiteX94" fmla="*/ 120157 w 779019"/>
                <a:gd name="connsiteY94" fmla="*/ 583488 h 1335894"/>
                <a:gd name="connsiteX95" fmla="*/ 200082 w 779019"/>
                <a:gd name="connsiteY95" fmla="*/ 624885 h 1335894"/>
                <a:gd name="connsiteX96" fmla="*/ 205004 w 779019"/>
                <a:gd name="connsiteY96" fmla="*/ 635684 h 1335894"/>
                <a:gd name="connsiteX97" fmla="*/ 345131 w 779019"/>
                <a:gd name="connsiteY97" fmla="*/ 627214 h 1335894"/>
                <a:gd name="connsiteX98" fmla="*/ 599382 w 779019"/>
                <a:gd name="connsiteY98" fmla="*/ 706724 h 1335894"/>
                <a:gd name="connsiteX99" fmla="*/ 674349 w 779019"/>
                <a:gd name="connsiteY99" fmla="*/ 655458 h 1335894"/>
                <a:gd name="connsiteX100" fmla="*/ 682178 w 779019"/>
                <a:gd name="connsiteY100" fmla="*/ 655672 h 1335894"/>
                <a:gd name="connsiteX101" fmla="*/ 682857 w 779019"/>
                <a:gd name="connsiteY101" fmla="*/ 656553 h 1335894"/>
                <a:gd name="connsiteX102" fmla="*/ 723021 w 779019"/>
                <a:gd name="connsiteY102" fmla="*/ 717284 h 1335894"/>
                <a:gd name="connsiteX103" fmla="*/ 715621 w 779019"/>
                <a:gd name="connsiteY103" fmla="*/ 723049 h 1335894"/>
                <a:gd name="connsiteX104" fmla="*/ 676954 w 779019"/>
                <a:gd name="connsiteY104" fmla="*/ 667390 h 1335894"/>
                <a:gd name="connsiteX105" fmla="*/ 602152 w 779019"/>
                <a:gd name="connsiteY105" fmla="*/ 713395 h 1335894"/>
                <a:gd name="connsiteX106" fmla="*/ 601560 w 779019"/>
                <a:gd name="connsiteY106" fmla="*/ 887016 h 1335894"/>
                <a:gd name="connsiteX107" fmla="*/ 580439 w 779019"/>
                <a:gd name="connsiteY107" fmla="*/ 950754 h 1335894"/>
                <a:gd name="connsiteX108" fmla="*/ 552333 w 779019"/>
                <a:gd name="connsiteY108" fmla="*/ 955399 h 1335894"/>
                <a:gd name="connsiteX109" fmla="*/ 516424 w 779019"/>
                <a:gd name="connsiteY109" fmla="*/ 1186705 h 1335894"/>
                <a:gd name="connsiteX110" fmla="*/ 521899 w 779019"/>
                <a:gd name="connsiteY110" fmla="*/ 1192180 h 1335894"/>
                <a:gd name="connsiteX111" fmla="*/ 553303 w 779019"/>
                <a:gd name="connsiteY111" fmla="*/ 1193967 h 1335894"/>
                <a:gd name="connsiteX112" fmla="*/ 548092 w 779019"/>
                <a:gd name="connsiteY112" fmla="*/ 1233452 h 1335894"/>
                <a:gd name="connsiteX113" fmla="*/ 545486 w 779019"/>
                <a:gd name="connsiteY113" fmla="*/ 1256108 h 1335894"/>
                <a:gd name="connsiteX114" fmla="*/ 585764 w 779019"/>
                <a:gd name="connsiteY114" fmla="*/ 1283937 h 1335894"/>
                <a:gd name="connsiteX115" fmla="*/ 626205 w 779019"/>
                <a:gd name="connsiteY115" fmla="*/ 1280375 h 1335894"/>
                <a:gd name="connsiteX116" fmla="*/ 692977 w 779019"/>
                <a:gd name="connsiteY116" fmla="*/ 1318349 h 1335894"/>
                <a:gd name="connsiteX117" fmla="*/ 772072 w 779019"/>
                <a:gd name="connsiteY117" fmla="*/ 1335895 h 1335894"/>
                <a:gd name="connsiteX118" fmla="*/ 771115 w 779019"/>
                <a:gd name="connsiteY118" fmla="*/ 1323421 h 1335894"/>
                <a:gd name="connsiteX119" fmla="*/ 638905 w 779019"/>
                <a:gd name="connsiteY119" fmla="*/ 1274874 h 1335894"/>
                <a:gd name="connsiteX120" fmla="*/ 140849 w 779019"/>
                <a:gd name="connsiteY120" fmla="*/ 258046 h 1335894"/>
                <a:gd name="connsiteX121" fmla="*/ 163870 w 779019"/>
                <a:gd name="connsiteY121" fmla="*/ 185521 h 1335894"/>
                <a:gd name="connsiteX122" fmla="*/ 73385 w 779019"/>
                <a:gd name="connsiteY122" fmla="*/ 167560 h 1335894"/>
                <a:gd name="connsiteX123" fmla="*/ 68715 w 779019"/>
                <a:gd name="connsiteY123" fmla="*/ 161393 h 1335894"/>
                <a:gd name="connsiteX124" fmla="*/ 107520 w 779019"/>
                <a:gd name="connsiteY124" fmla="*/ 73789 h 1335894"/>
                <a:gd name="connsiteX125" fmla="*/ 113964 w 779019"/>
                <a:gd name="connsiteY125" fmla="*/ 76533 h 1335894"/>
                <a:gd name="connsiteX126" fmla="*/ 80093 w 779019"/>
                <a:gd name="connsiteY126" fmla="*/ 158787 h 1335894"/>
                <a:gd name="connsiteX127" fmla="*/ 148640 w 779019"/>
                <a:gd name="connsiteY127" fmla="*/ 171261 h 1335894"/>
                <a:gd name="connsiteX128" fmla="*/ 173600 w 779019"/>
                <a:gd name="connsiteY128" fmla="*/ 188265 h 1335894"/>
                <a:gd name="connsiteX129" fmla="*/ 151661 w 779019"/>
                <a:gd name="connsiteY129" fmla="*/ 257228 h 1335894"/>
                <a:gd name="connsiteX130" fmla="*/ 227748 w 779019"/>
                <a:gd name="connsiteY130" fmla="*/ 307675 h 1335894"/>
                <a:gd name="connsiteX131" fmla="*/ 223972 w 779019"/>
                <a:gd name="connsiteY131" fmla="*/ 314397 h 1335894"/>
                <a:gd name="connsiteX132" fmla="*/ 184487 w 779019"/>
                <a:gd name="connsiteY132" fmla="*/ 289223 h 1335894"/>
                <a:gd name="connsiteX133" fmla="*/ 140849 w 779019"/>
                <a:gd name="connsiteY133" fmla="*/ 258046 h 1335894"/>
                <a:gd name="connsiteX134" fmla="*/ 198748 w 779019"/>
                <a:gd name="connsiteY134" fmla="*/ 449024 h 1335894"/>
                <a:gd name="connsiteX135" fmla="*/ 182297 w 779019"/>
                <a:gd name="connsiteY135" fmla="*/ 504405 h 1335894"/>
                <a:gd name="connsiteX136" fmla="*/ 175437 w 779019"/>
                <a:gd name="connsiteY136" fmla="*/ 502631 h 1335894"/>
                <a:gd name="connsiteX137" fmla="*/ 192027 w 779019"/>
                <a:gd name="connsiteY137" fmla="*/ 435166 h 1335894"/>
                <a:gd name="connsiteX138" fmla="*/ 170780 w 779019"/>
                <a:gd name="connsiteY138" fmla="*/ 398576 h 1335894"/>
                <a:gd name="connsiteX139" fmla="*/ 163103 w 779019"/>
                <a:gd name="connsiteY139" fmla="*/ 360187 h 1335894"/>
                <a:gd name="connsiteX140" fmla="*/ 168729 w 779019"/>
                <a:gd name="connsiteY140" fmla="*/ 361005 h 1335894"/>
                <a:gd name="connsiteX141" fmla="*/ 196004 w 779019"/>
                <a:gd name="connsiteY141" fmla="*/ 425034 h 1335894"/>
                <a:gd name="connsiteX142" fmla="*/ 266603 w 779019"/>
                <a:gd name="connsiteY142" fmla="*/ 284365 h 1335894"/>
                <a:gd name="connsiteX143" fmla="*/ 272707 w 779019"/>
                <a:gd name="connsiteY143" fmla="*/ 282791 h 1335894"/>
                <a:gd name="connsiteX144" fmla="*/ 274281 w 779019"/>
                <a:gd name="connsiteY144" fmla="*/ 288896 h 1335894"/>
                <a:gd name="connsiteX145" fmla="*/ 198698 w 779019"/>
                <a:gd name="connsiteY145" fmla="*/ 449011 h 1335894"/>
                <a:gd name="connsiteX146" fmla="*/ 354483 w 779019"/>
                <a:gd name="connsiteY146" fmla="*/ 445046 h 1335894"/>
                <a:gd name="connsiteX147" fmla="*/ 298825 w 779019"/>
                <a:gd name="connsiteY147" fmla="*/ 586936 h 1335894"/>
                <a:gd name="connsiteX148" fmla="*/ 215337 w 779019"/>
                <a:gd name="connsiteY148" fmla="*/ 621348 h 1335894"/>
                <a:gd name="connsiteX149" fmla="*/ 213300 w 779019"/>
                <a:gd name="connsiteY149" fmla="*/ 617490 h 1335894"/>
                <a:gd name="connsiteX150" fmla="*/ 216155 w 779019"/>
                <a:gd name="connsiteY150" fmla="*/ 615319 h 1335894"/>
                <a:gd name="connsiteX151" fmla="*/ 307736 w 779019"/>
                <a:gd name="connsiteY151" fmla="*/ 552663 h 1335894"/>
                <a:gd name="connsiteX152" fmla="*/ 342702 w 779019"/>
                <a:gd name="connsiteY152" fmla="*/ 446821 h 1335894"/>
                <a:gd name="connsiteX153" fmla="*/ 349826 w 779019"/>
                <a:gd name="connsiteY153" fmla="*/ 409061 h 1335894"/>
                <a:gd name="connsiteX154" fmla="*/ 356057 w 779019"/>
                <a:gd name="connsiteY154" fmla="*/ 407551 h 1335894"/>
                <a:gd name="connsiteX155" fmla="*/ 358045 w 779019"/>
                <a:gd name="connsiteY155" fmla="*/ 410156 h 1335894"/>
                <a:gd name="connsiteX156" fmla="*/ 354433 w 779019"/>
                <a:gd name="connsiteY156" fmla="*/ 445046 h 1335894"/>
                <a:gd name="connsiteX157" fmla="*/ 604002 w 779019"/>
                <a:gd name="connsiteY157" fmla="*/ 485211 h 1335894"/>
                <a:gd name="connsiteX158" fmla="*/ 490721 w 779019"/>
                <a:gd name="connsiteY158" fmla="*/ 542241 h 1335894"/>
                <a:gd name="connsiteX159" fmla="*/ 390922 w 779019"/>
                <a:gd name="connsiteY159" fmla="*/ 620115 h 1335894"/>
                <a:gd name="connsiteX160" fmla="*/ 385572 w 779019"/>
                <a:gd name="connsiteY160" fmla="*/ 618554 h 1335894"/>
                <a:gd name="connsiteX161" fmla="*/ 385572 w 779019"/>
                <a:gd name="connsiteY161" fmla="*/ 614765 h 1335894"/>
                <a:gd name="connsiteX162" fmla="*/ 601359 w 779019"/>
                <a:gd name="connsiteY162" fmla="*/ 479043 h 1335894"/>
                <a:gd name="connsiteX163" fmla="*/ 603951 w 779019"/>
                <a:gd name="connsiteY163" fmla="*/ 485211 h 1335894"/>
                <a:gd name="connsiteX164" fmla="*/ 601585 w 779019"/>
                <a:gd name="connsiteY164" fmla="*/ 1256775 h 1335894"/>
                <a:gd name="connsiteX165" fmla="*/ 576714 w 779019"/>
                <a:gd name="connsiteY165" fmla="*/ 1274686 h 1335894"/>
                <a:gd name="connsiteX166" fmla="*/ 552724 w 779019"/>
                <a:gd name="connsiteY166" fmla="*/ 1261923 h 1335894"/>
                <a:gd name="connsiteX167" fmla="*/ 557255 w 779019"/>
                <a:gd name="connsiteY167" fmla="*/ 1237656 h 1335894"/>
                <a:gd name="connsiteX168" fmla="*/ 562289 w 779019"/>
                <a:gd name="connsiteY168" fmla="*/ 1194609 h 1335894"/>
                <a:gd name="connsiteX169" fmla="*/ 608986 w 779019"/>
                <a:gd name="connsiteY169" fmla="*/ 1197265 h 1335894"/>
                <a:gd name="connsiteX170" fmla="*/ 601535 w 779019"/>
                <a:gd name="connsiteY170" fmla="*/ 1256838 h 13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79019" h="1335894">
                  <a:moveTo>
                    <a:pt x="638905" y="1274874"/>
                  </a:moveTo>
                  <a:cubicBezTo>
                    <a:pt x="632328" y="1266303"/>
                    <a:pt x="623253" y="1259978"/>
                    <a:pt x="612938" y="1256762"/>
                  </a:cubicBezTo>
                  <a:cubicBezTo>
                    <a:pt x="614272" y="1244780"/>
                    <a:pt x="617973" y="1210619"/>
                    <a:pt x="619320" y="1197932"/>
                  </a:cubicBezTo>
                  <a:cubicBezTo>
                    <a:pt x="649931" y="1199719"/>
                    <a:pt x="684204" y="1201708"/>
                    <a:pt x="709101" y="1203042"/>
                  </a:cubicBezTo>
                  <a:cubicBezTo>
                    <a:pt x="712033" y="1202992"/>
                    <a:pt x="714400" y="1200626"/>
                    <a:pt x="714450" y="1197693"/>
                  </a:cubicBezTo>
                  <a:cubicBezTo>
                    <a:pt x="714450" y="962573"/>
                    <a:pt x="710485" y="848953"/>
                    <a:pt x="729667" y="742269"/>
                  </a:cubicBezTo>
                  <a:cubicBezTo>
                    <a:pt x="742002" y="759953"/>
                    <a:pt x="754199" y="777637"/>
                    <a:pt x="766546" y="795133"/>
                  </a:cubicBezTo>
                  <a:cubicBezTo>
                    <a:pt x="765716" y="724257"/>
                    <a:pt x="764973" y="651733"/>
                    <a:pt x="764897" y="580177"/>
                  </a:cubicBezTo>
                  <a:cubicBezTo>
                    <a:pt x="764929" y="571631"/>
                    <a:pt x="770738" y="564186"/>
                    <a:pt x="779020" y="562077"/>
                  </a:cubicBezTo>
                  <a:cubicBezTo>
                    <a:pt x="756477" y="522178"/>
                    <a:pt x="719031" y="457243"/>
                    <a:pt x="674147" y="453354"/>
                  </a:cubicBezTo>
                  <a:cubicBezTo>
                    <a:pt x="666230" y="452831"/>
                    <a:pt x="658282" y="453756"/>
                    <a:pt x="650698" y="456098"/>
                  </a:cubicBezTo>
                  <a:cubicBezTo>
                    <a:pt x="655330" y="450704"/>
                    <a:pt x="659289" y="444763"/>
                    <a:pt x="662492" y="438413"/>
                  </a:cubicBezTo>
                  <a:cubicBezTo>
                    <a:pt x="684217" y="395845"/>
                    <a:pt x="674110" y="347563"/>
                    <a:pt x="663033" y="301319"/>
                  </a:cubicBezTo>
                  <a:cubicBezTo>
                    <a:pt x="637344" y="193955"/>
                    <a:pt x="597381" y="133916"/>
                    <a:pt x="525184" y="63884"/>
                  </a:cubicBezTo>
                  <a:cubicBezTo>
                    <a:pt x="510206" y="49120"/>
                    <a:pt x="494441" y="35180"/>
                    <a:pt x="477946" y="22134"/>
                  </a:cubicBezTo>
                  <a:cubicBezTo>
                    <a:pt x="455831" y="5179"/>
                    <a:pt x="431375" y="-5393"/>
                    <a:pt x="404754" y="2863"/>
                  </a:cubicBezTo>
                  <a:cubicBezTo>
                    <a:pt x="389562" y="7583"/>
                    <a:pt x="335112" y="41882"/>
                    <a:pt x="348404" y="50164"/>
                  </a:cubicBezTo>
                  <a:cubicBezTo>
                    <a:pt x="348492" y="50567"/>
                    <a:pt x="361242" y="107043"/>
                    <a:pt x="367460" y="134747"/>
                  </a:cubicBezTo>
                  <a:cubicBezTo>
                    <a:pt x="372734" y="135099"/>
                    <a:pt x="377882" y="136553"/>
                    <a:pt x="382564" y="139001"/>
                  </a:cubicBezTo>
                  <a:cubicBezTo>
                    <a:pt x="390097" y="142582"/>
                    <a:pt x="393439" y="151487"/>
                    <a:pt x="390116" y="159140"/>
                  </a:cubicBezTo>
                  <a:cubicBezTo>
                    <a:pt x="391463" y="159140"/>
                    <a:pt x="400664" y="159480"/>
                    <a:pt x="403143" y="159819"/>
                  </a:cubicBezTo>
                  <a:cubicBezTo>
                    <a:pt x="416976" y="156314"/>
                    <a:pt x="431275" y="155037"/>
                    <a:pt x="445510" y="156043"/>
                  </a:cubicBezTo>
                  <a:cubicBezTo>
                    <a:pt x="449890" y="156295"/>
                    <a:pt x="453666" y="156043"/>
                    <a:pt x="456750" y="159819"/>
                  </a:cubicBezTo>
                  <a:cubicBezTo>
                    <a:pt x="457845" y="160965"/>
                    <a:pt x="457845" y="162777"/>
                    <a:pt x="456750" y="163923"/>
                  </a:cubicBezTo>
                  <a:cubicBezTo>
                    <a:pt x="450935" y="168819"/>
                    <a:pt x="449978" y="164187"/>
                    <a:pt x="420148" y="166440"/>
                  </a:cubicBezTo>
                  <a:cubicBezTo>
                    <a:pt x="426517" y="171632"/>
                    <a:pt x="427467" y="181009"/>
                    <a:pt x="422269" y="187372"/>
                  </a:cubicBezTo>
                  <a:cubicBezTo>
                    <a:pt x="421904" y="187819"/>
                    <a:pt x="421520" y="188240"/>
                    <a:pt x="421105" y="188643"/>
                  </a:cubicBezTo>
                  <a:cubicBezTo>
                    <a:pt x="421721" y="189184"/>
                    <a:pt x="422237" y="189832"/>
                    <a:pt x="422615" y="190556"/>
                  </a:cubicBezTo>
                  <a:cubicBezTo>
                    <a:pt x="424918" y="188253"/>
                    <a:pt x="431426" y="188794"/>
                    <a:pt x="435365" y="188643"/>
                  </a:cubicBezTo>
                  <a:cubicBezTo>
                    <a:pt x="447499" y="188190"/>
                    <a:pt x="448153" y="196434"/>
                    <a:pt x="435365" y="196195"/>
                  </a:cubicBezTo>
                  <a:cubicBezTo>
                    <a:pt x="431778" y="196434"/>
                    <a:pt x="428172" y="196164"/>
                    <a:pt x="424667" y="195377"/>
                  </a:cubicBezTo>
                  <a:cubicBezTo>
                    <a:pt x="426290" y="203741"/>
                    <a:pt x="421312" y="211979"/>
                    <a:pt x="413150" y="214421"/>
                  </a:cubicBezTo>
                  <a:cubicBezTo>
                    <a:pt x="413892" y="215711"/>
                    <a:pt x="414446" y="217102"/>
                    <a:pt x="414799" y="218549"/>
                  </a:cubicBezTo>
                  <a:cubicBezTo>
                    <a:pt x="420299" y="217020"/>
                    <a:pt x="425881" y="215830"/>
                    <a:pt x="431526" y="214974"/>
                  </a:cubicBezTo>
                  <a:cubicBezTo>
                    <a:pt x="434050" y="214326"/>
                    <a:pt x="436624" y="215849"/>
                    <a:pt x="437272" y="218379"/>
                  </a:cubicBezTo>
                  <a:cubicBezTo>
                    <a:pt x="437367" y="218744"/>
                    <a:pt x="437411" y="219122"/>
                    <a:pt x="437417" y="219506"/>
                  </a:cubicBezTo>
                  <a:cubicBezTo>
                    <a:pt x="436158" y="240072"/>
                    <a:pt x="471678" y="251589"/>
                    <a:pt x="466480" y="260211"/>
                  </a:cubicBezTo>
                  <a:cubicBezTo>
                    <a:pt x="480048" y="251576"/>
                    <a:pt x="494170" y="243773"/>
                    <a:pt x="508293" y="235818"/>
                  </a:cubicBezTo>
                  <a:cubicBezTo>
                    <a:pt x="499507" y="227460"/>
                    <a:pt x="494177" y="216107"/>
                    <a:pt x="493352" y="204011"/>
                  </a:cubicBezTo>
                  <a:cubicBezTo>
                    <a:pt x="490508" y="178171"/>
                    <a:pt x="500212" y="163734"/>
                    <a:pt x="494309" y="153149"/>
                  </a:cubicBezTo>
                  <a:cubicBezTo>
                    <a:pt x="486241" y="138737"/>
                    <a:pt x="464013" y="139391"/>
                    <a:pt x="449890" y="139580"/>
                  </a:cubicBezTo>
                  <a:cubicBezTo>
                    <a:pt x="441350" y="139630"/>
                    <a:pt x="432842" y="140637"/>
                    <a:pt x="424528" y="142588"/>
                  </a:cubicBezTo>
                  <a:cubicBezTo>
                    <a:pt x="417656" y="145383"/>
                    <a:pt x="410280" y="146736"/>
                    <a:pt x="402866" y="146566"/>
                  </a:cubicBezTo>
                  <a:cubicBezTo>
                    <a:pt x="400871" y="145962"/>
                    <a:pt x="399739" y="143860"/>
                    <a:pt x="400343" y="141858"/>
                  </a:cubicBezTo>
                  <a:cubicBezTo>
                    <a:pt x="400425" y="141588"/>
                    <a:pt x="400538" y="141323"/>
                    <a:pt x="400676" y="141078"/>
                  </a:cubicBezTo>
                  <a:cubicBezTo>
                    <a:pt x="406970" y="130190"/>
                    <a:pt x="435025" y="127497"/>
                    <a:pt x="447562" y="127233"/>
                  </a:cubicBezTo>
                  <a:cubicBezTo>
                    <a:pt x="463333" y="126905"/>
                    <a:pt x="483056" y="126968"/>
                    <a:pt x="495958" y="137516"/>
                  </a:cubicBezTo>
                  <a:cubicBezTo>
                    <a:pt x="510885" y="149725"/>
                    <a:pt x="506367" y="165760"/>
                    <a:pt x="504454" y="182488"/>
                  </a:cubicBezTo>
                  <a:cubicBezTo>
                    <a:pt x="500508" y="199713"/>
                    <a:pt x="504919" y="217787"/>
                    <a:pt x="516348" y="231262"/>
                  </a:cubicBezTo>
                  <a:cubicBezTo>
                    <a:pt x="518261" y="230167"/>
                    <a:pt x="520313" y="229071"/>
                    <a:pt x="522239" y="227838"/>
                  </a:cubicBezTo>
                  <a:cubicBezTo>
                    <a:pt x="523780" y="226894"/>
                    <a:pt x="525731" y="226894"/>
                    <a:pt x="527273" y="227838"/>
                  </a:cubicBezTo>
                  <a:cubicBezTo>
                    <a:pt x="561163" y="248789"/>
                    <a:pt x="591591" y="274874"/>
                    <a:pt x="617482" y="305158"/>
                  </a:cubicBezTo>
                  <a:cubicBezTo>
                    <a:pt x="626425" y="314082"/>
                    <a:pt x="633631" y="324586"/>
                    <a:pt x="638728" y="336146"/>
                  </a:cubicBezTo>
                  <a:cubicBezTo>
                    <a:pt x="639987" y="339847"/>
                    <a:pt x="635292" y="341496"/>
                    <a:pt x="632838" y="339570"/>
                  </a:cubicBezTo>
                  <a:cubicBezTo>
                    <a:pt x="616274" y="326543"/>
                    <a:pt x="597746" y="285284"/>
                    <a:pt x="524529" y="238260"/>
                  </a:cubicBezTo>
                  <a:cubicBezTo>
                    <a:pt x="500816" y="251690"/>
                    <a:pt x="477241" y="266353"/>
                    <a:pt x="452420" y="277467"/>
                  </a:cubicBezTo>
                  <a:cubicBezTo>
                    <a:pt x="451162" y="277883"/>
                    <a:pt x="505033" y="391578"/>
                    <a:pt x="548796" y="438967"/>
                  </a:cubicBezTo>
                  <a:cubicBezTo>
                    <a:pt x="561276" y="454984"/>
                    <a:pt x="579961" y="464946"/>
                    <a:pt x="600213" y="466381"/>
                  </a:cubicBezTo>
                  <a:cubicBezTo>
                    <a:pt x="604329" y="467186"/>
                    <a:pt x="603221" y="472410"/>
                    <a:pt x="600213" y="473643"/>
                  </a:cubicBezTo>
                  <a:cubicBezTo>
                    <a:pt x="581837" y="481195"/>
                    <a:pt x="559936" y="465160"/>
                    <a:pt x="547160" y="453228"/>
                  </a:cubicBezTo>
                  <a:cubicBezTo>
                    <a:pt x="516864" y="421314"/>
                    <a:pt x="492037" y="384630"/>
                    <a:pt x="473667" y="344642"/>
                  </a:cubicBezTo>
                  <a:cubicBezTo>
                    <a:pt x="463333" y="324378"/>
                    <a:pt x="454359" y="303446"/>
                    <a:pt x="446807" y="281986"/>
                  </a:cubicBezTo>
                  <a:cubicBezTo>
                    <a:pt x="446857" y="278481"/>
                    <a:pt x="447719" y="275032"/>
                    <a:pt x="449324" y="271917"/>
                  </a:cubicBezTo>
                  <a:cubicBezTo>
                    <a:pt x="453893" y="268694"/>
                    <a:pt x="458500" y="265623"/>
                    <a:pt x="463169" y="262590"/>
                  </a:cubicBezTo>
                  <a:cubicBezTo>
                    <a:pt x="457958" y="263282"/>
                    <a:pt x="454233" y="259053"/>
                    <a:pt x="450419" y="256020"/>
                  </a:cubicBezTo>
                  <a:cubicBezTo>
                    <a:pt x="439355" y="248940"/>
                    <a:pt x="431413" y="237907"/>
                    <a:pt x="428203" y="225170"/>
                  </a:cubicBezTo>
                  <a:cubicBezTo>
                    <a:pt x="411023" y="227322"/>
                    <a:pt x="415944" y="224742"/>
                    <a:pt x="414358" y="227913"/>
                  </a:cubicBezTo>
                  <a:cubicBezTo>
                    <a:pt x="408971" y="238662"/>
                    <a:pt x="403345" y="236221"/>
                    <a:pt x="388455" y="239015"/>
                  </a:cubicBezTo>
                  <a:cubicBezTo>
                    <a:pt x="388870" y="240274"/>
                    <a:pt x="401708" y="323207"/>
                    <a:pt x="407096" y="430270"/>
                  </a:cubicBezTo>
                  <a:cubicBezTo>
                    <a:pt x="392294" y="414228"/>
                    <a:pt x="376894" y="398778"/>
                    <a:pt x="360890" y="383925"/>
                  </a:cubicBezTo>
                  <a:cubicBezTo>
                    <a:pt x="361544" y="379910"/>
                    <a:pt x="365144" y="330722"/>
                    <a:pt x="365559" y="298928"/>
                  </a:cubicBezTo>
                  <a:cubicBezTo>
                    <a:pt x="365559" y="294233"/>
                    <a:pt x="360449" y="293264"/>
                    <a:pt x="356912" y="291665"/>
                  </a:cubicBezTo>
                  <a:cubicBezTo>
                    <a:pt x="357554" y="290406"/>
                    <a:pt x="364464" y="273742"/>
                    <a:pt x="366239" y="268493"/>
                  </a:cubicBezTo>
                  <a:cubicBezTo>
                    <a:pt x="370701" y="256246"/>
                    <a:pt x="370412" y="242772"/>
                    <a:pt x="365421" y="230733"/>
                  </a:cubicBezTo>
                  <a:cubicBezTo>
                    <a:pt x="377479" y="229235"/>
                    <a:pt x="389676" y="227951"/>
                    <a:pt x="401746" y="226076"/>
                  </a:cubicBezTo>
                  <a:cubicBezTo>
                    <a:pt x="406265" y="225384"/>
                    <a:pt x="404767" y="218889"/>
                    <a:pt x="400790" y="218524"/>
                  </a:cubicBezTo>
                  <a:cubicBezTo>
                    <a:pt x="386044" y="217580"/>
                    <a:pt x="371242" y="218272"/>
                    <a:pt x="356648" y="220588"/>
                  </a:cubicBezTo>
                  <a:cubicBezTo>
                    <a:pt x="352797" y="221092"/>
                    <a:pt x="349260" y="225094"/>
                    <a:pt x="351840" y="228946"/>
                  </a:cubicBezTo>
                  <a:cubicBezTo>
                    <a:pt x="365761" y="249638"/>
                    <a:pt x="352910" y="271350"/>
                    <a:pt x="345949" y="287209"/>
                  </a:cubicBezTo>
                  <a:cubicBezTo>
                    <a:pt x="328435" y="280721"/>
                    <a:pt x="310694" y="274868"/>
                    <a:pt x="292758" y="269664"/>
                  </a:cubicBezTo>
                  <a:cubicBezTo>
                    <a:pt x="301669" y="232294"/>
                    <a:pt x="273589" y="203483"/>
                    <a:pt x="288642" y="181368"/>
                  </a:cubicBezTo>
                  <a:cubicBezTo>
                    <a:pt x="300423" y="164086"/>
                    <a:pt x="334521" y="159706"/>
                    <a:pt x="355276" y="159165"/>
                  </a:cubicBezTo>
                  <a:cubicBezTo>
                    <a:pt x="363004" y="160285"/>
                    <a:pt x="370877" y="159857"/>
                    <a:pt x="378436" y="157906"/>
                  </a:cubicBezTo>
                  <a:cubicBezTo>
                    <a:pt x="380506" y="156692"/>
                    <a:pt x="381198" y="154036"/>
                    <a:pt x="379984" y="151965"/>
                  </a:cubicBezTo>
                  <a:cubicBezTo>
                    <a:pt x="379789" y="151626"/>
                    <a:pt x="379543" y="151317"/>
                    <a:pt x="379266" y="151047"/>
                  </a:cubicBezTo>
                  <a:cubicBezTo>
                    <a:pt x="371966" y="146849"/>
                    <a:pt x="363514" y="145080"/>
                    <a:pt x="355138" y="146012"/>
                  </a:cubicBezTo>
                  <a:cubicBezTo>
                    <a:pt x="331059" y="145194"/>
                    <a:pt x="298208" y="150530"/>
                    <a:pt x="280964" y="167950"/>
                  </a:cubicBezTo>
                  <a:cubicBezTo>
                    <a:pt x="269406" y="182054"/>
                    <a:pt x="266320" y="201286"/>
                    <a:pt x="272884" y="218297"/>
                  </a:cubicBezTo>
                  <a:cubicBezTo>
                    <a:pt x="280826" y="248568"/>
                    <a:pt x="280675" y="243471"/>
                    <a:pt x="279592" y="269840"/>
                  </a:cubicBezTo>
                  <a:cubicBezTo>
                    <a:pt x="278601" y="270299"/>
                    <a:pt x="277677" y="270897"/>
                    <a:pt x="276848" y="271614"/>
                  </a:cubicBezTo>
                  <a:cubicBezTo>
                    <a:pt x="274860" y="269097"/>
                    <a:pt x="178496" y="134759"/>
                    <a:pt x="156897" y="103267"/>
                  </a:cubicBezTo>
                  <a:cubicBezTo>
                    <a:pt x="120937" y="50819"/>
                    <a:pt x="134606" y="69573"/>
                    <a:pt x="128678" y="61341"/>
                  </a:cubicBezTo>
                  <a:cubicBezTo>
                    <a:pt x="125003" y="56244"/>
                    <a:pt x="116167" y="58245"/>
                    <a:pt x="110289" y="58824"/>
                  </a:cubicBezTo>
                  <a:cubicBezTo>
                    <a:pt x="50703" y="64891"/>
                    <a:pt x="1250" y="111688"/>
                    <a:pt x="55" y="210582"/>
                  </a:cubicBezTo>
                  <a:cubicBezTo>
                    <a:pt x="-1380" y="330936"/>
                    <a:pt x="25152" y="510334"/>
                    <a:pt x="120157" y="583488"/>
                  </a:cubicBezTo>
                  <a:cubicBezTo>
                    <a:pt x="143868" y="602330"/>
                    <a:pt x="171012" y="616389"/>
                    <a:pt x="200082" y="624885"/>
                  </a:cubicBezTo>
                  <a:cubicBezTo>
                    <a:pt x="201693" y="628472"/>
                    <a:pt x="203355" y="632085"/>
                    <a:pt x="205004" y="635684"/>
                  </a:cubicBezTo>
                  <a:cubicBezTo>
                    <a:pt x="233953" y="630109"/>
                    <a:pt x="274381" y="628850"/>
                    <a:pt x="345131" y="627214"/>
                  </a:cubicBezTo>
                  <a:cubicBezTo>
                    <a:pt x="445019" y="624910"/>
                    <a:pt x="558476" y="615219"/>
                    <a:pt x="599382" y="706724"/>
                  </a:cubicBezTo>
                  <a:cubicBezTo>
                    <a:pt x="626054" y="692243"/>
                    <a:pt x="651177" y="675062"/>
                    <a:pt x="674349" y="655458"/>
                  </a:cubicBezTo>
                  <a:cubicBezTo>
                    <a:pt x="676570" y="653356"/>
                    <a:pt x="680076" y="653451"/>
                    <a:pt x="682178" y="655672"/>
                  </a:cubicBezTo>
                  <a:cubicBezTo>
                    <a:pt x="682436" y="655943"/>
                    <a:pt x="682662" y="656239"/>
                    <a:pt x="682857" y="656553"/>
                  </a:cubicBezTo>
                  <a:cubicBezTo>
                    <a:pt x="697552" y="675905"/>
                    <a:pt x="710970" y="696189"/>
                    <a:pt x="723021" y="717284"/>
                  </a:cubicBezTo>
                  <a:cubicBezTo>
                    <a:pt x="725237" y="721803"/>
                    <a:pt x="719157" y="727441"/>
                    <a:pt x="715621" y="723049"/>
                  </a:cubicBezTo>
                  <a:cubicBezTo>
                    <a:pt x="701750" y="705201"/>
                    <a:pt x="688842" y="686623"/>
                    <a:pt x="676954" y="667390"/>
                  </a:cubicBezTo>
                  <a:cubicBezTo>
                    <a:pt x="655097" y="687246"/>
                    <a:pt x="629729" y="702847"/>
                    <a:pt x="602152" y="713395"/>
                  </a:cubicBezTo>
                  <a:cubicBezTo>
                    <a:pt x="620427" y="760909"/>
                    <a:pt x="614738" y="822899"/>
                    <a:pt x="601560" y="887016"/>
                  </a:cubicBezTo>
                  <a:cubicBezTo>
                    <a:pt x="600301" y="893183"/>
                    <a:pt x="588268" y="948904"/>
                    <a:pt x="580439" y="950754"/>
                  </a:cubicBezTo>
                  <a:cubicBezTo>
                    <a:pt x="571195" y="952982"/>
                    <a:pt x="561805" y="954537"/>
                    <a:pt x="552333" y="955399"/>
                  </a:cubicBezTo>
                  <a:cubicBezTo>
                    <a:pt x="536801" y="1035010"/>
                    <a:pt x="520288" y="1113991"/>
                    <a:pt x="516424" y="1186705"/>
                  </a:cubicBezTo>
                  <a:cubicBezTo>
                    <a:pt x="516499" y="1189700"/>
                    <a:pt x="518903" y="1192104"/>
                    <a:pt x="521899" y="1192180"/>
                  </a:cubicBezTo>
                  <a:cubicBezTo>
                    <a:pt x="532308" y="1192948"/>
                    <a:pt x="542742" y="1193439"/>
                    <a:pt x="553303" y="1193967"/>
                  </a:cubicBezTo>
                  <a:cubicBezTo>
                    <a:pt x="552610" y="1198624"/>
                    <a:pt x="549212" y="1224943"/>
                    <a:pt x="548092" y="1233452"/>
                  </a:cubicBezTo>
                  <a:cubicBezTo>
                    <a:pt x="546606" y="1240922"/>
                    <a:pt x="545732" y="1248499"/>
                    <a:pt x="545486" y="1256108"/>
                  </a:cubicBezTo>
                  <a:cubicBezTo>
                    <a:pt x="530772" y="1257744"/>
                    <a:pt x="561597" y="1300979"/>
                    <a:pt x="585764" y="1283937"/>
                  </a:cubicBezTo>
                  <a:cubicBezTo>
                    <a:pt x="602554" y="1272105"/>
                    <a:pt x="605034" y="1259204"/>
                    <a:pt x="626205" y="1280375"/>
                  </a:cubicBezTo>
                  <a:cubicBezTo>
                    <a:pt x="643700" y="1300004"/>
                    <a:pt x="667162" y="1313346"/>
                    <a:pt x="692977" y="1318349"/>
                  </a:cubicBezTo>
                  <a:cubicBezTo>
                    <a:pt x="720554" y="1325901"/>
                    <a:pt x="764205" y="1333931"/>
                    <a:pt x="772072" y="1335895"/>
                  </a:cubicBezTo>
                  <a:cubicBezTo>
                    <a:pt x="771556" y="1331754"/>
                    <a:pt x="771235" y="1327594"/>
                    <a:pt x="771115" y="1323421"/>
                  </a:cubicBezTo>
                  <a:cubicBezTo>
                    <a:pt x="718125" y="1311036"/>
                    <a:pt x="669276" y="1306769"/>
                    <a:pt x="638905" y="1274874"/>
                  </a:cubicBezTo>
                  <a:close/>
                  <a:moveTo>
                    <a:pt x="140849" y="258046"/>
                  </a:moveTo>
                  <a:cubicBezTo>
                    <a:pt x="165393" y="180575"/>
                    <a:pt x="164563" y="186780"/>
                    <a:pt x="163870" y="185521"/>
                  </a:cubicBezTo>
                  <a:cubicBezTo>
                    <a:pt x="134142" y="177529"/>
                    <a:pt x="103912" y="171525"/>
                    <a:pt x="73385" y="167560"/>
                  </a:cubicBezTo>
                  <a:cubicBezTo>
                    <a:pt x="70502" y="167170"/>
                    <a:pt x="67507" y="164691"/>
                    <a:pt x="68715" y="161393"/>
                  </a:cubicBezTo>
                  <a:cubicBezTo>
                    <a:pt x="79295" y="131204"/>
                    <a:pt x="92272" y="101908"/>
                    <a:pt x="107520" y="73789"/>
                  </a:cubicBezTo>
                  <a:cubicBezTo>
                    <a:pt x="109445" y="70378"/>
                    <a:pt x="115487" y="72707"/>
                    <a:pt x="113964" y="76533"/>
                  </a:cubicBezTo>
                  <a:cubicBezTo>
                    <a:pt x="102900" y="104224"/>
                    <a:pt x="90654" y="131097"/>
                    <a:pt x="80093" y="158787"/>
                  </a:cubicBezTo>
                  <a:cubicBezTo>
                    <a:pt x="106966" y="162802"/>
                    <a:pt x="120371" y="165207"/>
                    <a:pt x="148640" y="171261"/>
                  </a:cubicBezTo>
                  <a:cubicBezTo>
                    <a:pt x="162335" y="174206"/>
                    <a:pt x="176948" y="174659"/>
                    <a:pt x="173600" y="188265"/>
                  </a:cubicBezTo>
                  <a:cubicBezTo>
                    <a:pt x="172807" y="191475"/>
                    <a:pt x="152077" y="255957"/>
                    <a:pt x="151661" y="257228"/>
                  </a:cubicBezTo>
                  <a:cubicBezTo>
                    <a:pt x="178111" y="272344"/>
                    <a:pt x="203529" y="289198"/>
                    <a:pt x="227748" y="307675"/>
                  </a:cubicBezTo>
                  <a:cubicBezTo>
                    <a:pt x="230102" y="310407"/>
                    <a:pt x="227874" y="315932"/>
                    <a:pt x="223972" y="314397"/>
                  </a:cubicBezTo>
                  <a:cubicBezTo>
                    <a:pt x="210216" y="306977"/>
                    <a:pt x="197019" y="298563"/>
                    <a:pt x="184487" y="289223"/>
                  </a:cubicBezTo>
                  <a:cubicBezTo>
                    <a:pt x="143430" y="262942"/>
                    <a:pt x="139339" y="264050"/>
                    <a:pt x="140849" y="258046"/>
                  </a:cubicBezTo>
                  <a:close/>
                  <a:moveTo>
                    <a:pt x="198748" y="449024"/>
                  </a:moveTo>
                  <a:cubicBezTo>
                    <a:pt x="188414" y="479672"/>
                    <a:pt x="187558" y="493795"/>
                    <a:pt x="182297" y="504405"/>
                  </a:cubicBezTo>
                  <a:cubicBezTo>
                    <a:pt x="180523" y="507980"/>
                    <a:pt x="175714" y="505916"/>
                    <a:pt x="175437" y="502631"/>
                  </a:cubicBezTo>
                  <a:cubicBezTo>
                    <a:pt x="174179" y="488269"/>
                    <a:pt x="187068" y="448407"/>
                    <a:pt x="192027" y="435166"/>
                  </a:cubicBezTo>
                  <a:cubicBezTo>
                    <a:pt x="183506" y="429489"/>
                    <a:pt x="174317" y="407110"/>
                    <a:pt x="170780" y="398576"/>
                  </a:cubicBezTo>
                  <a:cubicBezTo>
                    <a:pt x="164439" y="386833"/>
                    <a:pt x="161765" y="373466"/>
                    <a:pt x="163103" y="360187"/>
                  </a:cubicBezTo>
                  <a:cubicBezTo>
                    <a:pt x="163833" y="356902"/>
                    <a:pt x="168603" y="357846"/>
                    <a:pt x="168729" y="361005"/>
                  </a:cubicBezTo>
                  <a:cubicBezTo>
                    <a:pt x="169610" y="383863"/>
                    <a:pt x="192732" y="418841"/>
                    <a:pt x="196004" y="425034"/>
                  </a:cubicBezTo>
                  <a:cubicBezTo>
                    <a:pt x="215578" y="376260"/>
                    <a:pt x="239193" y="329205"/>
                    <a:pt x="266603" y="284365"/>
                  </a:cubicBezTo>
                  <a:cubicBezTo>
                    <a:pt x="267854" y="282244"/>
                    <a:pt x="270587" y="281539"/>
                    <a:pt x="272707" y="282791"/>
                  </a:cubicBezTo>
                  <a:cubicBezTo>
                    <a:pt x="274828" y="284044"/>
                    <a:pt x="275532" y="286775"/>
                    <a:pt x="274281" y="288896"/>
                  </a:cubicBezTo>
                  <a:cubicBezTo>
                    <a:pt x="262449" y="316297"/>
                    <a:pt x="223796" y="374561"/>
                    <a:pt x="198698" y="449011"/>
                  </a:cubicBezTo>
                  <a:close/>
                  <a:moveTo>
                    <a:pt x="354483" y="445046"/>
                  </a:moveTo>
                  <a:cubicBezTo>
                    <a:pt x="345937" y="491529"/>
                    <a:pt x="327862" y="549831"/>
                    <a:pt x="298825" y="586936"/>
                  </a:cubicBezTo>
                  <a:cubicBezTo>
                    <a:pt x="279504" y="611619"/>
                    <a:pt x="247647" y="632437"/>
                    <a:pt x="215337" y="621348"/>
                  </a:cubicBezTo>
                  <a:cubicBezTo>
                    <a:pt x="213710" y="620845"/>
                    <a:pt x="212798" y="619120"/>
                    <a:pt x="213300" y="617490"/>
                  </a:cubicBezTo>
                  <a:cubicBezTo>
                    <a:pt x="213689" y="616232"/>
                    <a:pt x="214837" y="615357"/>
                    <a:pt x="216155" y="615319"/>
                  </a:cubicBezTo>
                  <a:cubicBezTo>
                    <a:pt x="253085" y="614476"/>
                    <a:pt x="280662" y="604948"/>
                    <a:pt x="307736" y="552663"/>
                  </a:cubicBezTo>
                  <a:cubicBezTo>
                    <a:pt x="324168" y="519144"/>
                    <a:pt x="335930" y="483530"/>
                    <a:pt x="342702" y="446821"/>
                  </a:cubicBezTo>
                  <a:cubicBezTo>
                    <a:pt x="347913" y="419131"/>
                    <a:pt x="346264" y="416928"/>
                    <a:pt x="349826" y="409061"/>
                  </a:cubicBezTo>
                  <a:cubicBezTo>
                    <a:pt x="351129" y="406928"/>
                    <a:pt x="353917" y="406248"/>
                    <a:pt x="356057" y="407551"/>
                  </a:cubicBezTo>
                  <a:cubicBezTo>
                    <a:pt x="357019" y="408142"/>
                    <a:pt x="357731" y="409067"/>
                    <a:pt x="358045" y="410156"/>
                  </a:cubicBezTo>
                  <a:cubicBezTo>
                    <a:pt x="359027" y="421912"/>
                    <a:pt x="357800" y="433744"/>
                    <a:pt x="354433" y="445046"/>
                  </a:cubicBezTo>
                  <a:close/>
                  <a:moveTo>
                    <a:pt x="604002" y="485211"/>
                  </a:moveTo>
                  <a:cubicBezTo>
                    <a:pt x="564964" y="501567"/>
                    <a:pt x="527110" y="520623"/>
                    <a:pt x="490721" y="542241"/>
                  </a:cubicBezTo>
                  <a:cubicBezTo>
                    <a:pt x="427562" y="582103"/>
                    <a:pt x="407649" y="609580"/>
                    <a:pt x="390922" y="620115"/>
                  </a:cubicBezTo>
                  <a:cubicBezTo>
                    <a:pt x="389015" y="621159"/>
                    <a:pt x="386617" y="620467"/>
                    <a:pt x="385572" y="618554"/>
                  </a:cubicBezTo>
                  <a:cubicBezTo>
                    <a:pt x="384924" y="617377"/>
                    <a:pt x="384924" y="615949"/>
                    <a:pt x="385572" y="614765"/>
                  </a:cubicBezTo>
                  <a:cubicBezTo>
                    <a:pt x="400324" y="591014"/>
                    <a:pt x="503698" y="504808"/>
                    <a:pt x="601359" y="479043"/>
                  </a:cubicBezTo>
                  <a:cubicBezTo>
                    <a:pt x="604908" y="478099"/>
                    <a:pt x="607526" y="483599"/>
                    <a:pt x="603951" y="485211"/>
                  </a:cubicBezTo>
                  <a:close/>
                  <a:moveTo>
                    <a:pt x="601585" y="1256775"/>
                  </a:moveTo>
                  <a:cubicBezTo>
                    <a:pt x="592485" y="1258864"/>
                    <a:pt x="588080" y="1264050"/>
                    <a:pt x="576714" y="1274686"/>
                  </a:cubicBezTo>
                  <a:cubicBezTo>
                    <a:pt x="568746" y="1278663"/>
                    <a:pt x="558690" y="1268644"/>
                    <a:pt x="552724" y="1261923"/>
                  </a:cubicBezTo>
                  <a:cubicBezTo>
                    <a:pt x="555600" y="1254150"/>
                    <a:pt x="557135" y="1245944"/>
                    <a:pt x="557255" y="1237656"/>
                  </a:cubicBezTo>
                  <a:cubicBezTo>
                    <a:pt x="558425" y="1228190"/>
                    <a:pt x="561773" y="1199543"/>
                    <a:pt x="562289" y="1194609"/>
                  </a:cubicBezTo>
                  <a:cubicBezTo>
                    <a:pt x="573542" y="1195213"/>
                    <a:pt x="590244" y="1196170"/>
                    <a:pt x="608986" y="1197265"/>
                  </a:cubicBezTo>
                  <a:cubicBezTo>
                    <a:pt x="607683" y="1217253"/>
                    <a:pt x="605191" y="1237146"/>
                    <a:pt x="601535" y="1256838"/>
                  </a:cubicBezTo>
                  <a:close/>
                </a:path>
              </a:pathLst>
            </a:custGeom>
            <a:solidFill>
              <a:srgbClr val="000000"/>
            </a:solidFill>
            <a:ln w="6287" cap="flat">
              <a:noFill/>
              <a:prstDash val="solid"/>
              <a:miter/>
            </a:ln>
          </p:spPr>
          <p:txBody>
            <a:bodyPr rtlCol="1" anchor="ctr"/>
            <a:lstStyle/>
            <a:p>
              <a:endParaRPr lang="ar-SA"/>
            </a:p>
          </p:txBody>
        </p:sp>
        <p:sp>
          <p:nvSpPr>
            <p:cNvPr id="159" name="شكل حر: شكل 158">
              <a:extLst>
                <a:ext uri="{FF2B5EF4-FFF2-40B4-BE49-F238E27FC236}">
                  <a16:creationId xmlns:a16="http://schemas.microsoft.com/office/drawing/2014/main" id="{406BBD82-D32D-FE59-F632-677EB9A77AD0}"/>
                </a:ext>
              </a:extLst>
            </p:cNvPr>
            <p:cNvSpPr/>
            <p:nvPr/>
          </p:nvSpPr>
          <p:spPr>
            <a:xfrm>
              <a:off x="4766248" y="3459278"/>
              <a:ext cx="866326" cy="1645113"/>
            </a:xfrm>
            <a:custGeom>
              <a:avLst/>
              <a:gdLst>
                <a:gd name="connsiteX0" fmla="*/ 768002 w 866326"/>
                <a:gd name="connsiteY0" fmla="*/ 943097 h 1645113"/>
                <a:gd name="connsiteX1" fmla="*/ 597729 w 866326"/>
                <a:gd name="connsiteY1" fmla="*/ 933493 h 1645113"/>
                <a:gd name="connsiteX2" fmla="*/ 457601 w 866326"/>
                <a:gd name="connsiteY2" fmla="*/ 941964 h 1645113"/>
                <a:gd name="connsiteX3" fmla="*/ 452680 w 866326"/>
                <a:gd name="connsiteY3" fmla="*/ 931164 h 1645113"/>
                <a:gd name="connsiteX4" fmla="*/ 372755 w 866326"/>
                <a:gd name="connsiteY4" fmla="*/ 889805 h 1645113"/>
                <a:gd name="connsiteX5" fmla="*/ 252652 w 866326"/>
                <a:gd name="connsiteY5" fmla="*/ 516899 h 1645113"/>
                <a:gd name="connsiteX6" fmla="*/ 362887 w 866326"/>
                <a:gd name="connsiteY6" fmla="*/ 365141 h 1645113"/>
                <a:gd name="connsiteX7" fmla="*/ 397336 w 866326"/>
                <a:gd name="connsiteY7" fmla="*/ 391737 h 1645113"/>
                <a:gd name="connsiteX8" fmla="*/ 402635 w 866326"/>
                <a:gd name="connsiteY8" fmla="*/ 381176 h 1645113"/>
                <a:gd name="connsiteX9" fmla="*/ 421289 w 866326"/>
                <a:gd name="connsiteY9" fmla="*/ 353347 h 1645113"/>
                <a:gd name="connsiteX10" fmla="*/ 438004 w 866326"/>
                <a:gd name="connsiteY10" fmla="*/ 347872 h 1645113"/>
                <a:gd name="connsiteX11" fmla="*/ 436229 w 866326"/>
                <a:gd name="connsiteY11" fmla="*/ 330251 h 1645113"/>
                <a:gd name="connsiteX12" fmla="*/ 398766 w 866326"/>
                <a:gd name="connsiteY12" fmla="*/ 283265 h 1645113"/>
                <a:gd name="connsiteX13" fmla="*/ 399728 w 866326"/>
                <a:gd name="connsiteY13" fmla="*/ 277877 h 1645113"/>
                <a:gd name="connsiteX14" fmla="*/ 393548 w 866326"/>
                <a:gd name="connsiteY14" fmla="*/ 273636 h 1645113"/>
                <a:gd name="connsiteX15" fmla="*/ 355712 w 866326"/>
                <a:gd name="connsiteY15" fmla="*/ 144622 h 1645113"/>
                <a:gd name="connsiteX16" fmla="*/ 404033 w 866326"/>
                <a:gd name="connsiteY16" fmla="*/ 110109 h 1645113"/>
                <a:gd name="connsiteX17" fmla="*/ 460673 w 866326"/>
                <a:gd name="connsiteY17" fmla="*/ 102432 h 1645113"/>
                <a:gd name="connsiteX18" fmla="*/ 505494 w 866326"/>
                <a:gd name="connsiteY18" fmla="*/ 72223 h 1645113"/>
                <a:gd name="connsiteX19" fmla="*/ 581178 w 866326"/>
                <a:gd name="connsiteY19" fmla="*/ 123640 h 1645113"/>
                <a:gd name="connsiteX20" fmla="*/ 557263 w 866326"/>
                <a:gd name="connsiteY20" fmla="*/ 166435 h 1645113"/>
                <a:gd name="connsiteX21" fmla="*/ 597024 w 866326"/>
                <a:gd name="connsiteY21" fmla="*/ 300105 h 1645113"/>
                <a:gd name="connsiteX22" fmla="*/ 575501 w 866326"/>
                <a:gd name="connsiteY22" fmla="*/ 344939 h 1645113"/>
                <a:gd name="connsiteX23" fmla="*/ 589623 w 866326"/>
                <a:gd name="connsiteY23" fmla="*/ 356582 h 1645113"/>
                <a:gd name="connsiteX24" fmla="*/ 601279 w 866326"/>
                <a:gd name="connsiteY24" fmla="*/ 357526 h 1645113"/>
                <a:gd name="connsiteX25" fmla="*/ 601002 w 866326"/>
                <a:gd name="connsiteY25" fmla="*/ 356267 h 1645113"/>
                <a:gd name="connsiteX26" fmla="*/ 657352 w 866326"/>
                <a:gd name="connsiteY26" fmla="*/ 308967 h 1645113"/>
                <a:gd name="connsiteX27" fmla="*/ 777782 w 866326"/>
                <a:gd name="connsiteY27" fmla="*/ 369987 h 1645113"/>
                <a:gd name="connsiteX28" fmla="*/ 761948 w 866326"/>
                <a:gd name="connsiteY28" fmla="*/ 286487 h 1645113"/>
                <a:gd name="connsiteX29" fmla="*/ 588113 w 866326"/>
                <a:gd name="connsiteY29" fmla="*/ 19145 h 1645113"/>
                <a:gd name="connsiteX30" fmla="*/ 18225 w 866326"/>
                <a:gd name="connsiteY30" fmla="*/ 272427 h 1645113"/>
                <a:gd name="connsiteX31" fmla="*/ 36602 w 866326"/>
                <a:gd name="connsiteY31" fmla="*/ 637378 h 1645113"/>
                <a:gd name="connsiteX32" fmla="*/ 177661 w 866326"/>
                <a:gd name="connsiteY32" fmla="*/ 984771 h 1645113"/>
                <a:gd name="connsiteX33" fmla="*/ 516432 w 866326"/>
                <a:gd name="connsiteY33" fmla="*/ 1266713 h 1645113"/>
                <a:gd name="connsiteX34" fmla="*/ 517690 w 866326"/>
                <a:gd name="connsiteY34" fmla="*/ 1479340 h 1645113"/>
                <a:gd name="connsiteX35" fmla="*/ 420483 w 866326"/>
                <a:gd name="connsiteY35" fmla="*/ 1438081 h 1645113"/>
                <a:gd name="connsiteX36" fmla="*/ 383466 w 866326"/>
                <a:gd name="connsiteY36" fmla="*/ 1425053 h 1645113"/>
                <a:gd name="connsiteX37" fmla="*/ 329733 w 866326"/>
                <a:gd name="connsiteY37" fmla="*/ 1444525 h 1645113"/>
                <a:gd name="connsiteX38" fmla="*/ 344862 w 866326"/>
                <a:gd name="connsiteY38" fmla="*/ 1490964 h 1645113"/>
                <a:gd name="connsiteX39" fmla="*/ 347002 w 866326"/>
                <a:gd name="connsiteY39" fmla="*/ 1491964 h 1645113"/>
                <a:gd name="connsiteX40" fmla="*/ 390142 w 866326"/>
                <a:gd name="connsiteY40" fmla="*/ 1471354 h 1645113"/>
                <a:gd name="connsiteX41" fmla="*/ 391144 w 866326"/>
                <a:gd name="connsiteY41" fmla="*/ 1467962 h 1645113"/>
                <a:gd name="connsiteX42" fmla="*/ 507407 w 866326"/>
                <a:gd name="connsiteY42" fmla="*/ 1504463 h 1645113"/>
                <a:gd name="connsiteX43" fmla="*/ 404448 w 866326"/>
                <a:gd name="connsiteY43" fmla="*/ 1565471 h 1645113"/>
                <a:gd name="connsiteX44" fmla="*/ 385253 w 866326"/>
                <a:gd name="connsiteY44" fmla="*/ 1620588 h 1645113"/>
                <a:gd name="connsiteX45" fmla="*/ 433372 w 866326"/>
                <a:gd name="connsiteY45" fmla="*/ 1640462 h 1645113"/>
                <a:gd name="connsiteX46" fmla="*/ 437350 w 866326"/>
                <a:gd name="connsiteY46" fmla="*/ 1591928 h 1645113"/>
                <a:gd name="connsiteX47" fmla="*/ 537011 w 866326"/>
                <a:gd name="connsiteY47" fmla="*/ 1511877 h 1645113"/>
                <a:gd name="connsiteX48" fmla="*/ 709889 w 866326"/>
                <a:gd name="connsiteY48" fmla="*/ 1555930 h 1645113"/>
                <a:gd name="connsiteX49" fmla="*/ 722778 w 866326"/>
                <a:gd name="connsiteY49" fmla="*/ 1608303 h 1645113"/>
                <a:gd name="connsiteX50" fmla="*/ 766517 w 866326"/>
                <a:gd name="connsiteY50" fmla="*/ 1573891 h 1645113"/>
                <a:gd name="connsiteX51" fmla="*/ 729499 w 866326"/>
                <a:gd name="connsiteY51" fmla="*/ 1518233 h 1645113"/>
                <a:gd name="connsiteX52" fmla="*/ 643406 w 866326"/>
                <a:gd name="connsiteY52" fmla="*/ 1497528 h 1645113"/>
                <a:gd name="connsiteX53" fmla="*/ 572254 w 866326"/>
                <a:gd name="connsiteY53" fmla="*/ 1488717 h 1645113"/>
                <a:gd name="connsiteX54" fmla="*/ 656698 w 866326"/>
                <a:gd name="connsiteY54" fmla="*/ 1440737 h 1645113"/>
                <a:gd name="connsiteX55" fmla="*/ 680682 w 866326"/>
                <a:gd name="connsiteY55" fmla="*/ 1450661 h 1645113"/>
                <a:gd name="connsiteX56" fmla="*/ 684263 w 866326"/>
                <a:gd name="connsiteY56" fmla="*/ 1448679 h 1645113"/>
                <a:gd name="connsiteX57" fmla="*/ 685798 w 866326"/>
                <a:gd name="connsiteY57" fmla="*/ 1414286 h 1645113"/>
                <a:gd name="connsiteX58" fmla="*/ 677818 w 866326"/>
                <a:gd name="connsiteY58" fmla="*/ 1408515 h 1645113"/>
                <a:gd name="connsiteX59" fmla="*/ 620649 w 866326"/>
                <a:gd name="connsiteY59" fmla="*/ 1417980 h 1645113"/>
                <a:gd name="connsiteX60" fmla="*/ 554972 w 866326"/>
                <a:gd name="connsiteY60" fmla="*/ 1463493 h 1645113"/>
                <a:gd name="connsiteX61" fmla="*/ 555387 w 866326"/>
                <a:gd name="connsiteY61" fmla="*/ 1268538 h 1645113"/>
                <a:gd name="connsiteX62" fmla="*/ 833000 w 866326"/>
                <a:gd name="connsiteY62" fmla="*/ 1257021 h 1645113"/>
                <a:gd name="connsiteX63" fmla="*/ 854120 w 866326"/>
                <a:gd name="connsiteY63" fmla="*/ 1193282 h 1645113"/>
                <a:gd name="connsiteX64" fmla="*/ 768002 w 866326"/>
                <a:gd name="connsiteY64" fmla="*/ 943097 h 1645113"/>
                <a:gd name="connsiteX65" fmla="*/ 450566 w 866326"/>
                <a:gd name="connsiteY65" fmla="*/ 943462 h 1645113"/>
                <a:gd name="connsiteX66" fmla="*/ 340117 w 866326"/>
                <a:gd name="connsiteY66" fmla="*/ 926784 h 1645113"/>
                <a:gd name="connsiteX67" fmla="*/ 155320 w 866326"/>
                <a:gd name="connsiteY67" fmla="*/ 664792 h 1645113"/>
                <a:gd name="connsiteX68" fmla="*/ 101574 w 866326"/>
                <a:gd name="connsiteY68" fmla="*/ 456130 h 1645113"/>
                <a:gd name="connsiteX69" fmla="*/ 115697 w 866326"/>
                <a:gd name="connsiteY69" fmla="*/ 248576 h 1645113"/>
                <a:gd name="connsiteX70" fmla="*/ 237435 w 866326"/>
                <a:gd name="connsiteY70" fmla="*/ 105717 h 1645113"/>
                <a:gd name="connsiteX71" fmla="*/ 241414 w 866326"/>
                <a:gd name="connsiteY71" fmla="*/ 106822 h 1645113"/>
                <a:gd name="connsiteX72" fmla="*/ 241010 w 866326"/>
                <a:gd name="connsiteY72" fmla="*/ 110248 h 1645113"/>
                <a:gd name="connsiteX73" fmla="*/ 168661 w 866326"/>
                <a:gd name="connsiteY73" fmla="*/ 185239 h 1645113"/>
                <a:gd name="connsiteX74" fmla="*/ 108245 w 866326"/>
                <a:gd name="connsiteY74" fmla="*/ 374153 h 1645113"/>
                <a:gd name="connsiteX75" fmla="*/ 276731 w 866326"/>
                <a:gd name="connsiteY75" fmla="*/ 854965 h 1645113"/>
                <a:gd name="connsiteX76" fmla="*/ 446739 w 866326"/>
                <a:gd name="connsiteY76" fmla="*/ 935029 h 1645113"/>
                <a:gd name="connsiteX77" fmla="*/ 451550 w 866326"/>
                <a:gd name="connsiteY77" fmla="*/ 940913 h 1645113"/>
                <a:gd name="connsiteX78" fmla="*/ 450603 w 866326"/>
                <a:gd name="connsiteY78" fmla="*/ 943462 h 16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66326" h="1645113">
                  <a:moveTo>
                    <a:pt x="768002" y="943097"/>
                  </a:moveTo>
                  <a:cubicBezTo>
                    <a:pt x="720626" y="928672"/>
                    <a:pt x="665420" y="931932"/>
                    <a:pt x="597729" y="933493"/>
                  </a:cubicBezTo>
                  <a:cubicBezTo>
                    <a:pt x="526979" y="935129"/>
                    <a:pt x="486589" y="936388"/>
                    <a:pt x="457601" y="941964"/>
                  </a:cubicBezTo>
                  <a:cubicBezTo>
                    <a:pt x="455953" y="938364"/>
                    <a:pt x="454291" y="934752"/>
                    <a:pt x="452680" y="931164"/>
                  </a:cubicBezTo>
                  <a:cubicBezTo>
                    <a:pt x="423612" y="922681"/>
                    <a:pt x="396469" y="908634"/>
                    <a:pt x="372755" y="889805"/>
                  </a:cubicBezTo>
                  <a:cubicBezTo>
                    <a:pt x="277473" y="816475"/>
                    <a:pt x="251218" y="636510"/>
                    <a:pt x="252652" y="516899"/>
                  </a:cubicBezTo>
                  <a:cubicBezTo>
                    <a:pt x="253848" y="417955"/>
                    <a:pt x="303301" y="371208"/>
                    <a:pt x="362887" y="365141"/>
                  </a:cubicBezTo>
                  <a:cubicBezTo>
                    <a:pt x="382610" y="363140"/>
                    <a:pt x="376896" y="361541"/>
                    <a:pt x="397336" y="391737"/>
                  </a:cubicBezTo>
                  <a:cubicBezTo>
                    <a:pt x="398521" y="387954"/>
                    <a:pt x="400311" y="384386"/>
                    <a:pt x="402635" y="381176"/>
                  </a:cubicBezTo>
                  <a:cubicBezTo>
                    <a:pt x="408322" y="371554"/>
                    <a:pt x="414550" y="362265"/>
                    <a:pt x="421289" y="353347"/>
                  </a:cubicBezTo>
                  <a:cubicBezTo>
                    <a:pt x="424991" y="347966"/>
                    <a:pt x="431835" y="345726"/>
                    <a:pt x="438004" y="347872"/>
                  </a:cubicBezTo>
                  <a:cubicBezTo>
                    <a:pt x="437715" y="343479"/>
                    <a:pt x="437715" y="341428"/>
                    <a:pt x="436229" y="330251"/>
                  </a:cubicBezTo>
                  <a:cubicBezTo>
                    <a:pt x="412909" y="327620"/>
                    <a:pt x="396136" y="306581"/>
                    <a:pt x="398766" y="283265"/>
                  </a:cubicBezTo>
                  <a:cubicBezTo>
                    <a:pt x="398971" y="281452"/>
                    <a:pt x="399292" y="279652"/>
                    <a:pt x="399728" y="277877"/>
                  </a:cubicBezTo>
                  <a:cubicBezTo>
                    <a:pt x="397319" y="277053"/>
                    <a:pt x="395183" y="275587"/>
                    <a:pt x="393548" y="273636"/>
                  </a:cubicBezTo>
                  <a:cubicBezTo>
                    <a:pt x="354240" y="226297"/>
                    <a:pt x="339929" y="181224"/>
                    <a:pt x="355712" y="144622"/>
                  </a:cubicBezTo>
                  <a:cubicBezTo>
                    <a:pt x="364414" y="125244"/>
                    <a:pt x="382879" y="112055"/>
                    <a:pt x="404033" y="110109"/>
                  </a:cubicBezTo>
                  <a:cubicBezTo>
                    <a:pt x="423995" y="107252"/>
                    <a:pt x="444650" y="110588"/>
                    <a:pt x="460673" y="102432"/>
                  </a:cubicBezTo>
                  <a:cubicBezTo>
                    <a:pt x="475437" y="94880"/>
                    <a:pt x="490428" y="81034"/>
                    <a:pt x="505494" y="72223"/>
                  </a:cubicBezTo>
                  <a:cubicBezTo>
                    <a:pt x="555841" y="42695"/>
                    <a:pt x="594167" y="79524"/>
                    <a:pt x="581178" y="123640"/>
                  </a:cubicBezTo>
                  <a:cubicBezTo>
                    <a:pt x="575331" y="138993"/>
                    <a:pt x="567276" y="153411"/>
                    <a:pt x="557263" y="166435"/>
                  </a:cubicBezTo>
                  <a:cubicBezTo>
                    <a:pt x="573059" y="202320"/>
                    <a:pt x="596055" y="261112"/>
                    <a:pt x="597024" y="300105"/>
                  </a:cubicBezTo>
                  <a:cubicBezTo>
                    <a:pt x="598912" y="317922"/>
                    <a:pt x="590580" y="335273"/>
                    <a:pt x="575501" y="344939"/>
                  </a:cubicBezTo>
                  <a:cubicBezTo>
                    <a:pt x="582115" y="345638"/>
                    <a:pt x="587672" y="350219"/>
                    <a:pt x="589623" y="356582"/>
                  </a:cubicBezTo>
                  <a:cubicBezTo>
                    <a:pt x="593494" y="355481"/>
                    <a:pt x="597635" y="355814"/>
                    <a:pt x="601279" y="357526"/>
                  </a:cubicBezTo>
                  <a:lnTo>
                    <a:pt x="601002" y="356267"/>
                  </a:lnTo>
                  <a:cubicBezTo>
                    <a:pt x="587710" y="347960"/>
                    <a:pt x="642160" y="313687"/>
                    <a:pt x="657352" y="308967"/>
                  </a:cubicBezTo>
                  <a:cubicBezTo>
                    <a:pt x="702060" y="295121"/>
                    <a:pt x="741683" y="335034"/>
                    <a:pt x="777782" y="369987"/>
                  </a:cubicBezTo>
                  <a:cubicBezTo>
                    <a:pt x="774094" y="341874"/>
                    <a:pt x="768807" y="313995"/>
                    <a:pt x="761948" y="286487"/>
                  </a:cubicBezTo>
                  <a:cubicBezTo>
                    <a:pt x="737517" y="189632"/>
                    <a:pt x="678876" y="59725"/>
                    <a:pt x="588113" y="19145"/>
                  </a:cubicBezTo>
                  <a:cubicBezTo>
                    <a:pt x="431308" y="-50925"/>
                    <a:pt x="88723" y="79889"/>
                    <a:pt x="18225" y="272427"/>
                  </a:cubicBezTo>
                  <a:cubicBezTo>
                    <a:pt x="-19069" y="374266"/>
                    <a:pt x="7892" y="532758"/>
                    <a:pt x="36602" y="637378"/>
                  </a:cubicBezTo>
                  <a:cubicBezTo>
                    <a:pt x="70768" y="757990"/>
                    <a:pt x="118071" y="874486"/>
                    <a:pt x="177661" y="984771"/>
                  </a:cubicBezTo>
                  <a:cubicBezTo>
                    <a:pt x="255623" y="1131633"/>
                    <a:pt x="348676" y="1259375"/>
                    <a:pt x="516432" y="1266713"/>
                  </a:cubicBezTo>
                  <a:cubicBezTo>
                    <a:pt x="515878" y="1310439"/>
                    <a:pt x="517111" y="1460145"/>
                    <a:pt x="517690" y="1479340"/>
                  </a:cubicBezTo>
                  <a:cubicBezTo>
                    <a:pt x="493599" y="1468440"/>
                    <a:pt x="473486" y="1460309"/>
                    <a:pt x="420483" y="1438081"/>
                  </a:cubicBezTo>
                  <a:cubicBezTo>
                    <a:pt x="408629" y="1432467"/>
                    <a:pt x="396223" y="1428100"/>
                    <a:pt x="383466" y="1425053"/>
                  </a:cubicBezTo>
                  <a:cubicBezTo>
                    <a:pt x="364007" y="1421340"/>
                    <a:pt x="340155" y="1425746"/>
                    <a:pt x="329733" y="1444525"/>
                  </a:cubicBezTo>
                  <a:cubicBezTo>
                    <a:pt x="321087" y="1461530"/>
                    <a:pt x="327860" y="1482323"/>
                    <a:pt x="344862" y="1490964"/>
                  </a:cubicBezTo>
                  <a:cubicBezTo>
                    <a:pt x="345564" y="1491322"/>
                    <a:pt x="346278" y="1491656"/>
                    <a:pt x="347002" y="1491964"/>
                  </a:cubicBezTo>
                  <a:cubicBezTo>
                    <a:pt x="364607" y="1498182"/>
                    <a:pt x="383922" y="1488956"/>
                    <a:pt x="390142" y="1471354"/>
                  </a:cubicBezTo>
                  <a:cubicBezTo>
                    <a:pt x="390535" y="1470240"/>
                    <a:pt x="390869" y="1469107"/>
                    <a:pt x="391144" y="1467962"/>
                  </a:cubicBezTo>
                  <a:cubicBezTo>
                    <a:pt x="429672" y="1480850"/>
                    <a:pt x="468338" y="1493601"/>
                    <a:pt x="507407" y="1504463"/>
                  </a:cubicBezTo>
                  <a:cubicBezTo>
                    <a:pt x="471445" y="1521889"/>
                    <a:pt x="437005" y="1542299"/>
                    <a:pt x="404448" y="1565471"/>
                  </a:cubicBezTo>
                  <a:cubicBezTo>
                    <a:pt x="388563" y="1578662"/>
                    <a:pt x="376430" y="1599908"/>
                    <a:pt x="385253" y="1620588"/>
                  </a:cubicBezTo>
                  <a:cubicBezTo>
                    <a:pt x="392340" y="1637190"/>
                    <a:pt x="416242" y="1653313"/>
                    <a:pt x="433372" y="1640462"/>
                  </a:cubicBezTo>
                  <a:cubicBezTo>
                    <a:pt x="446059" y="1630909"/>
                    <a:pt x="453511" y="1603331"/>
                    <a:pt x="437350" y="1591928"/>
                  </a:cubicBezTo>
                  <a:cubicBezTo>
                    <a:pt x="468727" y="1563029"/>
                    <a:pt x="502024" y="1536282"/>
                    <a:pt x="537011" y="1511877"/>
                  </a:cubicBezTo>
                  <a:cubicBezTo>
                    <a:pt x="598258" y="1526200"/>
                    <a:pt x="658674" y="1533538"/>
                    <a:pt x="709889" y="1555930"/>
                  </a:cubicBezTo>
                  <a:cubicBezTo>
                    <a:pt x="693917" y="1583268"/>
                    <a:pt x="704326" y="1603218"/>
                    <a:pt x="722778" y="1608303"/>
                  </a:cubicBezTo>
                  <a:cubicBezTo>
                    <a:pt x="745434" y="1614597"/>
                    <a:pt x="764087" y="1595137"/>
                    <a:pt x="766517" y="1573891"/>
                  </a:cubicBezTo>
                  <a:cubicBezTo>
                    <a:pt x="769311" y="1549360"/>
                    <a:pt x="750154" y="1528340"/>
                    <a:pt x="729499" y="1518233"/>
                  </a:cubicBezTo>
                  <a:cubicBezTo>
                    <a:pt x="701972" y="1507150"/>
                    <a:pt x="672966" y="1500177"/>
                    <a:pt x="643406" y="1497528"/>
                  </a:cubicBezTo>
                  <a:cubicBezTo>
                    <a:pt x="619781" y="1493878"/>
                    <a:pt x="596055" y="1490939"/>
                    <a:pt x="572254" y="1488717"/>
                  </a:cubicBezTo>
                  <a:cubicBezTo>
                    <a:pt x="599592" y="1471341"/>
                    <a:pt x="627774" y="1455331"/>
                    <a:pt x="656698" y="1440737"/>
                  </a:cubicBezTo>
                  <a:cubicBezTo>
                    <a:pt x="660581" y="1450101"/>
                    <a:pt x="671317" y="1454544"/>
                    <a:pt x="680682" y="1450661"/>
                  </a:cubicBezTo>
                  <a:cubicBezTo>
                    <a:pt x="681940" y="1450133"/>
                    <a:pt x="683149" y="1449472"/>
                    <a:pt x="684263" y="1448679"/>
                  </a:cubicBezTo>
                  <a:cubicBezTo>
                    <a:pt x="694181" y="1439604"/>
                    <a:pt x="694873" y="1424210"/>
                    <a:pt x="685798" y="1414286"/>
                  </a:cubicBezTo>
                  <a:cubicBezTo>
                    <a:pt x="683558" y="1411838"/>
                    <a:pt x="680845" y="1409874"/>
                    <a:pt x="677818" y="1408515"/>
                  </a:cubicBezTo>
                  <a:cubicBezTo>
                    <a:pt x="658775" y="1398445"/>
                    <a:pt x="637541" y="1408124"/>
                    <a:pt x="620649" y="1417980"/>
                  </a:cubicBezTo>
                  <a:cubicBezTo>
                    <a:pt x="597484" y="1431221"/>
                    <a:pt x="575507" y="1446451"/>
                    <a:pt x="554972" y="1463493"/>
                  </a:cubicBezTo>
                  <a:cubicBezTo>
                    <a:pt x="555111" y="1433197"/>
                    <a:pt x="554834" y="1320911"/>
                    <a:pt x="555387" y="1268538"/>
                  </a:cubicBezTo>
                  <a:cubicBezTo>
                    <a:pt x="601027" y="1270804"/>
                    <a:pt x="785447" y="1268312"/>
                    <a:pt x="833000" y="1257021"/>
                  </a:cubicBezTo>
                  <a:cubicBezTo>
                    <a:pt x="840828" y="1255171"/>
                    <a:pt x="852836" y="1199450"/>
                    <a:pt x="854120" y="1193282"/>
                  </a:cubicBezTo>
                  <a:cubicBezTo>
                    <a:pt x="877103" y="1081789"/>
                    <a:pt x="877204" y="976338"/>
                    <a:pt x="768002" y="943097"/>
                  </a:cubicBezTo>
                  <a:close/>
                  <a:moveTo>
                    <a:pt x="450566" y="943462"/>
                  </a:moveTo>
                  <a:cubicBezTo>
                    <a:pt x="412955" y="951763"/>
                    <a:pt x="373600" y="945822"/>
                    <a:pt x="340117" y="926784"/>
                  </a:cubicBezTo>
                  <a:cubicBezTo>
                    <a:pt x="253118" y="881938"/>
                    <a:pt x="190688" y="756197"/>
                    <a:pt x="155320" y="664792"/>
                  </a:cubicBezTo>
                  <a:cubicBezTo>
                    <a:pt x="129298" y="597579"/>
                    <a:pt x="111260" y="527547"/>
                    <a:pt x="101574" y="456130"/>
                  </a:cubicBezTo>
                  <a:cubicBezTo>
                    <a:pt x="92160" y="386488"/>
                    <a:pt x="87137" y="314492"/>
                    <a:pt x="115697" y="248576"/>
                  </a:cubicBezTo>
                  <a:cubicBezTo>
                    <a:pt x="141765" y="190285"/>
                    <a:pt x="184018" y="140702"/>
                    <a:pt x="237435" y="105717"/>
                  </a:cubicBezTo>
                  <a:cubicBezTo>
                    <a:pt x="238839" y="104923"/>
                    <a:pt x="240621" y="105418"/>
                    <a:pt x="241414" y="106822"/>
                  </a:cubicBezTo>
                  <a:cubicBezTo>
                    <a:pt x="242040" y="107931"/>
                    <a:pt x="241876" y="109316"/>
                    <a:pt x="241010" y="110248"/>
                  </a:cubicBezTo>
                  <a:cubicBezTo>
                    <a:pt x="215057" y="133405"/>
                    <a:pt x="190873" y="158472"/>
                    <a:pt x="168661" y="185239"/>
                  </a:cubicBezTo>
                  <a:cubicBezTo>
                    <a:pt x="125575" y="238424"/>
                    <a:pt x="104015" y="305839"/>
                    <a:pt x="108245" y="374153"/>
                  </a:cubicBezTo>
                  <a:cubicBezTo>
                    <a:pt x="114400" y="558108"/>
                    <a:pt x="195685" y="759306"/>
                    <a:pt x="276731" y="854965"/>
                  </a:cubicBezTo>
                  <a:cubicBezTo>
                    <a:pt x="350740" y="942291"/>
                    <a:pt x="414291" y="930686"/>
                    <a:pt x="446739" y="935029"/>
                  </a:cubicBezTo>
                  <a:cubicBezTo>
                    <a:pt x="449693" y="935324"/>
                    <a:pt x="451847" y="937961"/>
                    <a:pt x="451550" y="940913"/>
                  </a:cubicBezTo>
                  <a:cubicBezTo>
                    <a:pt x="451459" y="941832"/>
                    <a:pt x="451132" y="942706"/>
                    <a:pt x="450603" y="943462"/>
                  </a:cubicBezTo>
                  <a:close/>
                </a:path>
              </a:pathLst>
            </a:custGeom>
            <a:solidFill>
              <a:srgbClr val="F8BD38"/>
            </a:solidFill>
            <a:ln w="6287" cap="flat">
              <a:noFill/>
              <a:prstDash val="solid"/>
              <a:miter/>
            </a:ln>
          </p:spPr>
          <p:txBody>
            <a:bodyPr rtlCol="1" anchor="ctr"/>
            <a:lstStyle/>
            <a:p>
              <a:endParaRPr lang="ar-SA"/>
            </a:p>
          </p:txBody>
        </p:sp>
      </p:grpSp>
      <p:grpSp>
        <p:nvGrpSpPr>
          <p:cNvPr id="160" name="رسم 5">
            <a:extLst>
              <a:ext uri="{FF2B5EF4-FFF2-40B4-BE49-F238E27FC236}">
                <a16:creationId xmlns:a16="http://schemas.microsoft.com/office/drawing/2014/main" id="{BEB1B04A-34AF-9F9B-167A-16935281D95A}"/>
              </a:ext>
            </a:extLst>
          </p:cNvPr>
          <p:cNvGrpSpPr/>
          <p:nvPr/>
        </p:nvGrpSpPr>
        <p:grpSpPr>
          <a:xfrm>
            <a:off x="8503049" y="661282"/>
            <a:ext cx="1809351" cy="1753250"/>
            <a:chOff x="1627963" y="2488593"/>
            <a:chExt cx="2995667" cy="2902785"/>
          </a:xfrm>
        </p:grpSpPr>
        <p:sp>
          <p:nvSpPr>
            <p:cNvPr id="161" name="شكل حر: شكل 160">
              <a:extLst>
                <a:ext uri="{FF2B5EF4-FFF2-40B4-BE49-F238E27FC236}">
                  <a16:creationId xmlns:a16="http://schemas.microsoft.com/office/drawing/2014/main" id="{96EAE585-3EB0-93F9-58B0-ED0122EEB665}"/>
                </a:ext>
              </a:extLst>
            </p:cNvPr>
            <p:cNvSpPr/>
            <p:nvPr/>
          </p:nvSpPr>
          <p:spPr>
            <a:xfrm>
              <a:off x="2965145" y="2952741"/>
              <a:ext cx="1561490" cy="1033746"/>
            </a:xfrm>
            <a:custGeom>
              <a:avLst/>
              <a:gdLst>
                <a:gd name="connsiteX0" fmla="*/ 1561629 w 1561490"/>
                <a:gd name="connsiteY0" fmla="*/ 267452 h 1033746"/>
                <a:gd name="connsiteX1" fmla="*/ 1434789 w 1561490"/>
                <a:gd name="connsiteY1" fmla="*/ 931045 h 1033746"/>
                <a:gd name="connsiteX2" fmla="*/ 1379606 w 1561490"/>
                <a:gd name="connsiteY2" fmla="*/ 903800 h 1033746"/>
                <a:gd name="connsiteX3" fmla="*/ 1372574 w 1561490"/>
                <a:gd name="connsiteY3" fmla="*/ 798434 h 1033746"/>
                <a:gd name="connsiteX4" fmla="*/ 1376137 w 1561490"/>
                <a:gd name="connsiteY4" fmla="*/ 788895 h 1033746"/>
                <a:gd name="connsiteX5" fmla="*/ 1351983 w 1561490"/>
                <a:gd name="connsiteY5" fmla="*/ 753397 h 1033746"/>
                <a:gd name="connsiteX6" fmla="*/ 1316493 w 1561490"/>
                <a:gd name="connsiteY6" fmla="*/ 777543 h 1033746"/>
                <a:gd name="connsiteX7" fmla="*/ 1316067 w 1561490"/>
                <a:gd name="connsiteY7" fmla="*/ 780318 h 1033746"/>
                <a:gd name="connsiteX8" fmla="*/ 1261658 w 1561490"/>
                <a:gd name="connsiteY8" fmla="*/ 870013 h 1033746"/>
                <a:gd name="connsiteX9" fmla="*/ 1261342 w 1561490"/>
                <a:gd name="connsiteY9" fmla="*/ 873166 h 1033746"/>
                <a:gd name="connsiteX10" fmla="*/ 985272 w 1561490"/>
                <a:gd name="connsiteY10" fmla="*/ 928979 h 1033746"/>
                <a:gd name="connsiteX11" fmla="*/ 983506 w 1561490"/>
                <a:gd name="connsiteY11" fmla="*/ 615228 h 1033746"/>
                <a:gd name="connsiteX12" fmla="*/ 987133 w 1561490"/>
                <a:gd name="connsiteY12" fmla="*/ 605642 h 1033746"/>
                <a:gd name="connsiteX13" fmla="*/ 963042 w 1561490"/>
                <a:gd name="connsiteY13" fmla="*/ 570123 h 1033746"/>
                <a:gd name="connsiteX14" fmla="*/ 927520 w 1561490"/>
                <a:gd name="connsiteY14" fmla="*/ 594221 h 1033746"/>
                <a:gd name="connsiteX15" fmla="*/ 927331 w 1561490"/>
                <a:gd name="connsiteY15" fmla="*/ 604570 h 1033746"/>
                <a:gd name="connsiteX16" fmla="*/ 731054 w 1561490"/>
                <a:gd name="connsiteY16" fmla="*/ 933299 h 1033746"/>
                <a:gd name="connsiteX17" fmla="*/ 703921 w 1561490"/>
                <a:gd name="connsiteY17" fmla="*/ 396674 h 1033746"/>
                <a:gd name="connsiteX18" fmla="*/ 708650 w 1561490"/>
                <a:gd name="connsiteY18" fmla="*/ 385259 h 1033746"/>
                <a:gd name="connsiteX19" fmla="*/ 684544 w 1561490"/>
                <a:gd name="connsiteY19" fmla="*/ 349745 h 1033746"/>
                <a:gd name="connsiteX20" fmla="*/ 649022 w 1561490"/>
                <a:gd name="connsiteY20" fmla="*/ 373860 h 1033746"/>
                <a:gd name="connsiteX21" fmla="*/ 648596 w 1561490"/>
                <a:gd name="connsiteY21" fmla="*/ 382279 h 1033746"/>
                <a:gd name="connsiteX22" fmla="*/ 361868 w 1561490"/>
                <a:gd name="connsiteY22" fmla="*/ 1032912 h 1033746"/>
                <a:gd name="connsiteX23" fmla="*/ 299669 w 1561490"/>
                <a:gd name="connsiteY23" fmla="*/ 417454 h 1033746"/>
                <a:gd name="connsiteX24" fmla="*/ 301010 w 1561490"/>
                <a:gd name="connsiteY24" fmla="*/ 412724 h 1033746"/>
                <a:gd name="connsiteX25" fmla="*/ 276855 w 1561490"/>
                <a:gd name="connsiteY25" fmla="*/ 377179 h 1033746"/>
                <a:gd name="connsiteX26" fmla="*/ 241318 w 1561490"/>
                <a:gd name="connsiteY26" fmla="*/ 401325 h 1033746"/>
                <a:gd name="connsiteX27" fmla="*/ 240829 w 1561490"/>
                <a:gd name="connsiteY27" fmla="*/ 405692 h 1033746"/>
                <a:gd name="connsiteX28" fmla="*/ 139 w 1561490"/>
                <a:gd name="connsiteY28" fmla="*/ 851740 h 1033746"/>
                <a:gd name="connsiteX29" fmla="*/ 162911 w 1561490"/>
                <a:gd name="connsiteY29" fmla="*/ 70 h 1033746"/>
                <a:gd name="connsiteX30" fmla="*/ 533832 w 1561490"/>
                <a:gd name="connsiteY30" fmla="*/ 145846 h 1033746"/>
                <a:gd name="connsiteX31" fmla="*/ 507881 w 1561490"/>
                <a:gd name="connsiteY31" fmla="*/ 107624 h 1033746"/>
                <a:gd name="connsiteX32" fmla="*/ 469663 w 1561490"/>
                <a:gd name="connsiteY32" fmla="*/ 133573 h 1033746"/>
                <a:gd name="connsiteX33" fmla="*/ 495614 w 1561490"/>
                <a:gd name="connsiteY33" fmla="*/ 171796 h 1033746"/>
                <a:gd name="connsiteX34" fmla="*/ 495614 w 1561490"/>
                <a:gd name="connsiteY34" fmla="*/ 171798 h 1033746"/>
                <a:gd name="connsiteX35" fmla="*/ 533832 w 1561490"/>
                <a:gd name="connsiteY35" fmla="*/ 145846 h 1033746"/>
                <a:gd name="connsiteX36" fmla="*/ 397137 w 1561490"/>
                <a:gd name="connsiteY36" fmla="*/ 119674 h 1033746"/>
                <a:gd name="connsiteX37" fmla="*/ 371186 w 1561490"/>
                <a:gd name="connsiteY37" fmla="*/ 81451 h 1033746"/>
                <a:gd name="connsiteX38" fmla="*/ 332968 w 1561490"/>
                <a:gd name="connsiteY38" fmla="*/ 107401 h 1033746"/>
                <a:gd name="connsiteX39" fmla="*/ 358920 w 1561490"/>
                <a:gd name="connsiteY39" fmla="*/ 145624 h 1033746"/>
                <a:gd name="connsiteX40" fmla="*/ 358920 w 1561490"/>
                <a:gd name="connsiteY40" fmla="*/ 145625 h 1033746"/>
                <a:gd name="connsiteX41" fmla="*/ 397137 w 1561490"/>
                <a:gd name="connsiteY41" fmla="*/ 119674 h 1033746"/>
                <a:gd name="connsiteX42" fmla="*/ 260474 w 1561490"/>
                <a:gd name="connsiteY42" fmla="*/ 93580 h 1033746"/>
                <a:gd name="connsiteX43" fmla="*/ 234507 w 1561490"/>
                <a:gd name="connsiteY43" fmla="*/ 55399 h 1033746"/>
                <a:gd name="connsiteX44" fmla="*/ 196320 w 1561490"/>
                <a:gd name="connsiteY44" fmla="*/ 81369 h 1033746"/>
                <a:gd name="connsiteX45" fmla="*/ 222272 w 1561490"/>
                <a:gd name="connsiteY45" fmla="*/ 119548 h 1033746"/>
                <a:gd name="connsiteX46" fmla="*/ 260474 w 1561490"/>
                <a:gd name="connsiteY46" fmla="*/ 93580 h 103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1490" h="1033746">
                  <a:moveTo>
                    <a:pt x="1561629" y="267452"/>
                  </a:moveTo>
                  <a:lnTo>
                    <a:pt x="1434789" y="931045"/>
                  </a:lnTo>
                  <a:cubicBezTo>
                    <a:pt x="1417051" y="920685"/>
                    <a:pt x="1398620" y="911581"/>
                    <a:pt x="1379606" y="903800"/>
                  </a:cubicBezTo>
                  <a:cubicBezTo>
                    <a:pt x="1387284" y="847467"/>
                    <a:pt x="1384509" y="816187"/>
                    <a:pt x="1372574" y="798434"/>
                  </a:cubicBezTo>
                  <a:cubicBezTo>
                    <a:pt x="1374309" y="795488"/>
                    <a:pt x="1375522" y="792259"/>
                    <a:pt x="1376137" y="788895"/>
                  </a:cubicBezTo>
                  <a:cubicBezTo>
                    <a:pt x="1379275" y="772425"/>
                    <a:pt x="1368459" y="756531"/>
                    <a:pt x="1351983" y="753397"/>
                  </a:cubicBezTo>
                  <a:cubicBezTo>
                    <a:pt x="1335523" y="750263"/>
                    <a:pt x="1319631" y="761072"/>
                    <a:pt x="1316493" y="777543"/>
                  </a:cubicBezTo>
                  <a:cubicBezTo>
                    <a:pt x="1316335" y="778458"/>
                    <a:pt x="1316178" y="779419"/>
                    <a:pt x="1316067" y="780318"/>
                  </a:cubicBezTo>
                  <a:cubicBezTo>
                    <a:pt x="1292576" y="790866"/>
                    <a:pt x="1277172" y="826845"/>
                    <a:pt x="1261658" y="870013"/>
                  </a:cubicBezTo>
                  <a:lnTo>
                    <a:pt x="1261342" y="873166"/>
                  </a:lnTo>
                  <a:cubicBezTo>
                    <a:pt x="1165719" y="861772"/>
                    <a:pt x="1068960" y="881333"/>
                    <a:pt x="985272" y="928979"/>
                  </a:cubicBezTo>
                  <a:cubicBezTo>
                    <a:pt x="978824" y="814973"/>
                    <a:pt x="1018634" y="665318"/>
                    <a:pt x="983506" y="615228"/>
                  </a:cubicBezTo>
                  <a:cubicBezTo>
                    <a:pt x="985304" y="612284"/>
                    <a:pt x="986533" y="609035"/>
                    <a:pt x="987133" y="605642"/>
                  </a:cubicBezTo>
                  <a:cubicBezTo>
                    <a:pt x="990286" y="589179"/>
                    <a:pt x="979502" y="573277"/>
                    <a:pt x="963042" y="570123"/>
                  </a:cubicBezTo>
                  <a:cubicBezTo>
                    <a:pt x="946566" y="566969"/>
                    <a:pt x="930673" y="577757"/>
                    <a:pt x="927520" y="594221"/>
                  </a:cubicBezTo>
                  <a:cubicBezTo>
                    <a:pt x="926858" y="597634"/>
                    <a:pt x="926794" y="601134"/>
                    <a:pt x="927331" y="604570"/>
                  </a:cubicBezTo>
                  <a:cubicBezTo>
                    <a:pt x="847710" y="652326"/>
                    <a:pt x="834719" y="950028"/>
                    <a:pt x="731054" y="933299"/>
                  </a:cubicBezTo>
                  <a:cubicBezTo>
                    <a:pt x="626696" y="916398"/>
                    <a:pt x="781365" y="492439"/>
                    <a:pt x="703921" y="396674"/>
                  </a:cubicBezTo>
                  <a:cubicBezTo>
                    <a:pt x="706301" y="393254"/>
                    <a:pt x="707909" y="389360"/>
                    <a:pt x="708650" y="385259"/>
                  </a:cubicBezTo>
                  <a:cubicBezTo>
                    <a:pt x="711804" y="368793"/>
                    <a:pt x="701004" y="352894"/>
                    <a:pt x="684544" y="349745"/>
                  </a:cubicBezTo>
                  <a:cubicBezTo>
                    <a:pt x="668068" y="346598"/>
                    <a:pt x="652175" y="357393"/>
                    <a:pt x="649022" y="373860"/>
                  </a:cubicBezTo>
                  <a:cubicBezTo>
                    <a:pt x="648486" y="376632"/>
                    <a:pt x="648344" y="379466"/>
                    <a:pt x="648596" y="382279"/>
                  </a:cubicBezTo>
                  <a:cubicBezTo>
                    <a:pt x="533738" y="440363"/>
                    <a:pt x="527400" y="1060676"/>
                    <a:pt x="361868" y="1032912"/>
                  </a:cubicBezTo>
                  <a:cubicBezTo>
                    <a:pt x="199316" y="1005667"/>
                    <a:pt x="379290" y="514827"/>
                    <a:pt x="299669" y="417454"/>
                  </a:cubicBezTo>
                  <a:cubicBezTo>
                    <a:pt x="300253" y="415918"/>
                    <a:pt x="300694" y="414337"/>
                    <a:pt x="301010" y="412724"/>
                  </a:cubicBezTo>
                  <a:cubicBezTo>
                    <a:pt x="304163" y="396240"/>
                    <a:pt x="293347" y="380327"/>
                    <a:pt x="276855" y="377179"/>
                  </a:cubicBezTo>
                  <a:cubicBezTo>
                    <a:pt x="260380" y="374030"/>
                    <a:pt x="244471" y="384841"/>
                    <a:pt x="241318" y="401325"/>
                  </a:cubicBezTo>
                  <a:cubicBezTo>
                    <a:pt x="241050" y="402768"/>
                    <a:pt x="240892" y="404228"/>
                    <a:pt x="240829" y="405692"/>
                  </a:cubicBezTo>
                  <a:cubicBezTo>
                    <a:pt x="128225" y="455167"/>
                    <a:pt x="65853" y="860474"/>
                    <a:pt x="139" y="851740"/>
                  </a:cubicBezTo>
                  <a:lnTo>
                    <a:pt x="162911" y="70"/>
                  </a:lnTo>
                  <a:close/>
                  <a:moveTo>
                    <a:pt x="533832" y="145846"/>
                  </a:moveTo>
                  <a:cubicBezTo>
                    <a:pt x="537222" y="128125"/>
                    <a:pt x="525602" y="111012"/>
                    <a:pt x="507881" y="107624"/>
                  </a:cubicBezTo>
                  <a:cubicBezTo>
                    <a:pt x="490159" y="104235"/>
                    <a:pt x="473053" y="115854"/>
                    <a:pt x="469663" y="133573"/>
                  </a:cubicBezTo>
                  <a:cubicBezTo>
                    <a:pt x="466273" y="151295"/>
                    <a:pt x="477893" y="168408"/>
                    <a:pt x="495614" y="171796"/>
                  </a:cubicBezTo>
                  <a:cubicBezTo>
                    <a:pt x="495614" y="171798"/>
                    <a:pt x="495614" y="171798"/>
                    <a:pt x="495614" y="171798"/>
                  </a:cubicBezTo>
                  <a:cubicBezTo>
                    <a:pt x="513320" y="175120"/>
                    <a:pt x="530395" y="163530"/>
                    <a:pt x="533832" y="145846"/>
                  </a:cubicBezTo>
                  <a:close/>
                  <a:moveTo>
                    <a:pt x="397137" y="119674"/>
                  </a:moveTo>
                  <a:cubicBezTo>
                    <a:pt x="400527" y="101952"/>
                    <a:pt x="388907" y="84840"/>
                    <a:pt x="371186" y="81451"/>
                  </a:cubicBezTo>
                  <a:cubicBezTo>
                    <a:pt x="353464" y="78063"/>
                    <a:pt x="336358" y="89681"/>
                    <a:pt x="332968" y="107401"/>
                  </a:cubicBezTo>
                  <a:cubicBezTo>
                    <a:pt x="329578" y="125123"/>
                    <a:pt x="341198" y="142236"/>
                    <a:pt x="358920" y="145624"/>
                  </a:cubicBezTo>
                  <a:cubicBezTo>
                    <a:pt x="358920" y="145625"/>
                    <a:pt x="358920" y="145625"/>
                    <a:pt x="358920" y="145625"/>
                  </a:cubicBezTo>
                  <a:cubicBezTo>
                    <a:pt x="376641" y="149010"/>
                    <a:pt x="393748" y="137392"/>
                    <a:pt x="397137" y="119674"/>
                  </a:cubicBezTo>
                  <a:close/>
                  <a:moveTo>
                    <a:pt x="260474" y="93580"/>
                  </a:moveTo>
                  <a:cubicBezTo>
                    <a:pt x="263848" y="75865"/>
                    <a:pt x="252212" y="58771"/>
                    <a:pt x="234507" y="55399"/>
                  </a:cubicBezTo>
                  <a:cubicBezTo>
                    <a:pt x="216785" y="52026"/>
                    <a:pt x="199694" y="63654"/>
                    <a:pt x="196320" y="81369"/>
                  </a:cubicBezTo>
                  <a:cubicBezTo>
                    <a:pt x="192947" y="99077"/>
                    <a:pt x="204566" y="116166"/>
                    <a:pt x="222272" y="119548"/>
                  </a:cubicBezTo>
                  <a:cubicBezTo>
                    <a:pt x="239978" y="122895"/>
                    <a:pt x="257068" y="111283"/>
                    <a:pt x="260474" y="93580"/>
                  </a:cubicBezTo>
                  <a:close/>
                </a:path>
              </a:pathLst>
            </a:custGeom>
            <a:solidFill>
              <a:srgbClr val="FFFFFF"/>
            </a:solidFill>
            <a:ln w="15764" cap="flat">
              <a:noFill/>
              <a:prstDash val="solid"/>
              <a:miter/>
            </a:ln>
          </p:spPr>
          <p:txBody>
            <a:bodyPr rtlCol="1" anchor="ctr"/>
            <a:lstStyle/>
            <a:p>
              <a:pPr algn="l" rtl="0"/>
              <a:endParaRPr lang="ar-SA"/>
            </a:p>
          </p:txBody>
        </p:sp>
        <p:sp>
          <p:nvSpPr>
            <p:cNvPr id="162" name="شكل حر: شكل 161">
              <a:extLst>
                <a:ext uri="{FF2B5EF4-FFF2-40B4-BE49-F238E27FC236}">
                  <a16:creationId xmlns:a16="http://schemas.microsoft.com/office/drawing/2014/main" id="{6A5FC1EE-7A09-5D74-1798-9E9E119FA1DB}"/>
                </a:ext>
              </a:extLst>
            </p:cNvPr>
            <p:cNvSpPr/>
            <p:nvPr/>
          </p:nvSpPr>
          <p:spPr>
            <a:xfrm>
              <a:off x="3854750" y="3954586"/>
              <a:ext cx="768880" cy="768880"/>
            </a:xfrm>
            <a:custGeom>
              <a:avLst/>
              <a:gdLst>
                <a:gd name="connsiteX0" fmla="*/ 637133 w 768880"/>
                <a:gd name="connsiteY0" fmla="*/ 125 h 768880"/>
                <a:gd name="connsiteX1" fmla="*/ 637133 w 768880"/>
                <a:gd name="connsiteY1" fmla="*/ 637088 h 768880"/>
                <a:gd name="connsiteX2" fmla="*/ 170 w 768880"/>
                <a:gd name="connsiteY2" fmla="*/ 637088 h 768880"/>
                <a:gd name="connsiteX3" fmla="*/ 318652 w 768880"/>
                <a:gd name="connsiteY3" fmla="*/ 318606 h 768880"/>
              </a:gdLst>
              <a:ahLst/>
              <a:cxnLst>
                <a:cxn ang="0">
                  <a:pos x="connsiteX0" y="connsiteY0"/>
                </a:cxn>
                <a:cxn ang="0">
                  <a:pos x="connsiteX1" y="connsiteY1"/>
                </a:cxn>
                <a:cxn ang="0">
                  <a:pos x="connsiteX2" y="connsiteY2"/>
                </a:cxn>
                <a:cxn ang="0">
                  <a:pos x="connsiteX3" y="connsiteY3"/>
                </a:cxn>
              </a:cxnLst>
              <a:rect l="l" t="t" r="r" b="b"/>
              <a:pathLst>
                <a:path w="768880" h="768880">
                  <a:moveTo>
                    <a:pt x="637133" y="125"/>
                  </a:moveTo>
                  <a:cubicBezTo>
                    <a:pt x="813024" y="176015"/>
                    <a:pt x="813024" y="461198"/>
                    <a:pt x="637133" y="637088"/>
                  </a:cubicBezTo>
                  <a:cubicBezTo>
                    <a:pt x="461243" y="812978"/>
                    <a:pt x="176060" y="812978"/>
                    <a:pt x="170" y="637088"/>
                  </a:cubicBezTo>
                  <a:lnTo>
                    <a:pt x="318652" y="318606"/>
                  </a:lnTo>
                  <a:close/>
                </a:path>
              </a:pathLst>
            </a:custGeom>
            <a:solidFill>
              <a:srgbClr val="F5F4F3"/>
            </a:solidFill>
            <a:ln w="15764" cap="flat">
              <a:noFill/>
              <a:prstDash val="solid"/>
              <a:miter/>
            </a:ln>
          </p:spPr>
          <p:txBody>
            <a:bodyPr rtlCol="1" anchor="ctr"/>
            <a:lstStyle/>
            <a:p>
              <a:pPr algn="l" rtl="0"/>
              <a:endParaRPr lang="ar-SA"/>
            </a:p>
          </p:txBody>
        </p:sp>
        <p:sp>
          <p:nvSpPr>
            <p:cNvPr id="163" name="شكل حر: شكل 162">
              <a:extLst>
                <a:ext uri="{FF2B5EF4-FFF2-40B4-BE49-F238E27FC236}">
                  <a16:creationId xmlns:a16="http://schemas.microsoft.com/office/drawing/2014/main" id="{5E55A752-8F6B-F8A8-0D3B-2706C7AEB312}"/>
                </a:ext>
              </a:extLst>
            </p:cNvPr>
            <p:cNvSpPr/>
            <p:nvPr/>
          </p:nvSpPr>
          <p:spPr>
            <a:xfrm>
              <a:off x="3854750" y="3822651"/>
              <a:ext cx="636963" cy="450384"/>
            </a:xfrm>
            <a:custGeom>
              <a:avLst/>
              <a:gdLst>
                <a:gd name="connsiteX0" fmla="*/ 637129 w 636963"/>
                <a:gd name="connsiteY0" fmla="*/ 132041 h 450384"/>
                <a:gd name="connsiteX1" fmla="*/ 318648 w 636963"/>
                <a:gd name="connsiteY1" fmla="*/ 450491 h 450384"/>
                <a:gd name="connsiteX2" fmla="*/ 166 w 636963"/>
                <a:gd name="connsiteY2" fmla="*/ 132009 h 450384"/>
                <a:gd name="connsiteX3" fmla="*/ 490060 w 636963"/>
                <a:gd name="connsiteY3" fmla="*/ 33895 h 450384"/>
                <a:gd name="connsiteX4" fmla="*/ 545243 w 636963"/>
                <a:gd name="connsiteY4" fmla="*/ 61139 h 450384"/>
                <a:gd name="connsiteX5" fmla="*/ 637129 w 636963"/>
                <a:gd name="connsiteY5" fmla="*/ 132041 h 4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963" h="450384">
                  <a:moveTo>
                    <a:pt x="637129" y="132041"/>
                  </a:moveTo>
                  <a:lnTo>
                    <a:pt x="318648" y="450491"/>
                  </a:lnTo>
                  <a:lnTo>
                    <a:pt x="166" y="132009"/>
                  </a:lnTo>
                  <a:cubicBezTo>
                    <a:pt x="128757" y="3557"/>
                    <a:pt x="321911" y="-35126"/>
                    <a:pt x="490060" y="33895"/>
                  </a:cubicBezTo>
                  <a:cubicBezTo>
                    <a:pt x="509075" y="41676"/>
                    <a:pt x="527505" y="50779"/>
                    <a:pt x="545243" y="61139"/>
                  </a:cubicBezTo>
                  <a:cubicBezTo>
                    <a:pt x="578809" y="80702"/>
                    <a:pt x="609696" y="104535"/>
                    <a:pt x="637129" y="132041"/>
                  </a:cubicBezTo>
                  <a:close/>
                </a:path>
              </a:pathLst>
            </a:custGeom>
            <a:solidFill>
              <a:srgbClr val="F8BD38"/>
            </a:solidFill>
            <a:ln w="15764" cap="flat">
              <a:noFill/>
              <a:prstDash val="solid"/>
              <a:miter/>
            </a:ln>
          </p:spPr>
          <p:txBody>
            <a:bodyPr rtlCol="1" anchor="ctr"/>
            <a:lstStyle/>
            <a:p>
              <a:pPr algn="l" rtl="0"/>
              <a:endParaRPr lang="ar-SA"/>
            </a:p>
          </p:txBody>
        </p:sp>
        <p:sp>
          <p:nvSpPr>
            <p:cNvPr id="164" name="شكل حر: شكل 163">
              <a:extLst>
                <a:ext uri="{FF2B5EF4-FFF2-40B4-BE49-F238E27FC236}">
                  <a16:creationId xmlns:a16="http://schemas.microsoft.com/office/drawing/2014/main" id="{5B089684-D798-A29F-C6CC-17A30ED30D7D}"/>
                </a:ext>
              </a:extLst>
            </p:cNvPr>
            <p:cNvSpPr/>
            <p:nvPr/>
          </p:nvSpPr>
          <p:spPr>
            <a:xfrm>
              <a:off x="4226443" y="3732973"/>
              <a:ext cx="122544" cy="123498"/>
            </a:xfrm>
            <a:custGeom>
              <a:avLst/>
              <a:gdLst>
                <a:gd name="connsiteX0" fmla="*/ 111390 w 122544"/>
                <a:gd name="connsiteY0" fmla="*/ 18222 h 123498"/>
                <a:gd name="connsiteX1" fmla="*/ 118421 w 122544"/>
                <a:gd name="connsiteY1" fmla="*/ 123589 h 123498"/>
                <a:gd name="connsiteX2" fmla="*/ 173 w 122544"/>
                <a:gd name="connsiteY2" fmla="*/ 92939 h 123498"/>
                <a:gd name="connsiteX3" fmla="*/ 489 w 122544"/>
                <a:gd name="connsiteY3" fmla="*/ 89786 h 123498"/>
                <a:gd name="connsiteX4" fmla="*/ 54898 w 122544"/>
                <a:gd name="connsiteY4" fmla="*/ 90 h 123498"/>
                <a:gd name="connsiteX5" fmla="*/ 82222 w 122544"/>
                <a:gd name="connsiteY5" fmla="*/ 33219 h 123498"/>
                <a:gd name="connsiteX6" fmla="*/ 111405 w 122544"/>
                <a:gd name="connsiteY6" fmla="*/ 18206 h 1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44" h="123498">
                  <a:moveTo>
                    <a:pt x="111390" y="18222"/>
                  </a:moveTo>
                  <a:cubicBezTo>
                    <a:pt x="123325" y="35975"/>
                    <a:pt x="126100" y="67255"/>
                    <a:pt x="118421" y="123589"/>
                  </a:cubicBezTo>
                  <a:cubicBezTo>
                    <a:pt x="80582" y="108030"/>
                    <a:pt x="40803" y="97718"/>
                    <a:pt x="173" y="92939"/>
                  </a:cubicBezTo>
                  <a:lnTo>
                    <a:pt x="489" y="89786"/>
                  </a:lnTo>
                  <a:cubicBezTo>
                    <a:pt x="16003" y="46617"/>
                    <a:pt x="31407" y="10638"/>
                    <a:pt x="54898" y="90"/>
                  </a:cubicBezTo>
                  <a:cubicBezTo>
                    <a:pt x="53290" y="16784"/>
                    <a:pt x="65525" y="31617"/>
                    <a:pt x="82222" y="33219"/>
                  </a:cubicBezTo>
                  <a:cubicBezTo>
                    <a:pt x="94046" y="34354"/>
                    <a:pt x="105446" y="28487"/>
                    <a:pt x="111405" y="18206"/>
                  </a:cubicBezTo>
                  <a:close/>
                </a:path>
              </a:pathLst>
            </a:custGeom>
            <a:solidFill>
              <a:srgbClr val="FFFFFF"/>
            </a:solidFill>
            <a:ln w="15764" cap="flat">
              <a:noFill/>
              <a:prstDash val="solid"/>
              <a:miter/>
            </a:ln>
          </p:spPr>
          <p:txBody>
            <a:bodyPr rtlCol="1" anchor="ctr"/>
            <a:lstStyle/>
            <a:p>
              <a:pPr algn="l" rtl="0"/>
              <a:endParaRPr lang="ar-SA"/>
            </a:p>
          </p:txBody>
        </p:sp>
        <p:sp>
          <p:nvSpPr>
            <p:cNvPr id="165" name="شكل حر: شكل 164">
              <a:extLst>
                <a:ext uri="{FF2B5EF4-FFF2-40B4-BE49-F238E27FC236}">
                  <a16:creationId xmlns:a16="http://schemas.microsoft.com/office/drawing/2014/main" id="{826DB48D-2F2A-1CCC-7D77-620275648F6F}"/>
                </a:ext>
              </a:extLst>
            </p:cNvPr>
            <p:cNvSpPr/>
            <p:nvPr/>
          </p:nvSpPr>
          <p:spPr>
            <a:xfrm>
              <a:off x="4281137" y="3705524"/>
              <a:ext cx="60627" cy="45580"/>
            </a:xfrm>
            <a:custGeom>
              <a:avLst/>
              <a:gdLst>
                <a:gd name="connsiteX0" fmla="*/ 36122 w 60627"/>
                <a:gd name="connsiteY0" fmla="*/ 638 h 45580"/>
                <a:gd name="connsiteX1" fmla="*/ 60261 w 60627"/>
                <a:gd name="connsiteY1" fmla="*/ 36128 h 45580"/>
                <a:gd name="connsiteX2" fmla="*/ 56697 w 60627"/>
                <a:gd name="connsiteY2" fmla="*/ 45666 h 45580"/>
                <a:gd name="connsiteX3" fmla="*/ 25401 w 60627"/>
                <a:gd name="connsiteY3" fmla="*/ 25738 h 45580"/>
                <a:gd name="connsiteX4" fmla="*/ 175 w 60627"/>
                <a:gd name="connsiteY4" fmla="*/ 27551 h 45580"/>
                <a:gd name="connsiteX5" fmla="*/ 616 w 60627"/>
                <a:gd name="connsiteY5" fmla="*/ 24776 h 45580"/>
                <a:gd name="connsiteX6" fmla="*/ 36012 w 60627"/>
                <a:gd name="connsiteY6" fmla="*/ 617 h 45580"/>
                <a:gd name="connsiteX7" fmla="*/ 36122 w 60627"/>
                <a:gd name="connsiteY7" fmla="*/ 638 h 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27" h="45580">
                  <a:moveTo>
                    <a:pt x="36122" y="638"/>
                  </a:moveTo>
                  <a:cubicBezTo>
                    <a:pt x="52582" y="3772"/>
                    <a:pt x="63398" y="19661"/>
                    <a:pt x="60261" y="36128"/>
                  </a:cubicBezTo>
                  <a:cubicBezTo>
                    <a:pt x="59646" y="39492"/>
                    <a:pt x="58432" y="42721"/>
                    <a:pt x="56697" y="45666"/>
                  </a:cubicBezTo>
                  <a:cubicBezTo>
                    <a:pt x="49208" y="35261"/>
                    <a:pt x="37998" y="28128"/>
                    <a:pt x="25401" y="25738"/>
                  </a:cubicBezTo>
                  <a:cubicBezTo>
                    <a:pt x="17045" y="23381"/>
                    <a:pt x="8121" y="24022"/>
                    <a:pt x="175" y="27551"/>
                  </a:cubicBezTo>
                  <a:cubicBezTo>
                    <a:pt x="285" y="26652"/>
                    <a:pt x="443" y="25690"/>
                    <a:pt x="616" y="24776"/>
                  </a:cubicBezTo>
                  <a:cubicBezTo>
                    <a:pt x="3722" y="8330"/>
                    <a:pt x="19568" y="-2486"/>
                    <a:pt x="36012" y="617"/>
                  </a:cubicBezTo>
                  <a:cubicBezTo>
                    <a:pt x="36044" y="623"/>
                    <a:pt x="36091" y="631"/>
                    <a:pt x="36122" y="638"/>
                  </a:cubicBezTo>
                  <a:close/>
                </a:path>
              </a:pathLst>
            </a:custGeom>
            <a:solidFill>
              <a:srgbClr val="000000"/>
            </a:solidFill>
            <a:ln w="15764" cap="flat">
              <a:noFill/>
              <a:prstDash val="solid"/>
              <a:miter/>
            </a:ln>
          </p:spPr>
          <p:txBody>
            <a:bodyPr rtlCol="1" anchor="ctr"/>
            <a:lstStyle/>
            <a:p>
              <a:pPr algn="l" rtl="0"/>
              <a:endParaRPr lang="ar-SA"/>
            </a:p>
          </p:txBody>
        </p:sp>
        <p:sp>
          <p:nvSpPr>
            <p:cNvPr id="166" name="شكل حر: شكل 165">
              <a:extLst>
                <a:ext uri="{FF2B5EF4-FFF2-40B4-BE49-F238E27FC236}">
                  <a16:creationId xmlns:a16="http://schemas.microsoft.com/office/drawing/2014/main" id="{0B0D3F7A-C32E-DD38-BB3F-3E2641C7A455}"/>
                </a:ext>
              </a:extLst>
            </p:cNvPr>
            <p:cNvSpPr/>
            <p:nvPr/>
          </p:nvSpPr>
          <p:spPr>
            <a:xfrm>
              <a:off x="4281013" y="3729779"/>
              <a:ext cx="56646" cy="36482"/>
            </a:xfrm>
            <a:custGeom>
              <a:avLst/>
              <a:gdLst>
                <a:gd name="connsiteX0" fmla="*/ 56821 w 56646"/>
                <a:gd name="connsiteY0" fmla="*/ 21413 h 36482"/>
                <a:gd name="connsiteX1" fmla="*/ 15324 w 56646"/>
                <a:gd name="connsiteY1" fmla="*/ 32477 h 36482"/>
                <a:gd name="connsiteX2" fmla="*/ 314 w 56646"/>
                <a:gd name="connsiteY2" fmla="*/ 3297 h 36482"/>
                <a:gd name="connsiteX3" fmla="*/ 25540 w 56646"/>
                <a:gd name="connsiteY3" fmla="*/ 1484 h 36482"/>
                <a:gd name="connsiteX4" fmla="*/ 56821 w 56646"/>
                <a:gd name="connsiteY4" fmla="*/ 21413 h 3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6" h="36482">
                  <a:moveTo>
                    <a:pt x="56821" y="21413"/>
                  </a:moveTo>
                  <a:cubicBezTo>
                    <a:pt x="48417" y="35927"/>
                    <a:pt x="29845" y="40881"/>
                    <a:pt x="15324" y="32477"/>
                  </a:cubicBezTo>
                  <a:cubicBezTo>
                    <a:pt x="5044" y="26526"/>
                    <a:pt x="-821" y="15123"/>
                    <a:pt x="314" y="3297"/>
                  </a:cubicBezTo>
                  <a:cubicBezTo>
                    <a:pt x="8260" y="-232"/>
                    <a:pt x="17184" y="-873"/>
                    <a:pt x="25540" y="1484"/>
                  </a:cubicBezTo>
                  <a:cubicBezTo>
                    <a:pt x="38138" y="3879"/>
                    <a:pt x="49332" y="11012"/>
                    <a:pt x="56821" y="21413"/>
                  </a:cubicBezTo>
                  <a:close/>
                </a:path>
              </a:pathLst>
            </a:custGeom>
            <a:solidFill>
              <a:srgbClr val="EE8030"/>
            </a:solidFill>
            <a:ln w="15764" cap="flat">
              <a:noFill/>
              <a:prstDash val="solid"/>
              <a:miter/>
            </a:ln>
          </p:spPr>
          <p:txBody>
            <a:bodyPr rtlCol="1" anchor="ctr"/>
            <a:lstStyle/>
            <a:p>
              <a:pPr algn="l" rtl="0"/>
              <a:endParaRPr lang="ar-SA"/>
            </a:p>
          </p:txBody>
        </p:sp>
        <p:sp>
          <p:nvSpPr>
            <p:cNvPr id="167" name="شكل حر: شكل 166">
              <a:extLst>
                <a:ext uri="{FF2B5EF4-FFF2-40B4-BE49-F238E27FC236}">
                  <a16:creationId xmlns:a16="http://schemas.microsoft.com/office/drawing/2014/main" id="{D83C7DE6-6720-048B-E00A-162DDBE345A2}"/>
                </a:ext>
              </a:extLst>
            </p:cNvPr>
            <p:cNvSpPr/>
            <p:nvPr/>
          </p:nvSpPr>
          <p:spPr>
            <a:xfrm>
              <a:off x="3722759" y="3954554"/>
              <a:ext cx="450472" cy="636962"/>
            </a:xfrm>
            <a:custGeom>
              <a:avLst/>
              <a:gdLst>
                <a:gd name="connsiteX0" fmla="*/ 450624 w 450472"/>
                <a:gd name="connsiteY0" fmla="*/ 318602 h 636962"/>
                <a:gd name="connsiteX1" fmla="*/ 132142 w 450472"/>
                <a:gd name="connsiteY1" fmla="*/ 637084 h 636962"/>
                <a:gd name="connsiteX2" fmla="*/ 131890 w 450472"/>
                <a:gd name="connsiteY2" fmla="*/ 373 h 636962"/>
                <a:gd name="connsiteX3" fmla="*/ 132142 w 450472"/>
                <a:gd name="connsiteY3" fmla="*/ 121 h 636962"/>
              </a:gdLst>
              <a:ahLst/>
              <a:cxnLst>
                <a:cxn ang="0">
                  <a:pos x="connsiteX0" y="connsiteY0"/>
                </a:cxn>
                <a:cxn ang="0">
                  <a:pos x="connsiteX1" y="connsiteY1"/>
                </a:cxn>
                <a:cxn ang="0">
                  <a:pos x="connsiteX2" y="connsiteY2"/>
                </a:cxn>
                <a:cxn ang="0">
                  <a:pos x="connsiteX3" y="connsiteY3"/>
                </a:cxn>
              </a:cxnLst>
              <a:rect l="l" t="t" r="r" b="b"/>
              <a:pathLst>
                <a:path w="450472" h="636962">
                  <a:moveTo>
                    <a:pt x="450624" y="318602"/>
                  </a:moveTo>
                  <a:lnTo>
                    <a:pt x="132142" y="637084"/>
                  </a:lnTo>
                  <a:cubicBezTo>
                    <a:pt x="-43748" y="461336"/>
                    <a:pt x="-43858" y="176263"/>
                    <a:pt x="131890" y="373"/>
                  </a:cubicBezTo>
                  <a:cubicBezTo>
                    <a:pt x="131985" y="279"/>
                    <a:pt x="132064" y="200"/>
                    <a:pt x="132142" y="121"/>
                  </a:cubicBezTo>
                  <a:close/>
                </a:path>
              </a:pathLst>
            </a:custGeom>
            <a:solidFill>
              <a:srgbClr val="EE8030"/>
            </a:solidFill>
            <a:ln w="15764" cap="flat">
              <a:noFill/>
              <a:prstDash val="solid"/>
              <a:miter/>
            </a:ln>
          </p:spPr>
          <p:txBody>
            <a:bodyPr rtlCol="1" anchor="ctr"/>
            <a:lstStyle/>
            <a:p>
              <a:pPr algn="l" rtl="0"/>
              <a:endParaRPr lang="ar-SA"/>
            </a:p>
          </p:txBody>
        </p:sp>
        <p:sp>
          <p:nvSpPr>
            <p:cNvPr id="168" name="شكل حر: شكل 167">
              <a:extLst>
                <a:ext uri="{FF2B5EF4-FFF2-40B4-BE49-F238E27FC236}">
                  <a16:creationId xmlns:a16="http://schemas.microsoft.com/office/drawing/2014/main" id="{B90D0FC9-2F94-204D-998D-5B5B972A973C}"/>
                </a:ext>
              </a:extLst>
            </p:cNvPr>
            <p:cNvSpPr/>
            <p:nvPr/>
          </p:nvSpPr>
          <p:spPr>
            <a:xfrm>
              <a:off x="3892063" y="3522296"/>
              <a:ext cx="60702" cy="45634"/>
            </a:xfrm>
            <a:custGeom>
              <a:avLst/>
              <a:gdLst>
                <a:gd name="connsiteX0" fmla="*/ 36166 w 60702"/>
                <a:gd name="connsiteY0" fmla="*/ 617 h 45634"/>
                <a:gd name="connsiteX1" fmla="*/ 60320 w 60702"/>
                <a:gd name="connsiteY1" fmla="*/ 36044 h 45634"/>
                <a:gd name="connsiteX2" fmla="*/ 60304 w 60702"/>
                <a:gd name="connsiteY2" fmla="*/ 36123 h 45634"/>
                <a:gd name="connsiteX3" fmla="*/ 56678 w 60702"/>
                <a:gd name="connsiteY3" fmla="*/ 45709 h 45634"/>
                <a:gd name="connsiteX4" fmla="*/ 33281 w 60702"/>
                <a:gd name="connsiteY4" fmla="*/ 29832 h 45634"/>
                <a:gd name="connsiteX5" fmla="*/ 518 w 60702"/>
                <a:gd name="connsiteY5" fmla="*/ 35051 h 45634"/>
                <a:gd name="connsiteX6" fmla="*/ 25792 w 60702"/>
                <a:gd name="connsiteY6" fmla="*/ 437 h 45634"/>
                <a:gd name="connsiteX7" fmla="*/ 36166 w 60702"/>
                <a:gd name="connsiteY7" fmla="*/ 617 h 4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2" h="45634">
                  <a:moveTo>
                    <a:pt x="36166" y="617"/>
                  </a:moveTo>
                  <a:cubicBezTo>
                    <a:pt x="52626" y="3729"/>
                    <a:pt x="63426" y="19592"/>
                    <a:pt x="60320" y="36044"/>
                  </a:cubicBezTo>
                  <a:cubicBezTo>
                    <a:pt x="60320" y="36071"/>
                    <a:pt x="60304" y="36096"/>
                    <a:pt x="60304" y="36123"/>
                  </a:cubicBezTo>
                  <a:cubicBezTo>
                    <a:pt x="59705" y="39514"/>
                    <a:pt x="58475" y="42765"/>
                    <a:pt x="56678" y="45709"/>
                  </a:cubicBezTo>
                  <a:cubicBezTo>
                    <a:pt x="51238" y="37582"/>
                    <a:pt x="42851" y="31888"/>
                    <a:pt x="33281" y="29832"/>
                  </a:cubicBezTo>
                  <a:cubicBezTo>
                    <a:pt x="22102" y="27081"/>
                    <a:pt x="10293" y="28962"/>
                    <a:pt x="518" y="35051"/>
                  </a:cubicBezTo>
                  <a:cubicBezTo>
                    <a:pt x="-2068" y="18515"/>
                    <a:pt x="9253" y="3018"/>
                    <a:pt x="25792" y="437"/>
                  </a:cubicBezTo>
                  <a:cubicBezTo>
                    <a:pt x="29229" y="-100"/>
                    <a:pt x="32744" y="-40"/>
                    <a:pt x="36166" y="617"/>
                  </a:cubicBezTo>
                  <a:close/>
                </a:path>
              </a:pathLst>
            </a:custGeom>
            <a:solidFill>
              <a:srgbClr val="000000"/>
            </a:solidFill>
            <a:ln w="15764" cap="flat">
              <a:noFill/>
              <a:prstDash val="solid"/>
              <a:miter/>
            </a:ln>
          </p:spPr>
          <p:txBody>
            <a:bodyPr rtlCol="1" anchor="ctr"/>
            <a:lstStyle/>
            <a:p>
              <a:pPr algn="l" rtl="0"/>
              <a:endParaRPr lang="ar-SA"/>
            </a:p>
          </p:txBody>
        </p:sp>
        <p:sp>
          <p:nvSpPr>
            <p:cNvPr id="169" name="شكل حر: شكل 168">
              <a:extLst>
                <a:ext uri="{FF2B5EF4-FFF2-40B4-BE49-F238E27FC236}">
                  <a16:creationId xmlns:a16="http://schemas.microsoft.com/office/drawing/2014/main" id="{A9F09B77-1E67-0FFF-97B1-C4F3DFC45959}"/>
                </a:ext>
              </a:extLst>
            </p:cNvPr>
            <p:cNvSpPr/>
            <p:nvPr/>
          </p:nvSpPr>
          <p:spPr>
            <a:xfrm>
              <a:off x="2919139" y="3335029"/>
              <a:ext cx="1044119" cy="864708"/>
            </a:xfrm>
            <a:custGeom>
              <a:avLst/>
              <a:gdLst>
                <a:gd name="connsiteX0" fmla="*/ 1029572 w 1044119"/>
                <a:gd name="connsiteY0" fmla="*/ 232990 h 864708"/>
                <a:gd name="connsiteX1" fmla="*/ 1031338 w 1044119"/>
                <a:gd name="connsiteY1" fmla="*/ 546742 h 864708"/>
                <a:gd name="connsiteX2" fmla="*/ 809836 w 1044119"/>
                <a:gd name="connsiteY2" fmla="*/ 864798 h 864708"/>
                <a:gd name="connsiteX3" fmla="*/ 529351 w 1044119"/>
                <a:gd name="connsiteY3" fmla="*/ 811192 h 864708"/>
                <a:gd name="connsiteX4" fmla="*/ 120 w 1044119"/>
                <a:gd name="connsiteY4" fmla="*/ 710034 h 864708"/>
                <a:gd name="connsiteX5" fmla="*/ 40844 w 1044119"/>
                <a:gd name="connsiteY5" fmla="*/ 496904 h 864708"/>
                <a:gd name="connsiteX6" fmla="*/ 46126 w 1044119"/>
                <a:gd name="connsiteY6" fmla="*/ 469518 h 864708"/>
                <a:gd name="connsiteX7" fmla="*/ 286958 w 1044119"/>
                <a:gd name="connsiteY7" fmla="*/ 23486 h 864708"/>
                <a:gd name="connsiteX8" fmla="*/ 316000 w 1044119"/>
                <a:gd name="connsiteY8" fmla="*/ 55126 h 864708"/>
                <a:gd name="connsiteX9" fmla="*/ 345798 w 1044119"/>
                <a:gd name="connsiteY9" fmla="*/ 35264 h 864708"/>
                <a:gd name="connsiteX10" fmla="*/ 407997 w 1044119"/>
                <a:gd name="connsiteY10" fmla="*/ 650721 h 864708"/>
                <a:gd name="connsiteX11" fmla="*/ 694725 w 1044119"/>
                <a:gd name="connsiteY11" fmla="*/ 89 h 864708"/>
                <a:gd name="connsiteX12" fmla="*/ 727693 w 1044119"/>
                <a:gd name="connsiteY12" fmla="*/ 27508 h 864708"/>
                <a:gd name="connsiteX13" fmla="*/ 749908 w 1044119"/>
                <a:gd name="connsiteY13" fmla="*/ 14483 h 864708"/>
                <a:gd name="connsiteX14" fmla="*/ 777041 w 1044119"/>
                <a:gd name="connsiteY14" fmla="*/ 551109 h 864708"/>
                <a:gd name="connsiteX15" fmla="*/ 973333 w 1044119"/>
                <a:gd name="connsiteY15" fmla="*/ 222379 h 864708"/>
                <a:gd name="connsiteX16" fmla="*/ 1007862 w 1044119"/>
                <a:gd name="connsiteY16" fmla="*/ 247773 h 864708"/>
                <a:gd name="connsiteX17" fmla="*/ 1029493 w 1044119"/>
                <a:gd name="connsiteY17" fmla="*/ 233037 h 86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4119" h="864708">
                  <a:moveTo>
                    <a:pt x="1029572" y="232990"/>
                  </a:moveTo>
                  <a:cubicBezTo>
                    <a:pt x="1064700" y="283033"/>
                    <a:pt x="1024842" y="432687"/>
                    <a:pt x="1031338" y="546742"/>
                  </a:cubicBezTo>
                  <a:cubicBezTo>
                    <a:pt x="913389" y="614017"/>
                    <a:pt x="832035" y="730846"/>
                    <a:pt x="809836" y="864798"/>
                  </a:cubicBezTo>
                  <a:lnTo>
                    <a:pt x="529351" y="811192"/>
                  </a:lnTo>
                  <a:lnTo>
                    <a:pt x="120" y="710034"/>
                  </a:lnTo>
                  <a:lnTo>
                    <a:pt x="40844" y="496904"/>
                  </a:lnTo>
                  <a:lnTo>
                    <a:pt x="46126" y="469518"/>
                  </a:lnTo>
                  <a:cubicBezTo>
                    <a:pt x="111840" y="478252"/>
                    <a:pt x="174197" y="72945"/>
                    <a:pt x="286958" y="23486"/>
                  </a:cubicBezTo>
                  <a:cubicBezTo>
                    <a:pt x="286233" y="40241"/>
                    <a:pt x="299240" y="54407"/>
                    <a:pt x="316000" y="55126"/>
                  </a:cubicBezTo>
                  <a:cubicBezTo>
                    <a:pt x="329196" y="55694"/>
                    <a:pt x="341242" y="47662"/>
                    <a:pt x="345798" y="35264"/>
                  </a:cubicBezTo>
                  <a:cubicBezTo>
                    <a:pt x="425419" y="132637"/>
                    <a:pt x="245445" y="623477"/>
                    <a:pt x="407997" y="650721"/>
                  </a:cubicBezTo>
                  <a:cubicBezTo>
                    <a:pt x="573544" y="678486"/>
                    <a:pt x="579851" y="58172"/>
                    <a:pt x="694725" y="89"/>
                  </a:cubicBezTo>
                  <a:cubicBezTo>
                    <a:pt x="696254" y="16763"/>
                    <a:pt x="711012" y="29039"/>
                    <a:pt x="727693" y="27508"/>
                  </a:cubicBezTo>
                  <a:cubicBezTo>
                    <a:pt x="736664" y="26685"/>
                    <a:pt x="744799" y="21911"/>
                    <a:pt x="749908" y="14483"/>
                  </a:cubicBezTo>
                  <a:cubicBezTo>
                    <a:pt x="827352" y="110249"/>
                    <a:pt x="672652" y="534207"/>
                    <a:pt x="777041" y="551109"/>
                  </a:cubicBezTo>
                  <a:cubicBezTo>
                    <a:pt x="880706" y="567837"/>
                    <a:pt x="893713" y="270136"/>
                    <a:pt x="973333" y="222379"/>
                  </a:cubicBezTo>
                  <a:cubicBezTo>
                    <a:pt x="975856" y="238925"/>
                    <a:pt x="991307" y="250294"/>
                    <a:pt x="1007862" y="247773"/>
                  </a:cubicBezTo>
                  <a:cubicBezTo>
                    <a:pt x="1016928" y="246392"/>
                    <a:pt x="1024890" y="240973"/>
                    <a:pt x="1029493" y="233037"/>
                  </a:cubicBezTo>
                  <a:close/>
                </a:path>
              </a:pathLst>
            </a:custGeom>
            <a:solidFill>
              <a:srgbClr val="FFFFFF"/>
            </a:solidFill>
            <a:ln w="15764" cap="flat">
              <a:noFill/>
              <a:prstDash val="solid"/>
              <a:miter/>
            </a:ln>
          </p:spPr>
          <p:txBody>
            <a:bodyPr rtlCol="1" anchor="ctr"/>
            <a:lstStyle/>
            <a:p>
              <a:pPr algn="l" rtl="0"/>
              <a:endParaRPr lang="ar-SA"/>
            </a:p>
          </p:txBody>
        </p:sp>
        <p:sp>
          <p:nvSpPr>
            <p:cNvPr id="170" name="شكل حر: شكل 169">
              <a:extLst>
                <a:ext uri="{FF2B5EF4-FFF2-40B4-BE49-F238E27FC236}">
                  <a16:creationId xmlns:a16="http://schemas.microsoft.com/office/drawing/2014/main" id="{73A0F43D-CDB9-E109-F1D6-0901F2AA69E9}"/>
                </a:ext>
              </a:extLst>
            </p:cNvPr>
            <p:cNvSpPr/>
            <p:nvPr/>
          </p:nvSpPr>
          <p:spPr>
            <a:xfrm>
              <a:off x="3892431" y="3550816"/>
              <a:ext cx="56159" cy="32200"/>
            </a:xfrm>
            <a:custGeom>
              <a:avLst/>
              <a:gdLst>
                <a:gd name="connsiteX0" fmla="*/ 32913 w 56159"/>
                <a:gd name="connsiteY0" fmla="*/ 1313 h 32200"/>
                <a:gd name="connsiteX1" fmla="*/ 56310 w 56159"/>
                <a:gd name="connsiteY1" fmla="*/ 17190 h 32200"/>
                <a:gd name="connsiteX2" fmla="*/ 14892 w 56159"/>
                <a:gd name="connsiteY2" fmla="*/ 28171 h 32200"/>
                <a:gd name="connsiteX3" fmla="*/ 150 w 56159"/>
                <a:gd name="connsiteY3" fmla="*/ 6532 h 32200"/>
                <a:gd name="connsiteX4" fmla="*/ 32913 w 56159"/>
                <a:gd name="connsiteY4" fmla="*/ 1313 h 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59" h="32200">
                  <a:moveTo>
                    <a:pt x="32913" y="1313"/>
                  </a:moveTo>
                  <a:cubicBezTo>
                    <a:pt x="42483" y="3369"/>
                    <a:pt x="50870" y="9062"/>
                    <a:pt x="56310" y="17190"/>
                  </a:cubicBezTo>
                  <a:cubicBezTo>
                    <a:pt x="47906" y="31662"/>
                    <a:pt x="29349" y="36578"/>
                    <a:pt x="14892" y="28171"/>
                  </a:cubicBezTo>
                  <a:cubicBezTo>
                    <a:pt x="6945" y="23561"/>
                    <a:pt x="1537" y="15604"/>
                    <a:pt x="150" y="6532"/>
                  </a:cubicBezTo>
                  <a:cubicBezTo>
                    <a:pt x="9925" y="443"/>
                    <a:pt x="21734" y="-1438"/>
                    <a:pt x="32913" y="1313"/>
                  </a:cubicBezTo>
                  <a:close/>
                </a:path>
              </a:pathLst>
            </a:custGeom>
            <a:solidFill>
              <a:srgbClr val="EE8030"/>
            </a:solidFill>
            <a:ln w="15764" cap="flat">
              <a:noFill/>
              <a:prstDash val="solid"/>
              <a:miter/>
            </a:ln>
          </p:spPr>
          <p:txBody>
            <a:bodyPr rtlCol="1" anchor="ctr"/>
            <a:lstStyle/>
            <a:p>
              <a:pPr algn="l" rtl="0"/>
              <a:endParaRPr lang="ar-SA"/>
            </a:p>
          </p:txBody>
        </p:sp>
        <p:sp>
          <p:nvSpPr>
            <p:cNvPr id="171" name="شكل حر: شكل 170">
              <a:extLst>
                <a:ext uri="{FF2B5EF4-FFF2-40B4-BE49-F238E27FC236}">
                  <a16:creationId xmlns:a16="http://schemas.microsoft.com/office/drawing/2014/main" id="{5C7A9518-BE48-B1BD-46E3-E264E14B9B18}"/>
                </a:ext>
              </a:extLst>
            </p:cNvPr>
            <p:cNvSpPr/>
            <p:nvPr/>
          </p:nvSpPr>
          <p:spPr>
            <a:xfrm>
              <a:off x="3613560" y="3301869"/>
              <a:ext cx="60791" cy="47507"/>
            </a:xfrm>
            <a:custGeom>
              <a:avLst/>
              <a:gdLst>
                <a:gd name="connsiteX0" fmla="*/ 36233 w 60791"/>
                <a:gd name="connsiteY0" fmla="*/ 615 h 47507"/>
                <a:gd name="connsiteX1" fmla="*/ 60387 w 60791"/>
                <a:gd name="connsiteY1" fmla="*/ 36153 h 47507"/>
                <a:gd name="connsiteX2" fmla="*/ 55578 w 60791"/>
                <a:gd name="connsiteY2" fmla="*/ 47568 h 47507"/>
                <a:gd name="connsiteX3" fmla="*/ 25622 w 60791"/>
                <a:gd name="connsiteY3" fmla="*/ 29547 h 47507"/>
                <a:gd name="connsiteX4" fmla="*/ 253 w 60791"/>
                <a:gd name="connsiteY4" fmla="*/ 33173 h 47507"/>
                <a:gd name="connsiteX5" fmla="*/ 679 w 60791"/>
                <a:gd name="connsiteY5" fmla="*/ 24754 h 47507"/>
                <a:gd name="connsiteX6" fmla="*/ 36138 w 60791"/>
                <a:gd name="connsiteY6" fmla="*/ 596 h 47507"/>
                <a:gd name="connsiteX7" fmla="*/ 36233 w 60791"/>
                <a:gd name="connsiteY7" fmla="*/ 615 h 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1" h="47507">
                  <a:moveTo>
                    <a:pt x="36233" y="615"/>
                  </a:moveTo>
                  <a:cubicBezTo>
                    <a:pt x="52708" y="3781"/>
                    <a:pt x="63508" y="19675"/>
                    <a:pt x="60387" y="36153"/>
                  </a:cubicBezTo>
                  <a:cubicBezTo>
                    <a:pt x="59614" y="40258"/>
                    <a:pt x="57974" y="44151"/>
                    <a:pt x="55578" y="47568"/>
                  </a:cubicBezTo>
                  <a:cubicBezTo>
                    <a:pt x="48136" y="38094"/>
                    <a:pt x="37478" y="31680"/>
                    <a:pt x="25622" y="29547"/>
                  </a:cubicBezTo>
                  <a:cubicBezTo>
                    <a:pt x="16998" y="27846"/>
                    <a:pt x="8058" y="29124"/>
                    <a:pt x="253" y="33173"/>
                  </a:cubicBezTo>
                  <a:cubicBezTo>
                    <a:pt x="1" y="30360"/>
                    <a:pt x="143" y="27525"/>
                    <a:pt x="679" y="24754"/>
                  </a:cubicBezTo>
                  <a:cubicBezTo>
                    <a:pt x="3801" y="8294"/>
                    <a:pt x="19678" y="-2522"/>
                    <a:pt x="36138" y="596"/>
                  </a:cubicBezTo>
                  <a:cubicBezTo>
                    <a:pt x="36169" y="603"/>
                    <a:pt x="36201" y="609"/>
                    <a:pt x="36233" y="615"/>
                  </a:cubicBezTo>
                  <a:close/>
                </a:path>
              </a:pathLst>
            </a:custGeom>
            <a:solidFill>
              <a:srgbClr val="EE8030"/>
            </a:solidFill>
            <a:ln w="15764" cap="flat">
              <a:noFill/>
              <a:prstDash val="solid"/>
              <a:miter/>
            </a:ln>
          </p:spPr>
          <p:txBody>
            <a:bodyPr rtlCol="1" anchor="ctr"/>
            <a:lstStyle/>
            <a:p>
              <a:pPr algn="l" rtl="0"/>
              <a:endParaRPr lang="ar-SA"/>
            </a:p>
          </p:txBody>
        </p:sp>
        <p:sp>
          <p:nvSpPr>
            <p:cNvPr id="172" name="شكل حر: شكل 171">
              <a:extLst>
                <a:ext uri="{FF2B5EF4-FFF2-40B4-BE49-F238E27FC236}">
                  <a16:creationId xmlns:a16="http://schemas.microsoft.com/office/drawing/2014/main" id="{4B874AF8-E099-B0BC-B64C-EF8B4B40B12D}"/>
                </a:ext>
              </a:extLst>
            </p:cNvPr>
            <p:cNvSpPr/>
            <p:nvPr/>
          </p:nvSpPr>
          <p:spPr>
            <a:xfrm>
              <a:off x="3613823" y="3330622"/>
              <a:ext cx="55182" cy="31909"/>
            </a:xfrm>
            <a:custGeom>
              <a:avLst/>
              <a:gdLst>
                <a:gd name="connsiteX0" fmla="*/ 55315 w 55182"/>
                <a:gd name="connsiteY0" fmla="*/ 18816 h 31909"/>
                <a:gd name="connsiteX1" fmla="*/ 13155 w 55182"/>
                <a:gd name="connsiteY1" fmla="*/ 26640 h 31909"/>
                <a:gd name="connsiteX2" fmla="*/ 132 w 55182"/>
                <a:gd name="connsiteY2" fmla="*/ 4422 h 31909"/>
                <a:gd name="connsiteX3" fmla="*/ 25501 w 55182"/>
                <a:gd name="connsiteY3" fmla="*/ 795 h 31909"/>
                <a:gd name="connsiteX4" fmla="*/ 55315 w 55182"/>
                <a:gd name="connsiteY4" fmla="*/ 18816 h 3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2" h="31909">
                  <a:moveTo>
                    <a:pt x="55315" y="18816"/>
                  </a:moveTo>
                  <a:cubicBezTo>
                    <a:pt x="45839" y="32618"/>
                    <a:pt x="26967" y="36122"/>
                    <a:pt x="13155" y="26640"/>
                  </a:cubicBezTo>
                  <a:cubicBezTo>
                    <a:pt x="5729" y="21538"/>
                    <a:pt x="952" y="13396"/>
                    <a:pt x="132" y="4422"/>
                  </a:cubicBezTo>
                  <a:cubicBezTo>
                    <a:pt x="7937" y="373"/>
                    <a:pt x="16876" y="-906"/>
                    <a:pt x="25501" y="795"/>
                  </a:cubicBezTo>
                  <a:cubicBezTo>
                    <a:pt x="37310" y="2962"/>
                    <a:pt x="47905" y="9371"/>
                    <a:pt x="55315" y="18816"/>
                  </a:cubicBezTo>
                  <a:close/>
                </a:path>
              </a:pathLst>
            </a:custGeom>
            <a:solidFill>
              <a:srgbClr val="000000"/>
            </a:solidFill>
            <a:ln w="15764" cap="flat">
              <a:noFill/>
              <a:prstDash val="solid"/>
              <a:miter/>
            </a:ln>
          </p:spPr>
          <p:txBody>
            <a:bodyPr rtlCol="1" anchor="ctr"/>
            <a:lstStyle/>
            <a:p>
              <a:pPr algn="l" rtl="0"/>
              <a:endParaRPr lang="ar-SA"/>
            </a:p>
          </p:txBody>
        </p:sp>
        <p:sp>
          <p:nvSpPr>
            <p:cNvPr id="173" name="شكل حر: شكل 172">
              <a:extLst>
                <a:ext uri="{FF2B5EF4-FFF2-40B4-BE49-F238E27FC236}">
                  <a16:creationId xmlns:a16="http://schemas.microsoft.com/office/drawing/2014/main" id="{92089D3B-DC4B-FD9B-BC56-A59FB9CF13D9}"/>
                </a:ext>
              </a:extLst>
            </p:cNvPr>
            <p:cNvSpPr/>
            <p:nvPr/>
          </p:nvSpPr>
          <p:spPr>
            <a:xfrm>
              <a:off x="3434076" y="3059669"/>
              <a:ext cx="65407" cy="65397"/>
            </a:xfrm>
            <a:custGeom>
              <a:avLst/>
              <a:gdLst>
                <a:gd name="connsiteX0" fmla="*/ 38932 w 65407"/>
                <a:gd name="connsiteY0" fmla="*/ 613 h 65397"/>
                <a:gd name="connsiteX1" fmla="*/ 64947 w 65407"/>
                <a:gd name="connsiteY1" fmla="*/ 38842 h 65397"/>
                <a:gd name="connsiteX2" fmla="*/ 26729 w 65407"/>
                <a:gd name="connsiteY2" fmla="*/ 64863 h 65397"/>
                <a:gd name="connsiteX3" fmla="*/ 698 w 65407"/>
                <a:gd name="connsiteY3" fmla="*/ 26634 h 65397"/>
                <a:gd name="connsiteX4" fmla="*/ 714 w 65407"/>
                <a:gd name="connsiteY4" fmla="*/ 26580 h 65397"/>
                <a:gd name="connsiteX5" fmla="*/ 38932 w 65407"/>
                <a:gd name="connsiteY5" fmla="*/ 613 h 6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07" h="65397">
                  <a:moveTo>
                    <a:pt x="38932" y="613"/>
                  </a:moveTo>
                  <a:cubicBezTo>
                    <a:pt x="56669" y="3984"/>
                    <a:pt x="68321" y="21098"/>
                    <a:pt x="64947" y="38842"/>
                  </a:cubicBezTo>
                  <a:cubicBezTo>
                    <a:pt x="61588" y="56584"/>
                    <a:pt x="44466" y="68234"/>
                    <a:pt x="26729" y="64863"/>
                  </a:cubicBezTo>
                  <a:cubicBezTo>
                    <a:pt x="8976" y="61492"/>
                    <a:pt x="-2660" y="44377"/>
                    <a:pt x="698" y="26634"/>
                  </a:cubicBezTo>
                  <a:cubicBezTo>
                    <a:pt x="714" y="26617"/>
                    <a:pt x="714" y="26598"/>
                    <a:pt x="714" y="26580"/>
                  </a:cubicBezTo>
                  <a:cubicBezTo>
                    <a:pt x="4151" y="8890"/>
                    <a:pt x="21226" y="-2707"/>
                    <a:pt x="38932" y="613"/>
                  </a:cubicBezTo>
                  <a:close/>
                </a:path>
              </a:pathLst>
            </a:custGeom>
            <a:solidFill>
              <a:srgbClr val="F5F4F3"/>
            </a:solidFill>
            <a:ln w="15764" cap="flat">
              <a:noFill/>
              <a:prstDash val="solid"/>
              <a:miter/>
            </a:ln>
          </p:spPr>
          <p:txBody>
            <a:bodyPr rtlCol="1" anchor="ctr"/>
            <a:lstStyle/>
            <a:p>
              <a:pPr algn="l" rtl="0"/>
              <a:endParaRPr lang="ar-SA"/>
            </a:p>
          </p:txBody>
        </p:sp>
        <p:sp>
          <p:nvSpPr>
            <p:cNvPr id="174" name="شكل حر: شكل 173">
              <a:extLst>
                <a:ext uri="{FF2B5EF4-FFF2-40B4-BE49-F238E27FC236}">
                  <a16:creationId xmlns:a16="http://schemas.microsoft.com/office/drawing/2014/main" id="{9C1052B9-EF97-F6EB-564E-1ABB21B32078}"/>
                </a:ext>
              </a:extLst>
            </p:cNvPr>
            <p:cNvSpPr/>
            <p:nvPr/>
          </p:nvSpPr>
          <p:spPr>
            <a:xfrm>
              <a:off x="3297387" y="3033543"/>
              <a:ext cx="65343" cy="65347"/>
            </a:xfrm>
            <a:custGeom>
              <a:avLst/>
              <a:gdLst>
                <a:gd name="connsiteX0" fmla="*/ 38902 w 65343"/>
                <a:gd name="connsiteY0" fmla="*/ 628 h 65347"/>
                <a:gd name="connsiteX1" fmla="*/ 64869 w 65343"/>
                <a:gd name="connsiteY1" fmla="*/ 38834 h 65347"/>
                <a:gd name="connsiteX2" fmla="*/ 26667 w 65343"/>
                <a:gd name="connsiteY2" fmla="*/ 64808 h 65347"/>
                <a:gd name="connsiteX3" fmla="*/ 700 w 65343"/>
                <a:gd name="connsiteY3" fmla="*/ 26601 h 65347"/>
                <a:gd name="connsiteX4" fmla="*/ 700 w 65343"/>
                <a:gd name="connsiteY4" fmla="*/ 26579 h 65347"/>
                <a:gd name="connsiteX5" fmla="*/ 38902 w 65343"/>
                <a:gd name="connsiteY5" fmla="*/ 628 h 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3" h="65347">
                  <a:moveTo>
                    <a:pt x="38902" y="628"/>
                  </a:moveTo>
                  <a:cubicBezTo>
                    <a:pt x="56623" y="4005"/>
                    <a:pt x="68259" y="21111"/>
                    <a:pt x="64869" y="38834"/>
                  </a:cubicBezTo>
                  <a:cubicBezTo>
                    <a:pt x="61495" y="56558"/>
                    <a:pt x="44388" y="68187"/>
                    <a:pt x="26667" y="64808"/>
                  </a:cubicBezTo>
                  <a:cubicBezTo>
                    <a:pt x="8945" y="61431"/>
                    <a:pt x="-2690" y="44326"/>
                    <a:pt x="700" y="26601"/>
                  </a:cubicBezTo>
                  <a:cubicBezTo>
                    <a:pt x="700" y="26595"/>
                    <a:pt x="700" y="26587"/>
                    <a:pt x="700" y="26579"/>
                  </a:cubicBezTo>
                  <a:cubicBezTo>
                    <a:pt x="4089" y="8867"/>
                    <a:pt x="21180" y="-2748"/>
                    <a:pt x="38902" y="628"/>
                  </a:cubicBezTo>
                  <a:close/>
                </a:path>
              </a:pathLst>
            </a:custGeom>
            <a:solidFill>
              <a:srgbClr val="F5F4F3"/>
            </a:solidFill>
            <a:ln w="15764" cap="flat">
              <a:noFill/>
              <a:prstDash val="solid"/>
              <a:miter/>
            </a:ln>
          </p:spPr>
          <p:txBody>
            <a:bodyPr rtlCol="1" anchor="ctr"/>
            <a:lstStyle/>
            <a:p>
              <a:pPr algn="l" rtl="0"/>
              <a:endParaRPr lang="ar-SA"/>
            </a:p>
          </p:txBody>
        </p:sp>
        <p:sp>
          <p:nvSpPr>
            <p:cNvPr id="175" name="شكل حر: شكل 174">
              <a:extLst>
                <a:ext uri="{FF2B5EF4-FFF2-40B4-BE49-F238E27FC236}">
                  <a16:creationId xmlns:a16="http://schemas.microsoft.com/office/drawing/2014/main" id="{F4A935D5-F91E-0741-418B-51397EDD119D}"/>
                </a:ext>
              </a:extLst>
            </p:cNvPr>
            <p:cNvSpPr/>
            <p:nvPr/>
          </p:nvSpPr>
          <p:spPr>
            <a:xfrm>
              <a:off x="3153065" y="4444527"/>
              <a:ext cx="174266" cy="529546"/>
            </a:xfrm>
            <a:custGeom>
              <a:avLst/>
              <a:gdLst>
                <a:gd name="connsiteX0" fmla="*/ 77220 w 174266"/>
                <a:gd name="connsiteY0" fmla="*/ 148 h 529546"/>
                <a:gd name="connsiteX1" fmla="*/ 174373 w 174266"/>
                <a:gd name="connsiteY1" fmla="*/ 515143 h 529546"/>
                <a:gd name="connsiteX2" fmla="*/ 97212 w 174266"/>
                <a:gd name="connsiteY2" fmla="*/ 529695 h 529546"/>
                <a:gd name="connsiteX3" fmla="*/ 107 w 174266"/>
                <a:gd name="connsiteY3" fmla="*/ 14701 h 529546"/>
                <a:gd name="connsiteX4" fmla="*/ 77220 w 174266"/>
                <a:gd name="connsiteY4" fmla="*/ 148 h 5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66" h="529546">
                  <a:moveTo>
                    <a:pt x="77220" y="148"/>
                  </a:moveTo>
                  <a:lnTo>
                    <a:pt x="174373" y="515143"/>
                  </a:lnTo>
                  <a:lnTo>
                    <a:pt x="97212" y="529695"/>
                  </a:lnTo>
                  <a:lnTo>
                    <a:pt x="107" y="14701"/>
                  </a:lnTo>
                  <a:lnTo>
                    <a:pt x="77220" y="148"/>
                  </a:lnTo>
                  <a:close/>
                </a:path>
              </a:pathLst>
            </a:custGeom>
            <a:solidFill>
              <a:srgbClr val="7F96BD"/>
            </a:solidFill>
            <a:ln w="15764" cap="flat">
              <a:noFill/>
              <a:prstDash val="solid"/>
              <a:miter/>
            </a:ln>
          </p:spPr>
          <p:txBody>
            <a:bodyPr rtlCol="1" anchor="ctr"/>
            <a:lstStyle/>
            <a:p>
              <a:pPr algn="l" rtl="0"/>
              <a:endParaRPr lang="ar-SA"/>
            </a:p>
          </p:txBody>
        </p:sp>
        <p:sp>
          <p:nvSpPr>
            <p:cNvPr id="176" name="شكل حر: شكل 175">
              <a:extLst>
                <a:ext uri="{FF2B5EF4-FFF2-40B4-BE49-F238E27FC236}">
                  <a16:creationId xmlns:a16="http://schemas.microsoft.com/office/drawing/2014/main" id="{A9AFDF7D-BF04-6D45-1DB6-CE8CC385B0CE}"/>
                </a:ext>
              </a:extLst>
            </p:cNvPr>
            <p:cNvSpPr/>
            <p:nvPr/>
          </p:nvSpPr>
          <p:spPr>
            <a:xfrm>
              <a:off x="3205977" y="3329316"/>
              <a:ext cx="60717" cy="40824"/>
            </a:xfrm>
            <a:custGeom>
              <a:avLst/>
              <a:gdLst>
                <a:gd name="connsiteX0" fmla="*/ 36133 w 60717"/>
                <a:gd name="connsiteY0" fmla="*/ 604 h 40824"/>
                <a:gd name="connsiteX1" fmla="*/ 60287 w 60717"/>
                <a:gd name="connsiteY1" fmla="*/ 36157 h 40824"/>
                <a:gd name="connsiteX2" fmla="*/ 58947 w 60717"/>
                <a:gd name="connsiteY2" fmla="*/ 40887 h 40824"/>
                <a:gd name="connsiteX3" fmla="*/ 31182 w 60717"/>
                <a:gd name="connsiteY3" fmla="*/ 24837 h 40824"/>
                <a:gd name="connsiteX4" fmla="*/ 107 w 60717"/>
                <a:gd name="connsiteY4" fmla="*/ 29110 h 40824"/>
                <a:gd name="connsiteX5" fmla="*/ 595 w 60717"/>
                <a:gd name="connsiteY5" fmla="*/ 24742 h 40824"/>
                <a:gd name="connsiteX6" fmla="*/ 36133 w 60717"/>
                <a:gd name="connsiteY6" fmla="*/ 604 h 4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17" h="40824">
                  <a:moveTo>
                    <a:pt x="36133" y="604"/>
                  </a:moveTo>
                  <a:cubicBezTo>
                    <a:pt x="52609" y="3770"/>
                    <a:pt x="63409" y="19673"/>
                    <a:pt x="60287" y="36157"/>
                  </a:cubicBezTo>
                  <a:cubicBezTo>
                    <a:pt x="59972" y="37770"/>
                    <a:pt x="59530" y="39351"/>
                    <a:pt x="58947" y="40887"/>
                  </a:cubicBezTo>
                  <a:cubicBezTo>
                    <a:pt x="52073" y="32203"/>
                    <a:pt x="42140" y="26464"/>
                    <a:pt x="31182" y="24837"/>
                  </a:cubicBezTo>
                  <a:cubicBezTo>
                    <a:pt x="20634" y="23197"/>
                    <a:pt x="9819" y="24682"/>
                    <a:pt x="107" y="29110"/>
                  </a:cubicBezTo>
                  <a:cubicBezTo>
                    <a:pt x="170" y="27645"/>
                    <a:pt x="327" y="26185"/>
                    <a:pt x="595" y="24742"/>
                  </a:cubicBezTo>
                  <a:cubicBezTo>
                    <a:pt x="3749" y="8269"/>
                    <a:pt x="19657" y="-2532"/>
                    <a:pt x="36133" y="604"/>
                  </a:cubicBezTo>
                  <a:close/>
                </a:path>
              </a:pathLst>
            </a:custGeom>
            <a:solidFill>
              <a:srgbClr val="000000"/>
            </a:solidFill>
            <a:ln w="15764" cap="flat">
              <a:noFill/>
              <a:prstDash val="solid"/>
              <a:miter/>
            </a:ln>
          </p:spPr>
          <p:txBody>
            <a:bodyPr rtlCol="1" anchor="ctr"/>
            <a:lstStyle/>
            <a:p>
              <a:pPr algn="l" rtl="0"/>
              <a:endParaRPr lang="ar-SA"/>
            </a:p>
          </p:txBody>
        </p:sp>
        <p:sp>
          <p:nvSpPr>
            <p:cNvPr id="177" name="شكل حر: شكل 176">
              <a:extLst>
                <a:ext uri="{FF2B5EF4-FFF2-40B4-BE49-F238E27FC236}">
                  <a16:creationId xmlns:a16="http://schemas.microsoft.com/office/drawing/2014/main" id="{09BCA167-E7AB-FDEF-5F13-AF1DFF7119CB}"/>
                </a:ext>
              </a:extLst>
            </p:cNvPr>
            <p:cNvSpPr/>
            <p:nvPr/>
          </p:nvSpPr>
          <p:spPr>
            <a:xfrm>
              <a:off x="3205949" y="3353457"/>
              <a:ext cx="58868" cy="36598"/>
            </a:xfrm>
            <a:custGeom>
              <a:avLst/>
              <a:gdLst>
                <a:gd name="connsiteX0" fmla="*/ 31210 w 58868"/>
                <a:gd name="connsiteY0" fmla="*/ 712 h 36598"/>
                <a:gd name="connsiteX1" fmla="*/ 58975 w 58868"/>
                <a:gd name="connsiteY1" fmla="*/ 16762 h 36598"/>
                <a:gd name="connsiteX2" fmla="*/ 20001 w 58868"/>
                <a:gd name="connsiteY2" fmla="*/ 34790 h 36598"/>
                <a:gd name="connsiteX3" fmla="*/ 135 w 58868"/>
                <a:gd name="connsiteY3" fmla="*/ 4985 h 36598"/>
                <a:gd name="connsiteX4" fmla="*/ 31210 w 58868"/>
                <a:gd name="connsiteY4" fmla="*/ 712 h 36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8" h="36598">
                  <a:moveTo>
                    <a:pt x="31210" y="712"/>
                  </a:moveTo>
                  <a:cubicBezTo>
                    <a:pt x="42168" y="2339"/>
                    <a:pt x="52101" y="8078"/>
                    <a:pt x="58975" y="16762"/>
                  </a:cubicBezTo>
                  <a:cubicBezTo>
                    <a:pt x="53189" y="32504"/>
                    <a:pt x="35735" y="40574"/>
                    <a:pt x="20001" y="34790"/>
                  </a:cubicBezTo>
                  <a:cubicBezTo>
                    <a:pt x="7592" y="30232"/>
                    <a:pt x="-433" y="18183"/>
                    <a:pt x="135" y="4985"/>
                  </a:cubicBezTo>
                  <a:cubicBezTo>
                    <a:pt x="9847" y="558"/>
                    <a:pt x="20663" y="-927"/>
                    <a:pt x="31210" y="712"/>
                  </a:cubicBezTo>
                  <a:close/>
                </a:path>
              </a:pathLst>
            </a:custGeom>
            <a:solidFill>
              <a:srgbClr val="EE8030"/>
            </a:solidFill>
            <a:ln w="15764" cap="flat">
              <a:noFill/>
              <a:prstDash val="solid"/>
              <a:miter/>
            </a:ln>
          </p:spPr>
          <p:txBody>
            <a:bodyPr rtlCol="1" anchor="ctr"/>
            <a:lstStyle/>
            <a:p>
              <a:pPr algn="l" rtl="0"/>
              <a:endParaRPr lang="ar-SA"/>
            </a:p>
          </p:txBody>
        </p:sp>
        <p:sp>
          <p:nvSpPr>
            <p:cNvPr id="178" name="شكل حر: شكل 177">
              <a:extLst>
                <a:ext uri="{FF2B5EF4-FFF2-40B4-BE49-F238E27FC236}">
                  <a16:creationId xmlns:a16="http://schemas.microsoft.com/office/drawing/2014/main" id="{8F3675A3-ECC1-8E01-7BA7-E68998E8D46F}"/>
                </a:ext>
              </a:extLst>
            </p:cNvPr>
            <p:cNvSpPr/>
            <p:nvPr/>
          </p:nvSpPr>
          <p:spPr>
            <a:xfrm>
              <a:off x="3100374" y="4165351"/>
              <a:ext cx="129836" cy="293870"/>
            </a:xfrm>
            <a:custGeom>
              <a:avLst/>
              <a:gdLst>
                <a:gd name="connsiteX0" fmla="*/ 102 w 129836"/>
                <a:gd name="connsiteY0" fmla="*/ 14676 h 293870"/>
                <a:gd name="connsiteX1" fmla="*/ 77247 w 129836"/>
                <a:gd name="connsiteY1" fmla="*/ 123 h 293870"/>
                <a:gd name="connsiteX2" fmla="*/ 129939 w 129836"/>
                <a:gd name="connsiteY2" fmla="*/ 279441 h 293870"/>
                <a:gd name="connsiteX3" fmla="*/ 52809 w 129836"/>
                <a:gd name="connsiteY3" fmla="*/ 293993 h 293870"/>
              </a:gdLst>
              <a:ahLst/>
              <a:cxnLst>
                <a:cxn ang="0">
                  <a:pos x="connsiteX0" y="connsiteY0"/>
                </a:cxn>
                <a:cxn ang="0">
                  <a:pos x="connsiteX1" y="connsiteY1"/>
                </a:cxn>
                <a:cxn ang="0">
                  <a:pos x="connsiteX2" y="connsiteY2"/>
                </a:cxn>
                <a:cxn ang="0">
                  <a:pos x="connsiteX3" y="connsiteY3"/>
                </a:cxn>
              </a:cxnLst>
              <a:rect l="l" t="t" r="r" b="b"/>
              <a:pathLst>
                <a:path w="129836" h="293870">
                  <a:moveTo>
                    <a:pt x="102" y="14676"/>
                  </a:moveTo>
                  <a:lnTo>
                    <a:pt x="77247" y="123"/>
                  </a:lnTo>
                  <a:lnTo>
                    <a:pt x="129939" y="279441"/>
                  </a:lnTo>
                  <a:lnTo>
                    <a:pt x="52809" y="293993"/>
                  </a:lnTo>
                  <a:close/>
                </a:path>
              </a:pathLst>
            </a:custGeom>
            <a:solidFill>
              <a:srgbClr val="F5F4F3"/>
            </a:solidFill>
            <a:ln w="15764" cap="flat">
              <a:noFill/>
              <a:prstDash val="solid"/>
              <a:miter/>
            </a:ln>
          </p:spPr>
          <p:txBody>
            <a:bodyPr rtlCol="1" anchor="ctr"/>
            <a:lstStyle/>
            <a:p>
              <a:pPr algn="l" rtl="0"/>
              <a:endParaRPr lang="ar-SA"/>
            </a:p>
          </p:txBody>
        </p:sp>
        <p:sp>
          <p:nvSpPr>
            <p:cNvPr id="179" name="شكل حر: شكل 178">
              <a:extLst>
                <a:ext uri="{FF2B5EF4-FFF2-40B4-BE49-F238E27FC236}">
                  <a16:creationId xmlns:a16="http://schemas.microsoft.com/office/drawing/2014/main" id="{0D3BB4E4-F786-9065-1793-F563F6FDBE36}"/>
                </a:ext>
              </a:extLst>
            </p:cNvPr>
            <p:cNvSpPr/>
            <p:nvPr/>
          </p:nvSpPr>
          <p:spPr>
            <a:xfrm>
              <a:off x="3160740" y="3007442"/>
              <a:ext cx="65343" cy="65339"/>
            </a:xfrm>
            <a:custGeom>
              <a:avLst/>
              <a:gdLst>
                <a:gd name="connsiteX0" fmla="*/ 38893 w 65343"/>
                <a:gd name="connsiteY0" fmla="*/ 618 h 65339"/>
                <a:gd name="connsiteX1" fmla="*/ 64860 w 65343"/>
                <a:gd name="connsiteY1" fmla="*/ 38825 h 65339"/>
                <a:gd name="connsiteX2" fmla="*/ 26658 w 65343"/>
                <a:gd name="connsiteY2" fmla="*/ 64799 h 65339"/>
                <a:gd name="connsiteX3" fmla="*/ 691 w 65343"/>
                <a:gd name="connsiteY3" fmla="*/ 26593 h 65339"/>
                <a:gd name="connsiteX4" fmla="*/ 691 w 65343"/>
                <a:gd name="connsiteY4" fmla="*/ 26570 h 65339"/>
                <a:gd name="connsiteX5" fmla="*/ 38893 w 65343"/>
                <a:gd name="connsiteY5" fmla="*/ 618 h 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3" h="65339">
                  <a:moveTo>
                    <a:pt x="38893" y="618"/>
                  </a:moveTo>
                  <a:cubicBezTo>
                    <a:pt x="56614" y="3995"/>
                    <a:pt x="68250" y="21102"/>
                    <a:pt x="64860" y="38825"/>
                  </a:cubicBezTo>
                  <a:cubicBezTo>
                    <a:pt x="61486" y="56548"/>
                    <a:pt x="44380" y="68177"/>
                    <a:pt x="26658" y="64799"/>
                  </a:cubicBezTo>
                  <a:cubicBezTo>
                    <a:pt x="8937" y="61421"/>
                    <a:pt x="-2699" y="44316"/>
                    <a:pt x="691" y="26593"/>
                  </a:cubicBezTo>
                  <a:cubicBezTo>
                    <a:pt x="691" y="26585"/>
                    <a:pt x="691" y="26578"/>
                    <a:pt x="691" y="26570"/>
                  </a:cubicBezTo>
                  <a:cubicBezTo>
                    <a:pt x="4097" y="8873"/>
                    <a:pt x="21187" y="-2731"/>
                    <a:pt x="38893" y="618"/>
                  </a:cubicBezTo>
                  <a:close/>
                </a:path>
              </a:pathLst>
            </a:custGeom>
            <a:solidFill>
              <a:srgbClr val="F5F4F3"/>
            </a:solidFill>
            <a:ln w="15764" cap="flat">
              <a:noFill/>
              <a:prstDash val="solid"/>
              <a:miter/>
            </a:ln>
          </p:spPr>
          <p:txBody>
            <a:bodyPr rtlCol="1" anchor="ctr"/>
            <a:lstStyle/>
            <a:p>
              <a:pPr algn="l" rtl="0"/>
              <a:endParaRPr lang="ar-SA"/>
            </a:p>
          </p:txBody>
        </p:sp>
        <p:sp>
          <p:nvSpPr>
            <p:cNvPr id="180" name="شكل حر: شكل 179">
              <a:extLst>
                <a:ext uri="{FF2B5EF4-FFF2-40B4-BE49-F238E27FC236}">
                  <a16:creationId xmlns:a16="http://schemas.microsoft.com/office/drawing/2014/main" id="{A7BE5BE2-508C-BFE8-9F64-CCAE7F3DDDF2}"/>
                </a:ext>
              </a:extLst>
            </p:cNvPr>
            <p:cNvSpPr/>
            <p:nvPr/>
          </p:nvSpPr>
          <p:spPr>
            <a:xfrm>
              <a:off x="2986261" y="4784671"/>
              <a:ext cx="117885" cy="230552"/>
            </a:xfrm>
            <a:custGeom>
              <a:avLst/>
              <a:gdLst>
                <a:gd name="connsiteX0" fmla="*/ 77224 w 117885"/>
                <a:gd name="connsiteY0" fmla="*/ 161 h 230552"/>
                <a:gd name="connsiteX1" fmla="*/ 117980 w 117885"/>
                <a:gd name="connsiteY1" fmla="*/ 216160 h 230552"/>
                <a:gd name="connsiteX2" fmla="*/ 117980 w 117885"/>
                <a:gd name="connsiteY2" fmla="*/ 216208 h 230552"/>
                <a:gd name="connsiteX3" fmla="*/ 40867 w 117885"/>
                <a:gd name="connsiteY3" fmla="*/ 230713 h 230552"/>
                <a:gd name="connsiteX4" fmla="*/ 95 w 117885"/>
                <a:gd name="connsiteY4" fmla="*/ 14697 h 230552"/>
                <a:gd name="connsiteX5" fmla="*/ 77224 w 117885"/>
                <a:gd name="connsiteY5" fmla="*/ 161 h 23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5" h="230552">
                  <a:moveTo>
                    <a:pt x="77224" y="161"/>
                  </a:moveTo>
                  <a:lnTo>
                    <a:pt x="117980" y="216160"/>
                  </a:lnTo>
                  <a:lnTo>
                    <a:pt x="117980" y="216208"/>
                  </a:lnTo>
                  <a:lnTo>
                    <a:pt x="40867" y="230713"/>
                  </a:lnTo>
                  <a:lnTo>
                    <a:pt x="95" y="14697"/>
                  </a:lnTo>
                  <a:lnTo>
                    <a:pt x="77224" y="161"/>
                  </a:lnTo>
                  <a:close/>
                </a:path>
              </a:pathLst>
            </a:custGeom>
            <a:solidFill>
              <a:srgbClr val="82B0B4"/>
            </a:solidFill>
            <a:ln w="15764" cap="flat">
              <a:noFill/>
              <a:prstDash val="solid"/>
              <a:miter/>
            </a:ln>
          </p:spPr>
          <p:txBody>
            <a:bodyPr rtlCol="1" anchor="ctr"/>
            <a:lstStyle/>
            <a:p>
              <a:pPr algn="l" rtl="0"/>
              <a:endParaRPr lang="ar-SA"/>
            </a:p>
          </p:txBody>
        </p:sp>
        <p:sp>
          <p:nvSpPr>
            <p:cNvPr id="181" name="شكل حر: شكل 180">
              <a:extLst>
                <a:ext uri="{FF2B5EF4-FFF2-40B4-BE49-F238E27FC236}">
                  <a16:creationId xmlns:a16="http://schemas.microsoft.com/office/drawing/2014/main" id="{EE8803B1-CEC9-7750-DF75-7C88F51C5C38}"/>
                </a:ext>
              </a:extLst>
            </p:cNvPr>
            <p:cNvSpPr/>
            <p:nvPr/>
          </p:nvSpPr>
          <p:spPr>
            <a:xfrm>
              <a:off x="2882119" y="4206485"/>
              <a:ext cx="186248" cy="592801"/>
            </a:xfrm>
            <a:custGeom>
              <a:avLst/>
              <a:gdLst>
                <a:gd name="connsiteX0" fmla="*/ 90 w 186248"/>
                <a:gd name="connsiteY0" fmla="*/ 14688 h 592801"/>
                <a:gd name="connsiteX1" fmla="*/ 77251 w 186248"/>
                <a:gd name="connsiteY1" fmla="*/ 135 h 592801"/>
                <a:gd name="connsiteX2" fmla="*/ 186339 w 186248"/>
                <a:gd name="connsiteY2" fmla="*/ 578384 h 592801"/>
                <a:gd name="connsiteX3" fmla="*/ 109194 w 186248"/>
                <a:gd name="connsiteY3" fmla="*/ 592937 h 592801"/>
              </a:gdLst>
              <a:ahLst/>
              <a:cxnLst>
                <a:cxn ang="0">
                  <a:pos x="connsiteX0" y="connsiteY0"/>
                </a:cxn>
                <a:cxn ang="0">
                  <a:pos x="connsiteX1" y="connsiteY1"/>
                </a:cxn>
                <a:cxn ang="0">
                  <a:pos x="connsiteX2" y="connsiteY2"/>
                </a:cxn>
                <a:cxn ang="0">
                  <a:pos x="connsiteX3" y="connsiteY3"/>
                </a:cxn>
              </a:cxnLst>
              <a:rect l="l" t="t" r="r" b="b"/>
              <a:pathLst>
                <a:path w="186248" h="592801">
                  <a:moveTo>
                    <a:pt x="90" y="14688"/>
                  </a:moveTo>
                  <a:lnTo>
                    <a:pt x="77251" y="135"/>
                  </a:lnTo>
                  <a:lnTo>
                    <a:pt x="186339" y="578384"/>
                  </a:lnTo>
                  <a:lnTo>
                    <a:pt x="109194" y="592937"/>
                  </a:lnTo>
                  <a:close/>
                </a:path>
              </a:pathLst>
            </a:custGeom>
            <a:solidFill>
              <a:srgbClr val="F5F4F3"/>
            </a:solidFill>
            <a:ln w="15764" cap="flat">
              <a:noFill/>
              <a:prstDash val="solid"/>
              <a:miter/>
            </a:ln>
          </p:spPr>
          <p:txBody>
            <a:bodyPr rtlCol="1" anchor="ctr"/>
            <a:lstStyle/>
            <a:p>
              <a:pPr algn="l" rtl="0"/>
              <a:endParaRPr lang="ar-SA"/>
            </a:p>
          </p:txBody>
        </p:sp>
        <p:sp>
          <p:nvSpPr>
            <p:cNvPr id="182" name="شكل حر: شكل 181">
              <a:extLst>
                <a:ext uri="{FF2B5EF4-FFF2-40B4-BE49-F238E27FC236}">
                  <a16:creationId xmlns:a16="http://schemas.microsoft.com/office/drawing/2014/main" id="{DF1D410C-0B86-9E0A-3405-FC65192E3B53}"/>
                </a:ext>
              </a:extLst>
            </p:cNvPr>
            <p:cNvSpPr/>
            <p:nvPr/>
          </p:nvSpPr>
          <p:spPr>
            <a:xfrm>
              <a:off x="2740284" y="4653243"/>
              <a:ext cx="150458" cy="403178"/>
            </a:xfrm>
            <a:custGeom>
              <a:avLst/>
              <a:gdLst>
                <a:gd name="connsiteX0" fmla="*/ 77257 w 150458"/>
                <a:gd name="connsiteY0" fmla="*/ 158 h 403178"/>
                <a:gd name="connsiteX1" fmla="*/ 150539 w 150458"/>
                <a:gd name="connsiteY1" fmla="*/ 388784 h 403178"/>
                <a:gd name="connsiteX2" fmla="*/ 73410 w 150458"/>
                <a:gd name="connsiteY2" fmla="*/ 403336 h 403178"/>
                <a:gd name="connsiteX3" fmla="*/ 80 w 150458"/>
                <a:gd name="connsiteY3" fmla="*/ 14710 h 403178"/>
                <a:gd name="connsiteX4" fmla="*/ 77193 w 150458"/>
                <a:gd name="connsiteY4" fmla="*/ 158 h 403178"/>
                <a:gd name="connsiteX5" fmla="*/ 77257 w 150458"/>
                <a:gd name="connsiteY5" fmla="*/ 158 h 40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58" h="403178">
                  <a:moveTo>
                    <a:pt x="77257" y="158"/>
                  </a:moveTo>
                  <a:lnTo>
                    <a:pt x="150539" y="388784"/>
                  </a:lnTo>
                  <a:lnTo>
                    <a:pt x="73410" y="403336"/>
                  </a:lnTo>
                  <a:lnTo>
                    <a:pt x="80" y="14710"/>
                  </a:lnTo>
                  <a:lnTo>
                    <a:pt x="77193" y="158"/>
                  </a:lnTo>
                  <a:lnTo>
                    <a:pt x="77257" y="158"/>
                  </a:lnTo>
                  <a:close/>
                </a:path>
              </a:pathLst>
            </a:custGeom>
            <a:solidFill>
              <a:srgbClr val="F8BD38"/>
            </a:solidFill>
            <a:ln w="15764" cap="flat">
              <a:noFill/>
              <a:prstDash val="solid"/>
              <a:miter/>
            </a:ln>
          </p:spPr>
          <p:txBody>
            <a:bodyPr rtlCol="1" anchor="ctr"/>
            <a:lstStyle/>
            <a:p>
              <a:pPr algn="l" rtl="0"/>
              <a:endParaRPr lang="ar-SA"/>
            </a:p>
          </p:txBody>
        </p:sp>
        <p:sp>
          <p:nvSpPr>
            <p:cNvPr id="183" name="شكل حر: شكل 182">
              <a:extLst>
                <a:ext uri="{FF2B5EF4-FFF2-40B4-BE49-F238E27FC236}">
                  <a16:creationId xmlns:a16="http://schemas.microsoft.com/office/drawing/2014/main" id="{2286CD0B-4E96-D07E-94A6-C2B6484EDB5D}"/>
                </a:ext>
              </a:extLst>
            </p:cNvPr>
            <p:cNvSpPr/>
            <p:nvPr/>
          </p:nvSpPr>
          <p:spPr>
            <a:xfrm>
              <a:off x="2663754" y="4247557"/>
              <a:ext cx="153706" cy="420238"/>
            </a:xfrm>
            <a:custGeom>
              <a:avLst/>
              <a:gdLst>
                <a:gd name="connsiteX0" fmla="*/ 77252 w 153706"/>
                <a:gd name="connsiteY0" fmla="*/ 133 h 420238"/>
                <a:gd name="connsiteX1" fmla="*/ 153782 w 153706"/>
                <a:gd name="connsiteY1" fmla="*/ 405818 h 420238"/>
                <a:gd name="connsiteX2" fmla="*/ 153719 w 153706"/>
                <a:gd name="connsiteY2" fmla="*/ 405818 h 420238"/>
                <a:gd name="connsiteX3" fmla="*/ 76605 w 153706"/>
                <a:gd name="connsiteY3" fmla="*/ 420371 h 420238"/>
                <a:gd name="connsiteX4" fmla="*/ 75 w 153706"/>
                <a:gd name="connsiteY4" fmla="*/ 14685 h 420238"/>
                <a:gd name="connsiteX5" fmla="*/ 77252 w 153706"/>
                <a:gd name="connsiteY5" fmla="*/ 133 h 4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706" h="420238">
                  <a:moveTo>
                    <a:pt x="77252" y="133"/>
                  </a:moveTo>
                  <a:lnTo>
                    <a:pt x="153782" y="405818"/>
                  </a:lnTo>
                  <a:lnTo>
                    <a:pt x="153719" y="405818"/>
                  </a:lnTo>
                  <a:lnTo>
                    <a:pt x="76605" y="420371"/>
                  </a:lnTo>
                  <a:lnTo>
                    <a:pt x="75" y="14685"/>
                  </a:lnTo>
                  <a:lnTo>
                    <a:pt x="77252" y="133"/>
                  </a:lnTo>
                  <a:close/>
                </a:path>
              </a:pathLst>
            </a:custGeom>
            <a:solidFill>
              <a:srgbClr val="F5F4F3"/>
            </a:solidFill>
            <a:ln w="15764" cap="flat">
              <a:noFill/>
              <a:prstDash val="solid"/>
              <a:miter/>
            </a:ln>
          </p:spPr>
          <p:txBody>
            <a:bodyPr rtlCol="1" anchor="ctr"/>
            <a:lstStyle/>
            <a:p>
              <a:pPr algn="l" rtl="0"/>
              <a:endParaRPr lang="ar-SA"/>
            </a:p>
          </p:txBody>
        </p:sp>
        <p:sp>
          <p:nvSpPr>
            <p:cNvPr id="184" name="شكل حر: شكل 183">
              <a:extLst>
                <a:ext uri="{FF2B5EF4-FFF2-40B4-BE49-F238E27FC236}">
                  <a16:creationId xmlns:a16="http://schemas.microsoft.com/office/drawing/2014/main" id="{70AEE14A-D15A-CC5F-7F8C-AF6AF32646B3}"/>
                </a:ext>
              </a:extLst>
            </p:cNvPr>
            <p:cNvSpPr/>
            <p:nvPr/>
          </p:nvSpPr>
          <p:spPr>
            <a:xfrm>
              <a:off x="1895503" y="2687285"/>
              <a:ext cx="834253" cy="1181767"/>
            </a:xfrm>
            <a:custGeom>
              <a:avLst/>
              <a:gdLst>
                <a:gd name="connsiteX0" fmla="*/ 820581 w 834253"/>
                <a:gd name="connsiteY0" fmla="*/ 311519 h 1181767"/>
                <a:gd name="connsiteX1" fmla="*/ 801661 w 834253"/>
                <a:gd name="connsiteY1" fmla="*/ 578524 h 1181767"/>
                <a:gd name="connsiteX2" fmla="*/ 755134 w 834253"/>
                <a:gd name="connsiteY2" fmla="*/ 1031524 h 1181767"/>
                <a:gd name="connsiteX3" fmla="*/ 756790 w 834253"/>
                <a:gd name="connsiteY3" fmla="*/ 1039534 h 1181767"/>
                <a:gd name="connsiteX4" fmla="*/ 700031 w 834253"/>
                <a:gd name="connsiteY4" fmla="*/ 1132555 h 1181767"/>
                <a:gd name="connsiteX5" fmla="*/ 686960 w 834253"/>
                <a:gd name="connsiteY5" fmla="*/ 1135961 h 1181767"/>
                <a:gd name="connsiteX6" fmla="*/ 686803 w 834253"/>
                <a:gd name="connsiteY6" fmla="*/ 1135377 h 1181767"/>
                <a:gd name="connsiteX7" fmla="*/ 529911 w 834253"/>
                <a:gd name="connsiteY7" fmla="*/ 536585 h 1181767"/>
                <a:gd name="connsiteX8" fmla="*/ 454705 w 834253"/>
                <a:gd name="connsiteY8" fmla="*/ 575906 h 1181767"/>
                <a:gd name="connsiteX9" fmla="*/ 430188 w 834253"/>
                <a:gd name="connsiteY9" fmla="*/ 473314 h 1181767"/>
                <a:gd name="connsiteX10" fmla="*/ 454705 w 834253"/>
                <a:gd name="connsiteY10" fmla="*/ 575906 h 1181767"/>
                <a:gd name="connsiteX11" fmla="*/ 374297 w 834253"/>
                <a:gd name="connsiteY11" fmla="*/ 577357 h 1181767"/>
                <a:gd name="connsiteX12" fmla="*/ 531157 w 834253"/>
                <a:gd name="connsiteY12" fmla="*/ 1176228 h 1181767"/>
                <a:gd name="connsiteX13" fmla="*/ 531314 w 834253"/>
                <a:gd name="connsiteY13" fmla="*/ 1176764 h 1181767"/>
                <a:gd name="connsiteX14" fmla="*/ 521192 w 834253"/>
                <a:gd name="connsiteY14" fmla="*/ 1179429 h 1181767"/>
                <a:gd name="connsiteX15" fmla="*/ 501847 w 834253"/>
                <a:gd name="connsiteY15" fmla="*/ 1181825 h 1181767"/>
                <a:gd name="connsiteX16" fmla="*/ 426168 w 834253"/>
                <a:gd name="connsiteY16" fmla="*/ 1126138 h 1181767"/>
                <a:gd name="connsiteX17" fmla="*/ 161371 w 834253"/>
                <a:gd name="connsiteY17" fmla="*/ 746562 h 1181767"/>
                <a:gd name="connsiteX18" fmla="*/ 87688 w 834253"/>
                <a:gd name="connsiteY18" fmla="*/ 161381 h 1181767"/>
                <a:gd name="connsiteX19" fmla="*/ 672872 w 834253"/>
                <a:gd name="connsiteY19" fmla="*/ 87698 h 1181767"/>
                <a:gd name="connsiteX20" fmla="*/ 820581 w 834253"/>
                <a:gd name="connsiteY20" fmla="*/ 311519 h 118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4253" h="1181767">
                  <a:moveTo>
                    <a:pt x="820581" y="311519"/>
                  </a:moveTo>
                  <a:cubicBezTo>
                    <a:pt x="843972" y="400165"/>
                    <a:pt x="837319" y="494063"/>
                    <a:pt x="801661" y="578524"/>
                  </a:cubicBezTo>
                  <a:cubicBezTo>
                    <a:pt x="740270" y="721233"/>
                    <a:pt x="724034" y="879315"/>
                    <a:pt x="755134" y="1031524"/>
                  </a:cubicBezTo>
                  <a:lnTo>
                    <a:pt x="756790" y="1039534"/>
                  </a:lnTo>
                  <a:cubicBezTo>
                    <a:pt x="765474" y="1080676"/>
                    <a:pt x="740590" y="1121460"/>
                    <a:pt x="700031" y="1132555"/>
                  </a:cubicBezTo>
                  <a:lnTo>
                    <a:pt x="686960" y="1135961"/>
                  </a:lnTo>
                  <a:lnTo>
                    <a:pt x="686803" y="1135377"/>
                  </a:lnTo>
                  <a:lnTo>
                    <a:pt x="529911" y="536585"/>
                  </a:lnTo>
                  <a:cubicBezTo>
                    <a:pt x="518512" y="597759"/>
                    <a:pt x="483968" y="597443"/>
                    <a:pt x="454705" y="575906"/>
                  </a:cubicBezTo>
                  <a:cubicBezTo>
                    <a:pt x="473798" y="532738"/>
                    <a:pt x="469904" y="462924"/>
                    <a:pt x="430188" y="473314"/>
                  </a:cubicBezTo>
                  <a:cubicBezTo>
                    <a:pt x="387824" y="484351"/>
                    <a:pt x="416771" y="547984"/>
                    <a:pt x="454705" y="575906"/>
                  </a:cubicBezTo>
                  <a:cubicBezTo>
                    <a:pt x="439838" y="609599"/>
                    <a:pt x="410953" y="627068"/>
                    <a:pt x="374297" y="577357"/>
                  </a:cubicBezTo>
                  <a:lnTo>
                    <a:pt x="531157" y="1176228"/>
                  </a:lnTo>
                  <a:lnTo>
                    <a:pt x="531314" y="1176764"/>
                  </a:lnTo>
                  <a:lnTo>
                    <a:pt x="521192" y="1179429"/>
                  </a:lnTo>
                  <a:cubicBezTo>
                    <a:pt x="514864" y="1181001"/>
                    <a:pt x="508368" y="1181806"/>
                    <a:pt x="501847" y="1181825"/>
                  </a:cubicBezTo>
                  <a:cubicBezTo>
                    <a:pt x="467178" y="1181748"/>
                    <a:pt x="436555" y="1159215"/>
                    <a:pt x="426168" y="1126138"/>
                  </a:cubicBezTo>
                  <a:cubicBezTo>
                    <a:pt x="378752" y="975533"/>
                    <a:pt x="286340" y="843065"/>
                    <a:pt x="161371" y="746562"/>
                  </a:cubicBezTo>
                  <a:cubicBezTo>
                    <a:pt x="-20569" y="605315"/>
                    <a:pt x="-53558" y="343320"/>
                    <a:pt x="87688" y="161381"/>
                  </a:cubicBezTo>
                  <a:cubicBezTo>
                    <a:pt x="228936" y="-20559"/>
                    <a:pt x="490930" y="-53549"/>
                    <a:pt x="672872" y="87698"/>
                  </a:cubicBezTo>
                  <a:cubicBezTo>
                    <a:pt x="745405" y="144009"/>
                    <a:pt x="797327" y="222685"/>
                    <a:pt x="820581" y="311519"/>
                  </a:cubicBezTo>
                  <a:close/>
                </a:path>
              </a:pathLst>
            </a:custGeom>
            <a:solidFill>
              <a:srgbClr val="F5F4F3"/>
            </a:solidFill>
            <a:ln w="15764" cap="flat">
              <a:noFill/>
              <a:prstDash val="solid"/>
              <a:miter/>
            </a:ln>
          </p:spPr>
          <p:txBody>
            <a:bodyPr rtlCol="1" anchor="ctr"/>
            <a:lstStyle/>
            <a:p>
              <a:pPr algn="l" rtl="0"/>
              <a:endParaRPr lang="ar-SA"/>
            </a:p>
          </p:txBody>
        </p:sp>
        <p:sp>
          <p:nvSpPr>
            <p:cNvPr id="185" name="شكل حر: شكل 184">
              <a:extLst>
                <a:ext uri="{FF2B5EF4-FFF2-40B4-BE49-F238E27FC236}">
                  <a16:creationId xmlns:a16="http://schemas.microsoft.com/office/drawing/2014/main" id="{4E4A3936-DCC4-3D4D-EC76-A7804B3E76BE}"/>
                </a:ext>
              </a:extLst>
            </p:cNvPr>
            <p:cNvSpPr/>
            <p:nvPr/>
          </p:nvSpPr>
          <p:spPr>
            <a:xfrm>
              <a:off x="2398989" y="3893542"/>
              <a:ext cx="278159" cy="131850"/>
            </a:xfrm>
            <a:custGeom>
              <a:avLst/>
              <a:gdLst>
                <a:gd name="connsiteX0" fmla="*/ 276873 w 278159"/>
                <a:gd name="connsiteY0" fmla="*/ 29975 h 131850"/>
                <a:gd name="connsiteX1" fmla="*/ 248653 w 278159"/>
                <a:gd name="connsiteY1" fmla="*/ 78661 h 131850"/>
                <a:gd name="connsiteX2" fmla="*/ 248368 w 278159"/>
                <a:gd name="connsiteY2" fmla="*/ 78740 h 131850"/>
                <a:gd name="connsiteX3" fmla="*/ 50152 w 278159"/>
                <a:gd name="connsiteY3" fmla="*/ 130643 h 131850"/>
                <a:gd name="connsiteX4" fmla="*/ 1393 w 278159"/>
                <a:gd name="connsiteY4" fmla="*/ 102090 h 131850"/>
                <a:gd name="connsiteX5" fmla="*/ 1387 w 278159"/>
                <a:gd name="connsiteY5" fmla="*/ 102074 h 131850"/>
                <a:gd name="connsiteX6" fmla="*/ 62 w 278159"/>
                <a:gd name="connsiteY6" fmla="*/ 91952 h 131850"/>
                <a:gd name="connsiteX7" fmla="*/ 29908 w 278159"/>
                <a:gd name="connsiteY7" fmla="*/ 53309 h 131850"/>
                <a:gd name="connsiteX8" fmla="*/ 228108 w 278159"/>
                <a:gd name="connsiteY8" fmla="*/ 1406 h 131850"/>
                <a:gd name="connsiteX9" fmla="*/ 254170 w 278159"/>
                <a:gd name="connsiteY9" fmla="*/ 3377 h 131850"/>
                <a:gd name="connsiteX10" fmla="*/ 276873 w 278159"/>
                <a:gd name="connsiteY10" fmla="*/ 29975 h 1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59" h="131850">
                  <a:moveTo>
                    <a:pt x="276873" y="29975"/>
                  </a:moveTo>
                  <a:cubicBezTo>
                    <a:pt x="282526" y="51214"/>
                    <a:pt x="269892" y="73017"/>
                    <a:pt x="248653" y="78661"/>
                  </a:cubicBezTo>
                  <a:cubicBezTo>
                    <a:pt x="248558" y="78693"/>
                    <a:pt x="248462" y="78709"/>
                    <a:pt x="248368" y="78740"/>
                  </a:cubicBezTo>
                  <a:lnTo>
                    <a:pt x="50152" y="130643"/>
                  </a:lnTo>
                  <a:cubicBezTo>
                    <a:pt x="28805" y="136224"/>
                    <a:pt x="6974" y="123438"/>
                    <a:pt x="1393" y="102090"/>
                  </a:cubicBezTo>
                  <a:cubicBezTo>
                    <a:pt x="1391" y="102090"/>
                    <a:pt x="1388" y="102074"/>
                    <a:pt x="1387" y="102074"/>
                  </a:cubicBezTo>
                  <a:cubicBezTo>
                    <a:pt x="508" y="98779"/>
                    <a:pt x="64" y="95374"/>
                    <a:pt x="62" y="91952"/>
                  </a:cubicBezTo>
                  <a:cubicBezTo>
                    <a:pt x="89" y="73789"/>
                    <a:pt x="12343" y="57928"/>
                    <a:pt x="29908" y="53309"/>
                  </a:cubicBezTo>
                  <a:lnTo>
                    <a:pt x="228108" y="1406"/>
                  </a:lnTo>
                  <a:cubicBezTo>
                    <a:pt x="236773" y="-857"/>
                    <a:pt x="245944" y="-163"/>
                    <a:pt x="254170" y="3377"/>
                  </a:cubicBezTo>
                  <a:cubicBezTo>
                    <a:pt x="265435" y="8266"/>
                    <a:pt x="273813" y="18082"/>
                    <a:pt x="276873" y="29975"/>
                  </a:cubicBezTo>
                  <a:close/>
                </a:path>
              </a:pathLst>
            </a:custGeom>
            <a:solidFill>
              <a:srgbClr val="000000"/>
            </a:solidFill>
            <a:ln w="15764" cap="flat">
              <a:noFill/>
              <a:prstDash val="solid"/>
              <a:miter/>
            </a:ln>
          </p:spPr>
          <p:txBody>
            <a:bodyPr rtlCol="1" anchor="ctr"/>
            <a:lstStyle/>
            <a:p>
              <a:pPr algn="l" rtl="0"/>
              <a:endParaRPr lang="ar-SA"/>
            </a:p>
          </p:txBody>
        </p:sp>
        <p:sp>
          <p:nvSpPr>
            <p:cNvPr id="186" name="شكل حر: شكل 185">
              <a:extLst>
                <a:ext uri="{FF2B5EF4-FFF2-40B4-BE49-F238E27FC236}">
                  <a16:creationId xmlns:a16="http://schemas.microsoft.com/office/drawing/2014/main" id="{44D73442-37EE-7623-D166-C2C95676C7D4}"/>
                </a:ext>
              </a:extLst>
            </p:cNvPr>
            <p:cNvSpPr/>
            <p:nvPr/>
          </p:nvSpPr>
          <p:spPr>
            <a:xfrm>
              <a:off x="2578962" y="4996367"/>
              <a:ext cx="93510" cy="101314"/>
            </a:xfrm>
            <a:custGeom>
              <a:avLst/>
              <a:gdLst>
                <a:gd name="connsiteX0" fmla="*/ 68 w 93510"/>
                <a:gd name="connsiteY0" fmla="*/ 14706 h 101314"/>
                <a:gd name="connsiteX1" fmla="*/ 77213 w 93510"/>
                <a:gd name="connsiteY1" fmla="*/ 170 h 101314"/>
                <a:gd name="connsiteX2" fmla="*/ 93578 w 93510"/>
                <a:gd name="connsiteY2" fmla="*/ 86948 h 101314"/>
                <a:gd name="connsiteX3" fmla="*/ 16433 w 93510"/>
                <a:gd name="connsiteY3" fmla="*/ 101485 h 101314"/>
              </a:gdLst>
              <a:ahLst/>
              <a:cxnLst>
                <a:cxn ang="0">
                  <a:pos x="connsiteX0" y="connsiteY0"/>
                </a:cxn>
                <a:cxn ang="0">
                  <a:pos x="connsiteX1" y="connsiteY1"/>
                </a:cxn>
                <a:cxn ang="0">
                  <a:pos x="connsiteX2" y="connsiteY2"/>
                </a:cxn>
                <a:cxn ang="0">
                  <a:pos x="connsiteX3" y="connsiteY3"/>
                </a:cxn>
              </a:cxnLst>
              <a:rect l="l" t="t" r="r" b="b"/>
              <a:pathLst>
                <a:path w="93510" h="101314">
                  <a:moveTo>
                    <a:pt x="68" y="14706"/>
                  </a:moveTo>
                  <a:lnTo>
                    <a:pt x="77213" y="170"/>
                  </a:lnTo>
                  <a:lnTo>
                    <a:pt x="93578" y="86948"/>
                  </a:lnTo>
                  <a:lnTo>
                    <a:pt x="16433" y="101485"/>
                  </a:lnTo>
                  <a:close/>
                </a:path>
              </a:pathLst>
            </a:custGeom>
            <a:solidFill>
              <a:srgbClr val="EE8030"/>
            </a:solidFill>
            <a:ln w="15764" cap="flat">
              <a:noFill/>
              <a:prstDash val="solid"/>
              <a:miter/>
            </a:ln>
          </p:spPr>
          <p:txBody>
            <a:bodyPr rtlCol="1" anchor="ctr"/>
            <a:lstStyle/>
            <a:p>
              <a:pPr algn="l" rtl="0"/>
              <a:endParaRPr lang="ar-SA"/>
            </a:p>
          </p:txBody>
        </p:sp>
        <p:sp>
          <p:nvSpPr>
            <p:cNvPr id="187" name="شكل حر: شكل 186">
              <a:extLst>
                <a:ext uri="{FF2B5EF4-FFF2-40B4-BE49-F238E27FC236}">
                  <a16:creationId xmlns:a16="http://schemas.microsoft.com/office/drawing/2014/main" id="{1B485923-7998-D334-12B6-E89FB7F7AF9C}"/>
                </a:ext>
              </a:extLst>
            </p:cNvPr>
            <p:cNvSpPr/>
            <p:nvPr/>
          </p:nvSpPr>
          <p:spPr>
            <a:xfrm>
              <a:off x="2434589" y="3970525"/>
              <a:ext cx="224151" cy="117690"/>
            </a:xfrm>
            <a:custGeom>
              <a:avLst/>
              <a:gdLst>
                <a:gd name="connsiteX0" fmla="*/ 221613 w 224151"/>
                <a:gd name="connsiteY0" fmla="*/ 105 h 117690"/>
                <a:gd name="connsiteX1" fmla="*/ 224214 w 224151"/>
                <a:gd name="connsiteY1" fmla="*/ 20413 h 117690"/>
                <a:gd name="connsiteX2" fmla="*/ 164522 w 224151"/>
                <a:gd name="connsiteY2" fmla="*/ 97668 h 117690"/>
                <a:gd name="connsiteX3" fmla="*/ 97641 w 224151"/>
                <a:gd name="connsiteY3" fmla="*/ 115153 h 117690"/>
                <a:gd name="connsiteX4" fmla="*/ 102 w 224151"/>
                <a:gd name="connsiteY4" fmla="*/ 58236 h 117690"/>
                <a:gd name="connsiteX5" fmla="*/ 63 w 224151"/>
                <a:gd name="connsiteY5" fmla="*/ 58078 h 11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1" h="117690">
                  <a:moveTo>
                    <a:pt x="221613" y="105"/>
                  </a:moveTo>
                  <a:cubicBezTo>
                    <a:pt x="223334" y="6743"/>
                    <a:pt x="224208" y="13554"/>
                    <a:pt x="224214" y="20413"/>
                  </a:cubicBezTo>
                  <a:cubicBezTo>
                    <a:pt x="224164" y="56722"/>
                    <a:pt x="199652" y="88460"/>
                    <a:pt x="164522" y="97668"/>
                  </a:cubicBezTo>
                  <a:lnTo>
                    <a:pt x="97641" y="115153"/>
                  </a:lnTo>
                  <a:cubicBezTo>
                    <a:pt x="54987" y="126363"/>
                    <a:pt x="11317" y="100884"/>
                    <a:pt x="102" y="58236"/>
                  </a:cubicBezTo>
                  <a:cubicBezTo>
                    <a:pt x="90" y="58173"/>
                    <a:pt x="75" y="58126"/>
                    <a:pt x="63" y="58078"/>
                  </a:cubicBezTo>
                  <a:close/>
                </a:path>
              </a:pathLst>
            </a:custGeom>
            <a:solidFill>
              <a:srgbClr val="000000"/>
            </a:solidFill>
            <a:ln w="15764" cap="flat">
              <a:noFill/>
              <a:prstDash val="solid"/>
              <a:miter/>
            </a:ln>
          </p:spPr>
          <p:txBody>
            <a:bodyPr rtlCol="1" anchor="ctr"/>
            <a:lstStyle/>
            <a:p>
              <a:pPr algn="l" rtl="0"/>
              <a:endParaRPr lang="ar-SA"/>
            </a:p>
          </p:txBody>
        </p:sp>
        <p:sp>
          <p:nvSpPr>
            <p:cNvPr id="188" name="شكل حر: شكل 187">
              <a:extLst>
                <a:ext uri="{FF2B5EF4-FFF2-40B4-BE49-F238E27FC236}">
                  <a16:creationId xmlns:a16="http://schemas.microsoft.com/office/drawing/2014/main" id="{91DCEC03-D434-35D7-2AF5-1675195206A3}"/>
                </a:ext>
              </a:extLst>
            </p:cNvPr>
            <p:cNvSpPr/>
            <p:nvPr/>
          </p:nvSpPr>
          <p:spPr>
            <a:xfrm>
              <a:off x="2445452" y="4288755"/>
              <a:ext cx="210623" cy="722101"/>
            </a:xfrm>
            <a:custGeom>
              <a:avLst/>
              <a:gdLst>
                <a:gd name="connsiteX0" fmla="*/ 77240 w 210623"/>
                <a:gd name="connsiteY0" fmla="*/ 145 h 722101"/>
                <a:gd name="connsiteX1" fmla="*/ 210687 w 210623"/>
                <a:gd name="connsiteY1" fmla="*/ 707694 h 722101"/>
                <a:gd name="connsiteX2" fmla="*/ 133573 w 210623"/>
                <a:gd name="connsiteY2" fmla="*/ 722246 h 722101"/>
                <a:gd name="connsiteX3" fmla="*/ 63 w 210623"/>
                <a:gd name="connsiteY3" fmla="*/ 14697 h 722101"/>
                <a:gd name="connsiteX4" fmla="*/ 77240 w 210623"/>
                <a:gd name="connsiteY4" fmla="*/ 145 h 72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23" h="722101">
                  <a:moveTo>
                    <a:pt x="77240" y="145"/>
                  </a:moveTo>
                  <a:lnTo>
                    <a:pt x="210687" y="707694"/>
                  </a:lnTo>
                  <a:lnTo>
                    <a:pt x="133573" y="722246"/>
                  </a:lnTo>
                  <a:lnTo>
                    <a:pt x="63" y="14697"/>
                  </a:lnTo>
                  <a:lnTo>
                    <a:pt x="77240" y="145"/>
                  </a:lnTo>
                  <a:close/>
                </a:path>
              </a:pathLst>
            </a:custGeom>
            <a:solidFill>
              <a:srgbClr val="F5F4F3"/>
            </a:solidFill>
            <a:ln w="15764" cap="flat">
              <a:noFill/>
              <a:prstDash val="solid"/>
              <a:miter/>
            </a:ln>
          </p:spPr>
          <p:txBody>
            <a:bodyPr rtlCol="1" anchor="ctr"/>
            <a:lstStyle/>
            <a:p>
              <a:pPr algn="l" rtl="0"/>
              <a:endParaRPr lang="ar-SA"/>
            </a:p>
          </p:txBody>
        </p:sp>
        <p:sp>
          <p:nvSpPr>
            <p:cNvPr id="189" name="شكل حر: شكل 188">
              <a:extLst>
                <a:ext uri="{FF2B5EF4-FFF2-40B4-BE49-F238E27FC236}">
                  <a16:creationId xmlns:a16="http://schemas.microsoft.com/office/drawing/2014/main" id="{74223938-3D1B-A6B7-31E3-771F93EA09E6}"/>
                </a:ext>
              </a:extLst>
            </p:cNvPr>
            <p:cNvSpPr/>
            <p:nvPr/>
          </p:nvSpPr>
          <p:spPr>
            <a:xfrm>
              <a:off x="2378618" y="3815622"/>
              <a:ext cx="278103" cy="131865"/>
            </a:xfrm>
            <a:custGeom>
              <a:avLst/>
              <a:gdLst>
                <a:gd name="connsiteX0" fmla="*/ 276888 w 278103"/>
                <a:gd name="connsiteY0" fmla="*/ 29908 h 131865"/>
                <a:gd name="connsiteX1" fmla="*/ 278165 w 278103"/>
                <a:gd name="connsiteY1" fmla="*/ 40046 h 131865"/>
                <a:gd name="connsiteX2" fmla="*/ 248319 w 278103"/>
                <a:gd name="connsiteY2" fmla="*/ 78737 h 131865"/>
                <a:gd name="connsiteX3" fmla="*/ 50119 w 278103"/>
                <a:gd name="connsiteY3" fmla="*/ 130640 h 131865"/>
                <a:gd name="connsiteX4" fmla="*/ 14992 w 278103"/>
                <a:gd name="connsiteY4" fmla="*/ 123072 h 131865"/>
                <a:gd name="connsiteX5" fmla="*/ 61 w 278103"/>
                <a:gd name="connsiteY5" fmla="*/ 91902 h 131865"/>
                <a:gd name="connsiteX6" fmla="*/ 29907 w 278103"/>
                <a:gd name="connsiteY6" fmla="*/ 53258 h 131865"/>
                <a:gd name="connsiteX7" fmla="*/ 38121 w 278103"/>
                <a:gd name="connsiteY7" fmla="*/ 51130 h 131865"/>
                <a:gd name="connsiteX8" fmla="*/ 48243 w 278103"/>
                <a:gd name="connsiteY8" fmla="*/ 48465 h 131865"/>
                <a:gd name="connsiteX9" fmla="*/ 203858 w 278103"/>
                <a:gd name="connsiteY9" fmla="*/ 7741 h 131865"/>
                <a:gd name="connsiteX10" fmla="*/ 216928 w 278103"/>
                <a:gd name="connsiteY10" fmla="*/ 4335 h 131865"/>
                <a:gd name="connsiteX11" fmla="*/ 228107 w 278103"/>
                <a:gd name="connsiteY11" fmla="*/ 1403 h 131865"/>
                <a:gd name="connsiteX12" fmla="*/ 276888 w 278103"/>
                <a:gd name="connsiteY12" fmla="*/ 29908 h 13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103" h="131865">
                  <a:moveTo>
                    <a:pt x="276888" y="29908"/>
                  </a:moveTo>
                  <a:cubicBezTo>
                    <a:pt x="277731" y="33222"/>
                    <a:pt x="278160" y="36626"/>
                    <a:pt x="278165" y="40046"/>
                  </a:cubicBezTo>
                  <a:cubicBezTo>
                    <a:pt x="278171" y="58230"/>
                    <a:pt x="265908" y="74127"/>
                    <a:pt x="248319" y="78737"/>
                  </a:cubicBezTo>
                  <a:lnTo>
                    <a:pt x="50119" y="130640"/>
                  </a:lnTo>
                  <a:cubicBezTo>
                    <a:pt x="37874" y="133888"/>
                    <a:pt x="24814" y="131066"/>
                    <a:pt x="14992" y="123072"/>
                  </a:cubicBezTo>
                  <a:cubicBezTo>
                    <a:pt x="5584" y="115454"/>
                    <a:pt x="102" y="104007"/>
                    <a:pt x="61" y="91902"/>
                  </a:cubicBezTo>
                  <a:cubicBezTo>
                    <a:pt x="88" y="73741"/>
                    <a:pt x="12341" y="57873"/>
                    <a:pt x="29907" y="53258"/>
                  </a:cubicBezTo>
                  <a:lnTo>
                    <a:pt x="38121" y="51130"/>
                  </a:lnTo>
                  <a:lnTo>
                    <a:pt x="48243" y="48465"/>
                  </a:lnTo>
                  <a:lnTo>
                    <a:pt x="203858" y="7741"/>
                  </a:lnTo>
                  <a:lnTo>
                    <a:pt x="216928" y="4335"/>
                  </a:lnTo>
                  <a:lnTo>
                    <a:pt x="228107" y="1403"/>
                  </a:lnTo>
                  <a:cubicBezTo>
                    <a:pt x="249445" y="-4168"/>
                    <a:pt x="271266" y="8583"/>
                    <a:pt x="276888" y="29908"/>
                  </a:cubicBezTo>
                  <a:close/>
                </a:path>
              </a:pathLst>
            </a:custGeom>
            <a:solidFill>
              <a:srgbClr val="000000"/>
            </a:solidFill>
            <a:ln w="15764" cap="flat">
              <a:noFill/>
              <a:prstDash val="solid"/>
              <a:miter/>
            </a:ln>
          </p:spPr>
          <p:txBody>
            <a:bodyPr rtlCol="1" anchor="ctr"/>
            <a:lstStyle/>
            <a:p>
              <a:pPr algn="l" rtl="0"/>
              <a:endParaRPr lang="ar-SA"/>
            </a:p>
          </p:txBody>
        </p:sp>
        <p:sp>
          <p:nvSpPr>
            <p:cNvPr id="190" name="شكل حر: شكل 189">
              <a:extLst>
                <a:ext uri="{FF2B5EF4-FFF2-40B4-BE49-F238E27FC236}">
                  <a16:creationId xmlns:a16="http://schemas.microsoft.com/office/drawing/2014/main" id="{CA098031-AFD8-1A14-A273-F3F929CCDDC9}"/>
                </a:ext>
              </a:extLst>
            </p:cNvPr>
            <p:cNvSpPr/>
            <p:nvPr/>
          </p:nvSpPr>
          <p:spPr>
            <a:xfrm>
              <a:off x="2269736" y="3223812"/>
              <a:ext cx="312632" cy="640179"/>
            </a:xfrm>
            <a:custGeom>
              <a:avLst/>
              <a:gdLst>
                <a:gd name="connsiteX0" fmla="*/ 312530 w 312632"/>
                <a:gd name="connsiteY0" fmla="*/ 598946 h 640179"/>
                <a:gd name="connsiteX1" fmla="*/ 312688 w 312632"/>
                <a:gd name="connsiteY1" fmla="*/ 599529 h 640179"/>
                <a:gd name="connsiteX2" fmla="*/ 157073 w 312632"/>
                <a:gd name="connsiteY2" fmla="*/ 640254 h 640179"/>
                <a:gd name="connsiteX3" fmla="*/ 156915 w 312632"/>
                <a:gd name="connsiteY3" fmla="*/ 639718 h 640179"/>
                <a:gd name="connsiteX4" fmla="*/ 55 w 312632"/>
                <a:gd name="connsiteY4" fmla="*/ 40846 h 640179"/>
                <a:gd name="connsiteX5" fmla="*/ 80464 w 312632"/>
                <a:gd name="connsiteY5" fmla="*/ 39396 h 640179"/>
                <a:gd name="connsiteX6" fmla="*/ 155670 w 312632"/>
                <a:gd name="connsiteY6" fmla="*/ 75 h 64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32" h="640179">
                  <a:moveTo>
                    <a:pt x="312530" y="598946"/>
                  </a:moveTo>
                  <a:lnTo>
                    <a:pt x="312688" y="599529"/>
                  </a:lnTo>
                  <a:lnTo>
                    <a:pt x="157073" y="640254"/>
                  </a:lnTo>
                  <a:lnTo>
                    <a:pt x="156915" y="639718"/>
                  </a:lnTo>
                  <a:lnTo>
                    <a:pt x="55" y="40846"/>
                  </a:lnTo>
                  <a:cubicBezTo>
                    <a:pt x="36728" y="90558"/>
                    <a:pt x="65612" y="73089"/>
                    <a:pt x="80464" y="39396"/>
                  </a:cubicBezTo>
                  <a:cubicBezTo>
                    <a:pt x="109726" y="60933"/>
                    <a:pt x="144271" y="61248"/>
                    <a:pt x="155670" y="75"/>
                  </a:cubicBezTo>
                  <a:close/>
                </a:path>
              </a:pathLst>
            </a:custGeom>
            <a:solidFill>
              <a:srgbClr val="F5F4F3"/>
            </a:solidFill>
            <a:ln w="15764" cap="flat">
              <a:noFill/>
              <a:prstDash val="solid"/>
              <a:miter/>
            </a:ln>
          </p:spPr>
          <p:txBody>
            <a:bodyPr rtlCol="1" anchor="ctr"/>
            <a:lstStyle/>
            <a:p>
              <a:pPr algn="l" rtl="0"/>
              <a:endParaRPr lang="ar-SA"/>
            </a:p>
          </p:txBody>
        </p:sp>
        <p:sp>
          <p:nvSpPr>
            <p:cNvPr id="191" name="شكل حر: شكل 190">
              <a:extLst>
                <a:ext uri="{FF2B5EF4-FFF2-40B4-BE49-F238E27FC236}">
                  <a16:creationId xmlns:a16="http://schemas.microsoft.com/office/drawing/2014/main" id="{44992477-D814-ABA9-D1C9-2DEF2203577D}"/>
                </a:ext>
              </a:extLst>
            </p:cNvPr>
            <p:cNvSpPr/>
            <p:nvPr/>
          </p:nvSpPr>
          <p:spPr>
            <a:xfrm>
              <a:off x="2304695" y="3159501"/>
              <a:ext cx="56569" cy="103632"/>
            </a:xfrm>
            <a:custGeom>
              <a:avLst/>
              <a:gdLst>
                <a:gd name="connsiteX0" fmla="*/ 20997 w 56569"/>
                <a:gd name="connsiteY0" fmla="*/ 1094 h 103632"/>
                <a:gd name="connsiteX1" fmla="*/ 45514 w 56569"/>
                <a:gd name="connsiteY1" fmla="*/ 103686 h 103632"/>
                <a:gd name="connsiteX2" fmla="*/ 20997 w 56569"/>
                <a:gd name="connsiteY2" fmla="*/ 1094 h 103632"/>
              </a:gdLst>
              <a:ahLst/>
              <a:cxnLst>
                <a:cxn ang="0">
                  <a:pos x="connsiteX0" y="connsiteY0"/>
                </a:cxn>
                <a:cxn ang="0">
                  <a:pos x="connsiteX1" y="connsiteY1"/>
                </a:cxn>
                <a:cxn ang="0">
                  <a:pos x="connsiteX2" y="connsiteY2"/>
                </a:cxn>
              </a:cxnLst>
              <a:rect l="l" t="t" r="r" b="b"/>
              <a:pathLst>
                <a:path w="56569" h="103632">
                  <a:moveTo>
                    <a:pt x="20997" y="1094"/>
                  </a:moveTo>
                  <a:cubicBezTo>
                    <a:pt x="60713" y="-9296"/>
                    <a:pt x="64607" y="60518"/>
                    <a:pt x="45514" y="103686"/>
                  </a:cubicBezTo>
                  <a:cubicBezTo>
                    <a:pt x="7580" y="75764"/>
                    <a:pt x="-21367" y="12178"/>
                    <a:pt x="20997" y="1094"/>
                  </a:cubicBezTo>
                  <a:close/>
                </a:path>
              </a:pathLst>
            </a:custGeom>
            <a:solidFill>
              <a:srgbClr val="F5F4F3"/>
            </a:solidFill>
            <a:ln w="15764" cap="flat">
              <a:noFill/>
              <a:prstDash val="solid"/>
              <a:miter/>
            </a:ln>
          </p:spPr>
          <p:txBody>
            <a:bodyPr rtlCol="1" anchor="ctr"/>
            <a:lstStyle/>
            <a:p>
              <a:pPr algn="l" rtl="0"/>
              <a:endParaRPr lang="ar-SA"/>
            </a:p>
          </p:txBody>
        </p:sp>
        <p:sp>
          <p:nvSpPr>
            <p:cNvPr id="192" name="شكل حر: شكل 191">
              <a:extLst>
                <a:ext uri="{FF2B5EF4-FFF2-40B4-BE49-F238E27FC236}">
                  <a16:creationId xmlns:a16="http://schemas.microsoft.com/office/drawing/2014/main" id="{AD4894D9-E617-8F8E-3C2E-482CF8CD34DC}"/>
                </a:ext>
              </a:extLst>
            </p:cNvPr>
            <p:cNvSpPr/>
            <p:nvPr/>
          </p:nvSpPr>
          <p:spPr>
            <a:xfrm>
              <a:off x="2083692" y="4426679"/>
              <a:ext cx="169210" cy="340349"/>
            </a:xfrm>
            <a:custGeom>
              <a:avLst/>
              <a:gdLst>
                <a:gd name="connsiteX0" fmla="*/ 165838 w 169210"/>
                <a:gd name="connsiteY0" fmla="*/ 112430 h 340349"/>
                <a:gd name="connsiteX1" fmla="*/ 10161 w 169210"/>
                <a:gd name="connsiteY1" fmla="*/ 340491 h 340349"/>
                <a:gd name="connsiteX2" fmla="*/ 39 w 169210"/>
                <a:gd name="connsiteY2" fmla="*/ 286712 h 340349"/>
                <a:gd name="connsiteX3" fmla="*/ 112121 w 169210"/>
                <a:gd name="connsiteY3" fmla="*/ 122568 h 340349"/>
                <a:gd name="connsiteX4" fmla="*/ 63940 w 169210"/>
                <a:gd name="connsiteY4" fmla="*/ 40598 h 340349"/>
                <a:gd name="connsiteX5" fmla="*/ 100707 w 169210"/>
                <a:gd name="connsiteY5" fmla="*/ 141 h 340349"/>
                <a:gd name="connsiteX6" fmla="*/ 165838 w 169210"/>
                <a:gd name="connsiteY6" fmla="*/ 112430 h 34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10" h="340349">
                  <a:moveTo>
                    <a:pt x="165838" y="112430"/>
                  </a:moveTo>
                  <a:cubicBezTo>
                    <a:pt x="185800" y="218396"/>
                    <a:pt x="116113" y="320483"/>
                    <a:pt x="10161" y="340491"/>
                  </a:cubicBezTo>
                  <a:lnTo>
                    <a:pt x="39" y="286712"/>
                  </a:lnTo>
                  <a:cubicBezTo>
                    <a:pt x="76315" y="272333"/>
                    <a:pt x="126497" y="198846"/>
                    <a:pt x="112121" y="122568"/>
                  </a:cubicBezTo>
                  <a:cubicBezTo>
                    <a:pt x="106073" y="90483"/>
                    <a:pt x="89037" y="61489"/>
                    <a:pt x="63940" y="40598"/>
                  </a:cubicBezTo>
                  <a:lnTo>
                    <a:pt x="100707" y="141"/>
                  </a:lnTo>
                  <a:cubicBezTo>
                    <a:pt x="134656" y="28994"/>
                    <a:pt x="157651" y="68631"/>
                    <a:pt x="165838" y="112430"/>
                  </a:cubicBezTo>
                  <a:close/>
                </a:path>
              </a:pathLst>
            </a:custGeom>
            <a:solidFill>
              <a:srgbClr val="7F96BD"/>
            </a:solidFill>
            <a:ln w="15764" cap="flat">
              <a:noFill/>
              <a:prstDash val="solid"/>
              <a:miter/>
            </a:ln>
          </p:spPr>
          <p:txBody>
            <a:bodyPr rtlCol="1" anchor="ctr"/>
            <a:lstStyle/>
            <a:p>
              <a:pPr algn="l" rtl="0"/>
              <a:endParaRPr lang="ar-SA"/>
            </a:p>
          </p:txBody>
        </p:sp>
        <p:sp>
          <p:nvSpPr>
            <p:cNvPr id="193" name="شكل حر: شكل 192">
              <a:extLst>
                <a:ext uri="{FF2B5EF4-FFF2-40B4-BE49-F238E27FC236}">
                  <a16:creationId xmlns:a16="http://schemas.microsoft.com/office/drawing/2014/main" id="{2D610089-0174-28C0-5538-F3C2BA28D6E1}"/>
                </a:ext>
              </a:extLst>
            </p:cNvPr>
            <p:cNvSpPr/>
            <p:nvPr/>
          </p:nvSpPr>
          <p:spPr>
            <a:xfrm>
              <a:off x="1862370" y="4379866"/>
              <a:ext cx="322021" cy="247015"/>
            </a:xfrm>
            <a:custGeom>
              <a:avLst/>
              <a:gdLst>
                <a:gd name="connsiteX0" fmla="*/ 322020 w 322021"/>
                <a:gd name="connsiteY0" fmla="*/ 46949 h 247015"/>
                <a:gd name="connsiteX1" fmla="*/ 285253 w 322021"/>
                <a:gd name="connsiteY1" fmla="*/ 87405 h 247015"/>
                <a:gd name="connsiteX2" fmla="*/ 87379 w 322021"/>
                <a:gd name="connsiteY2" fmla="*/ 105142 h 247015"/>
                <a:gd name="connsiteX3" fmla="*/ 61022 w 322021"/>
                <a:gd name="connsiteY3" fmla="*/ 236855 h 247015"/>
                <a:gd name="connsiteX4" fmla="*/ 60155 w 322021"/>
                <a:gd name="connsiteY4" fmla="*/ 237123 h 247015"/>
                <a:gd name="connsiteX5" fmla="*/ 7086 w 322021"/>
                <a:gd name="connsiteY5" fmla="*/ 247151 h 247015"/>
                <a:gd name="connsiteX6" fmla="*/ 3459 w 322021"/>
                <a:gd name="connsiteY6" fmla="*/ 231589 h 247015"/>
                <a:gd name="connsiteX7" fmla="*/ 159025 w 322021"/>
                <a:gd name="connsiteY7" fmla="*/ 3528 h 247015"/>
                <a:gd name="connsiteX8" fmla="*/ 322051 w 322021"/>
                <a:gd name="connsiteY8" fmla="*/ 46917 h 2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021" h="247015">
                  <a:moveTo>
                    <a:pt x="322020" y="46949"/>
                  </a:moveTo>
                  <a:lnTo>
                    <a:pt x="285253" y="87405"/>
                  </a:lnTo>
                  <a:cubicBezTo>
                    <a:pt x="225712" y="37662"/>
                    <a:pt x="137121" y="45609"/>
                    <a:pt x="87379" y="105142"/>
                  </a:cubicBezTo>
                  <a:cubicBezTo>
                    <a:pt x="56814" y="141736"/>
                    <a:pt x="46891" y="191322"/>
                    <a:pt x="61022" y="236855"/>
                  </a:cubicBezTo>
                  <a:lnTo>
                    <a:pt x="60155" y="237123"/>
                  </a:lnTo>
                  <a:lnTo>
                    <a:pt x="7086" y="247151"/>
                  </a:lnTo>
                  <a:cubicBezTo>
                    <a:pt x="5652" y="242011"/>
                    <a:pt x="4443" y="236824"/>
                    <a:pt x="3459" y="231589"/>
                  </a:cubicBezTo>
                  <a:cubicBezTo>
                    <a:pt x="-16558" y="125655"/>
                    <a:pt x="53092" y="23551"/>
                    <a:pt x="159025" y="3528"/>
                  </a:cubicBezTo>
                  <a:cubicBezTo>
                    <a:pt x="217134" y="-7445"/>
                    <a:pt x="277086" y="8510"/>
                    <a:pt x="322051" y="46917"/>
                  </a:cubicBezTo>
                  <a:close/>
                </a:path>
              </a:pathLst>
            </a:custGeom>
            <a:solidFill>
              <a:srgbClr val="F5F4F3"/>
            </a:solidFill>
            <a:ln w="15764" cap="flat">
              <a:noFill/>
              <a:prstDash val="solid"/>
              <a:miter/>
            </a:ln>
          </p:spPr>
          <p:txBody>
            <a:bodyPr rtlCol="1" anchor="ctr"/>
            <a:lstStyle/>
            <a:p>
              <a:pPr algn="l" rtl="0"/>
              <a:endParaRPr lang="ar-SA"/>
            </a:p>
          </p:txBody>
        </p:sp>
        <p:sp>
          <p:nvSpPr>
            <p:cNvPr id="194" name="شكل حر: شكل 193">
              <a:extLst>
                <a:ext uri="{FF2B5EF4-FFF2-40B4-BE49-F238E27FC236}">
                  <a16:creationId xmlns:a16="http://schemas.microsoft.com/office/drawing/2014/main" id="{8DF1A328-B314-F58B-283D-B5BCC9CB2BAA}"/>
                </a:ext>
              </a:extLst>
            </p:cNvPr>
            <p:cNvSpPr/>
            <p:nvPr/>
          </p:nvSpPr>
          <p:spPr>
            <a:xfrm>
              <a:off x="1989945" y="5094418"/>
              <a:ext cx="162551" cy="114322"/>
            </a:xfrm>
            <a:custGeom>
              <a:avLst/>
              <a:gdLst>
                <a:gd name="connsiteX0" fmla="*/ 146219 w 162551"/>
                <a:gd name="connsiteY0" fmla="*/ 177 h 114322"/>
                <a:gd name="connsiteX1" fmla="*/ 162584 w 162551"/>
                <a:gd name="connsiteY1" fmla="*/ 86892 h 114322"/>
                <a:gd name="connsiteX2" fmla="*/ 16398 w 162551"/>
                <a:gd name="connsiteY2" fmla="*/ 114499 h 114322"/>
                <a:gd name="connsiteX3" fmla="*/ 33 w 162551"/>
                <a:gd name="connsiteY3" fmla="*/ 27721 h 114322"/>
                <a:gd name="connsiteX4" fmla="*/ 146219 w 162551"/>
                <a:gd name="connsiteY4" fmla="*/ 177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1" h="114322">
                  <a:moveTo>
                    <a:pt x="146219" y="177"/>
                  </a:moveTo>
                  <a:lnTo>
                    <a:pt x="162584" y="86892"/>
                  </a:lnTo>
                  <a:lnTo>
                    <a:pt x="16398" y="114499"/>
                  </a:lnTo>
                  <a:lnTo>
                    <a:pt x="33" y="27721"/>
                  </a:lnTo>
                  <a:lnTo>
                    <a:pt x="146219" y="177"/>
                  </a:lnTo>
                  <a:close/>
                </a:path>
              </a:pathLst>
            </a:custGeom>
            <a:solidFill>
              <a:srgbClr val="EE8030"/>
            </a:solidFill>
            <a:ln w="15764" cap="flat">
              <a:noFill/>
              <a:prstDash val="solid"/>
              <a:miter/>
            </a:ln>
          </p:spPr>
          <p:txBody>
            <a:bodyPr rtlCol="1" anchor="ctr"/>
            <a:lstStyle/>
            <a:p>
              <a:pPr algn="l" rtl="0"/>
              <a:endParaRPr lang="ar-SA"/>
            </a:p>
          </p:txBody>
        </p:sp>
        <p:sp>
          <p:nvSpPr>
            <p:cNvPr id="195" name="شكل حر: شكل 194">
              <a:extLst>
                <a:ext uri="{FF2B5EF4-FFF2-40B4-BE49-F238E27FC236}">
                  <a16:creationId xmlns:a16="http://schemas.microsoft.com/office/drawing/2014/main" id="{23F71C29-1590-F58E-F51E-E5A657FED9CF}"/>
                </a:ext>
              </a:extLst>
            </p:cNvPr>
            <p:cNvSpPr/>
            <p:nvPr/>
          </p:nvSpPr>
          <p:spPr>
            <a:xfrm>
              <a:off x="1965538" y="4965118"/>
              <a:ext cx="162599" cy="114322"/>
            </a:xfrm>
            <a:custGeom>
              <a:avLst/>
              <a:gdLst>
                <a:gd name="connsiteX0" fmla="*/ 146265 w 162599"/>
                <a:gd name="connsiteY0" fmla="*/ 168 h 114322"/>
                <a:gd name="connsiteX1" fmla="*/ 162630 w 162599"/>
                <a:gd name="connsiteY1" fmla="*/ 86884 h 114322"/>
                <a:gd name="connsiteX2" fmla="*/ 16381 w 162599"/>
                <a:gd name="connsiteY2" fmla="*/ 114491 h 114322"/>
                <a:gd name="connsiteX3" fmla="*/ 31 w 162599"/>
                <a:gd name="connsiteY3" fmla="*/ 27728 h 114322"/>
                <a:gd name="connsiteX4" fmla="*/ 146265 w 162599"/>
                <a:gd name="connsiteY4" fmla="*/ 168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22">
                  <a:moveTo>
                    <a:pt x="146265" y="168"/>
                  </a:moveTo>
                  <a:lnTo>
                    <a:pt x="162630" y="86884"/>
                  </a:lnTo>
                  <a:lnTo>
                    <a:pt x="16381" y="114491"/>
                  </a:lnTo>
                  <a:lnTo>
                    <a:pt x="31" y="27728"/>
                  </a:lnTo>
                  <a:lnTo>
                    <a:pt x="146265" y="168"/>
                  </a:lnTo>
                  <a:close/>
                </a:path>
              </a:pathLst>
            </a:custGeom>
            <a:solidFill>
              <a:srgbClr val="EE8030"/>
            </a:solidFill>
            <a:ln w="15764" cap="flat">
              <a:noFill/>
              <a:prstDash val="solid"/>
              <a:miter/>
            </a:ln>
          </p:spPr>
          <p:txBody>
            <a:bodyPr rtlCol="1" anchor="ctr"/>
            <a:lstStyle/>
            <a:p>
              <a:pPr algn="l" rtl="0"/>
              <a:endParaRPr lang="ar-SA"/>
            </a:p>
          </p:txBody>
        </p:sp>
        <p:sp>
          <p:nvSpPr>
            <p:cNvPr id="196" name="شكل حر: شكل 195">
              <a:extLst>
                <a:ext uri="{FF2B5EF4-FFF2-40B4-BE49-F238E27FC236}">
                  <a16:creationId xmlns:a16="http://schemas.microsoft.com/office/drawing/2014/main" id="{4515002E-DE28-D443-E0C5-AC2F3A10915A}"/>
                </a:ext>
              </a:extLst>
            </p:cNvPr>
            <p:cNvSpPr/>
            <p:nvPr/>
          </p:nvSpPr>
          <p:spPr>
            <a:xfrm>
              <a:off x="2027575" y="4050690"/>
              <a:ext cx="78215" cy="78204"/>
            </a:xfrm>
            <a:custGeom>
              <a:avLst/>
              <a:gdLst>
                <a:gd name="connsiteX0" fmla="*/ 77575 w 78215"/>
                <a:gd name="connsiteY0" fmla="*/ 32028 h 78204"/>
                <a:gd name="connsiteX1" fmla="*/ 46322 w 78215"/>
                <a:gd name="connsiteY1" fmla="*/ 77640 h 78204"/>
                <a:gd name="connsiteX2" fmla="*/ 705 w 78215"/>
                <a:gd name="connsiteY2" fmla="*/ 46391 h 78204"/>
                <a:gd name="connsiteX3" fmla="*/ 31853 w 78215"/>
                <a:gd name="connsiteY3" fmla="*/ 795 h 78204"/>
                <a:gd name="connsiteX4" fmla="*/ 77568 w 78215"/>
                <a:gd name="connsiteY4" fmla="*/ 31980 h 78204"/>
                <a:gd name="connsiteX5" fmla="*/ 77575 w 78215"/>
                <a:gd name="connsiteY5" fmla="*/ 32028 h 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4">
                  <a:moveTo>
                    <a:pt x="77575" y="32028"/>
                  </a:moveTo>
                  <a:cubicBezTo>
                    <a:pt x="81542" y="53249"/>
                    <a:pt x="67550" y="73683"/>
                    <a:pt x="46322" y="77640"/>
                  </a:cubicBezTo>
                  <a:cubicBezTo>
                    <a:pt x="25095" y="81613"/>
                    <a:pt x="4671" y="67613"/>
                    <a:pt x="705" y="46391"/>
                  </a:cubicBezTo>
                  <a:cubicBezTo>
                    <a:pt x="-3254" y="25201"/>
                    <a:pt x="10677" y="4815"/>
                    <a:pt x="31853" y="795"/>
                  </a:cubicBezTo>
                  <a:cubicBezTo>
                    <a:pt x="53090" y="-3210"/>
                    <a:pt x="73557" y="10743"/>
                    <a:pt x="77568" y="31980"/>
                  </a:cubicBezTo>
                  <a:cubicBezTo>
                    <a:pt x="77571" y="31996"/>
                    <a:pt x="77572" y="32012"/>
                    <a:pt x="77575" y="32028"/>
                  </a:cubicBezTo>
                  <a:close/>
                </a:path>
              </a:pathLst>
            </a:custGeom>
            <a:solidFill>
              <a:srgbClr val="F5F4F3"/>
            </a:solidFill>
            <a:ln w="15764" cap="flat">
              <a:noFill/>
              <a:prstDash val="solid"/>
              <a:miter/>
            </a:ln>
          </p:spPr>
          <p:txBody>
            <a:bodyPr rtlCol="1" anchor="ctr"/>
            <a:lstStyle/>
            <a:p>
              <a:pPr algn="l" rtl="0"/>
              <a:endParaRPr lang="ar-SA"/>
            </a:p>
          </p:txBody>
        </p:sp>
        <p:sp>
          <p:nvSpPr>
            <p:cNvPr id="197" name="شكل حر: شكل 196">
              <a:extLst>
                <a:ext uri="{FF2B5EF4-FFF2-40B4-BE49-F238E27FC236}">
                  <a16:creationId xmlns:a16="http://schemas.microsoft.com/office/drawing/2014/main" id="{4328D92B-AA92-3EE1-D21B-59633674CE21}"/>
                </a:ext>
              </a:extLst>
            </p:cNvPr>
            <p:cNvSpPr/>
            <p:nvPr/>
          </p:nvSpPr>
          <p:spPr>
            <a:xfrm>
              <a:off x="1941132" y="4835833"/>
              <a:ext cx="162599" cy="114306"/>
            </a:xfrm>
            <a:custGeom>
              <a:avLst/>
              <a:gdLst>
                <a:gd name="connsiteX0" fmla="*/ 146263 w 162599"/>
                <a:gd name="connsiteY0" fmla="*/ 160 h 114306"/>
                <a:gd name="connsiteX1" fmla="*/ 162629 w 162599"/>
                <a:gd name="connsiteY1" fmla="*/ 86860 h 114306"/>
                <a:gd name="connsiteX2" fmla="*/ 16379 w 162599"/>
                <a:gd name="connsiteY2" fmla="*/ 114467 h 114306"/>
                <a:gd name="connsiteX3" fmla="*/ 30 w 162599"/>
                <a:gd name="connsiteY3" fmla="*/ 27704 h 114306"/>
                <a:gd name="connsiteX4" fmla="*/ 146263 w 162599"/>
                <a:gd name="connsiteY4" fmla="*/ 160 h 11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06">
                  <a:moveTo>
                    <a:pt x="146263" y="160"/>
                  </a:moveTo>
                  <a:lnTo>
                    <a:pt x="162629" y="86860"/>
                  </a:lnTo>
                  <a:lnTo>
                    <a:pt x="16379" y="114467"/>
                  </a:lnTo>
                  <a:lnTo>
                    <a:pt x="30" y="27704"/>
                  </a:lnTo>
                  <a:lnTo>
                    <a:pt x="146263" y="160"/>
                  </a:lnTo>
                  <a:close/>
                </a:path>
              </a:pathLst>
            </a:custGeom>
            <a:solidFill>
              <a:srgbClr val="EE8030"/>
            </a:solidFill>
            <a:ln w="15764" cap="flat">
              <a:noFill/>
              <a:prstDash val="solid"/>
              <a:miter/>
            </a:ln>
          </p:spPr>
          <p:txBody>
            <a:bodyPr rtlCol="1" anchor="ctr"/>
            <a:lstStyle/>
            <a:p>
              <a:pPr algn="l" rtl="0"/>
              <a:endParaRPr lang="ar-SA"/>
            </a:p>
          </p:txBody>
        </p:sp>
        <p:sp>
          <p:nvSpPr>
            <p:cNvPr id="198" name="شكل حر: شكل 197">
              <a:extLst>
                <a:ext uri="{FF2B5EF4-FFF2-40B4-BE49-F238E27FC236}">
                  <a16:creationId xmlns:a16="http://schemas.microsoft.com/office/drawing/2014/main" id="{8E502728-BA83-81EA-3020-6238573DA847}"/>
                </a:ext>
              </a:extLst>
            </p:cNvPr>
            <p:cNvSpPr/>
            <p:nvPr/>
          </p:nvSpPr>
          <p:spPr>
            <a:xfrm>
              <a:off x="1869395" y="4616617"/>
              <a:ext cx="224419" cy="153817"/>
            </a:xfrm>
            <a:custGeom>
              <a:avLst/>
              <a:gdLst>
                <a:gd name="connsiteX0" fmla="*/ 214324 w 224419"/>
                <a:gd name="connsiteY0" fmla="*/ 96780 h 153817"/>
                <a:gd name="connsiteX1" fmla="*/ 224446 w 224419"/>
                <a:gd name="connsiteY1" fmla="*/ 150559 h 153817"/>
                <a:gd name="connsiteX2" fmla="*/ 27 w 224419"/>
                <a:gd name="connsiteY2" fmla="*/ 10443 h 153817"/>
                <a:gd name="connsiteX3" fmla="*/ 53097 w 224419"/>
                <a:gd name="connsiteY3" fmla="*/ 415 h 153817"/>
                <a:gd name="connsiteX4" fmla="*/ 53964 w 224419"/>
                <a:gd name="connsiteY4" fmla="*/ 147 h 153817"/>
                <a:gd name="connsiteX5" fmla="*/ 214324 w 224419"/>
                <a:gd name="connsiteY5" fmla="*/ 96780 h 15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419" h="153817">
                  <a:moveTo>
                    <a:pt x="214324" y="96780"/>
                  </a:moveTo>
                  <a:lnTo>
                    <a:pt x="224446" y="150559"/>
                  </a:lnTo>
                  <a:cubicBezTo>
                    <a:pt x="124572" y="169384"/>
                    <a:pt x="26961" y="108447"/>
                    <a:pt x="27" y="10443"/>
                  </a:cubicBezTo>
                  <a:lnTo>
                    <a:pt x="53097" y="415"/>
                  </a:lnTo>
                  <a:lnTo>
                    <a:pt x="53964" y="147"/>
                  </a:lnTo>
                  <a:cubicBezTo>
                    <a:pt x="75077" y="68448"/>
                    <a:pt x="144077" y="110024"/>
                    <a:pt x="214324" y="96780"/>
                  </a:cubicBezTo>
                  <a:close/>
                </a:path>
              </a:pathLst>
            </a:custGeom>
            <a:solidFill>
              <a:srgbClr val="82B0B4"/>
            </a:solidFill>
            <a:ln w="15764" cap="flat">
              <a:noFill/>
              <a:prstDash val="solid"/>
              <a:miter/>
            </a:ln>
          </p:spPr>
          <p:txBody>
            <a:bodyPr rtlCol="1" anchor="ctr"/>
            <a:lstStyle/>
            <a:p>
              <a:pPr algn="l" rtl="0"/>
              <a:endParaRPr lang="ar-SA"/>
            </a:p>
          </p:txBody>
        </p:sp>
        <p:sp>
          <p:nvSpPr>
            <p:cNvPr id="199" name="شكل حر: شكل 198">
              <a:extLst>
                <a:ext uri="{FF2B5EF4-FFF2-40B4-BE49-F238E27FC236}">
                  <a16:creationId xmlns:a16="http://schemas.microsoft.com/office/drawing/2014/main" id="{AEE62289-2068-BD32-75ED-144D3F5F6869}"/>
                </a:ext>
              </a:extLst>
            </p:cNvPr>
            <p:cNvSpPr/>
            <p:nvPr/>
          </p:nvSpPr>
          <p:spPr>
            <a:xfrm>
              <a:off x="1863852" y="4081603"/>
              <a:ext cx="78215" cy="78205"/>
            </a:xfrm>
            <a:custGeom>
              <a:avLst/>
              <a:gdLst>
                <a:gd name="connsiteX0" fmla="*/ 77554 w 78215"/>
                <a:gd name="connsiteY0" fmla="*/ 31972 h 78205"/>
                <a:gd name="connsiteX1" fmla="*/ 46373 w 78215"/>
                <a:gd name="connsiteY1" fmla="*/ 77632 h 78205"/>
                <a:gd name="connsiteX2" fmla="*/ 705 w 78215"/>
                <a:gd name="connsiteY2" fmla="*/ 46462 h 78205"/>
                <a:gd name="connsiteX3" fmla="*/ 31832 w 78215"/>
                <a:gd name="connsiteY3" fmla="*/ 802 h 78205"/>
                <a:gd name="connsiteX4" fmla="*/ 77549 w 78215"/>
                <a:gd name="connsiteY4" fmla="*/ 31941 h 78205"/>
                <a:gd name="connsiteX5" fmla="*/ 77554 w 78215"/>
                <a:gd name="connsiteY5" fmla="*/ 31972 h 7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5">
                  <a:moveTo>
                    <a:pt x="77554" y="31972"/>
                  </a:moveTo>
                  <a:cubicBezTo>
                    <a:pt x="81554" y="53194"/>
                    <a:pt x="67595" y="73643"/>
                    <a:pt x="46373" y="77632"/>
                  </a:cubicBezTo>
                  <a:cubicBezTo>
                    <a:pt x="25153" y="81636"/>
                    <a:pt x="4707" y="67683"/>
                    <a:pt x="705" y="46462"/>
                  </a:cubicBezTo>
                  <a:cubicBezTo>
                    <a:pt x="-3290" y="25256"/>
                    <a:pt x="10638" y="4822"/>
                    <a:pt x="31832" y="802"/>
                  </a:cubicBezTo>
                  <a:cubicBezTo>
                    <a:pt x="53056" y="-3218"/>
                    <a:pt x="73526" y="10719"/>
                    <a:pt x="77549" y="31941"/>
                  </a:cubicBezTo>
                  <a:cubicBezTo>
                    <a:pt x="77551" y="31956"/>
                    <a:pt x="77553" y="31956"/>
                    <a:pt x="77554" y="31972"/>
                  </a:cubicBezTo>
                  <a:close/>
                </a:path>
              </a:pathLst>
            </a:custGeom>
            <a:solidFill>
              <a:srgbClr val="F5F4F3"/>
            </a:solidFill>
            <a:ln w="15764" cap="flat">
              <a:noFill/>
              <a:prstDash val="solid"/>
              <a:miter/>
            </a:ln>
          </p:spPr>
          <p:txBody>
            <a:bodyPr rtlCol="1" anchor="ctr"/>
            <a:lstStyle/>
            <a:p>
              <a:pPr algn="l" rtl="0"/>
              <a:endParaRPr lang="ar-SA"/>
            </a:p>
          </p:txBody>
        </p:sp>
        <p:sp>
          <p:nvSpPr>
            <p:cNvPr id="200" name="شكل حر: شكل 199">
              <a:extLst>
                <a:ext uri="{FF2B5EF4-FFF2-40B4-BE49-F238E27FC236}">
                  <a16:creationId xmlns:a16="http://schemas.microsoft.com/office/drawing/2014/main" id="{CA800C7C-23F0-C824-24A1-E764B4EAFE14}"/>
                </a:ext>
              </a:extLst>
            </p:cNvPr>
            <p:cNvSpPr/>
            <p:nvPr/>
          </p:nvSpPr>
          <p:spPr>
            <a:xfrm>
              <a:off x="1700123" y="4112457"/>
              <a:ext cx="78215" cy="78210"/>
            </a:xfrm>
            <a:custGeom>
              <a:avLst/>
              <a:gdLst>
                <a:gd name="connsiteX0" fmla="*/ 77555 w 78215"/>
                <a:gd name="connsiteY0" fmla="*/ 32037 h 78210"/>
                <a:gd name="connsiteX1" fmla="*/ 46301 w 78215"/>
                <a:gd name="connsiteY1" fmla="*/ 77649 h 78210"/>
                <a:gd name="connsiteX2" fmla="*/ 684 w 78215"/>
                <a:gd name="connsiteY2" fmla="*/ 46400 h 78210"/>
                <a:gd name="connsiteX3" fmla="*/ 31832 w 78215"/>
                <a:gd name="connsiteY3" fmla="*/ 804 h 78210"/>
                <a:gd name="connsiteX4" fmla="*/ 77534 w 78215"/>
                <a:gd name="connsiteY4" fmla="*/ 31927 h 78210"/>
                <a:gd name="connsiteX5" fmla="*/ 77555 w 78215"/>
                <a:gd name="connsiteY5" fmla="*/ 32037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10">
                  <a:moveTo>
                    <a:pt x="77555" y="32037"/>
                  </a:moveTo>
                  <a:cubicBezTo>
                    <a:pt x="81521" y="53259"/>
                    <a:pt x="67529" y="73692"/>
                    <a:pt x="46301" y="77649"/>
                  </a:cubicBezTo>
                  <a:cubicBezTo>
                    <a:pt x="25075" y="81623"/>
                    <a:pt x="4651" y="67622"/>
                    <a:pt x="684" y="46400"/>
                  </a:cubicBezTo>
                  <a:cubicBezTo>
                    <a:pt x="-3275" y="25210"/>
                    <a:pt x="10657" y="4824"/>
                    <a:pt x="31832" y="804"/>
                  </a:cubicBezTo>
                  <a:cubicBezTo>
                    <a:pt x="53049" y="-3216"/>
                    <a:pt x="73511" y="10721"/>
                    <a:pt x="77534" y="31927"/>
                  </a:cubicBezTo>
                  <a:cubicBezTo>
                    <a:pt x="77542" y="31974"/>
                    <a:pt x="77548" y="32006"/>
                    <a:pt x="77555" y="32037"/>
                  </a:cubicBezTo>
                  <a:close/>
                </a:path>
              </a:pathLst>
            </a:custGeom>
            <a:solidFill>
              <a:srgbClr val="F5F4F3"/>
            </a:solidFill>
            <a:ln w="15764" cap="flat">
              <a:noFill/>
              <a:prstDash val="solid"/>
              <a:miter/>
            </a:ln>
          </p:spPr>
          <p:txBody>
            <a:bodyPr rtlCol="1" anchor="ctr"/>
            <a:lstStyle/>
            <a:p>
              <a:pPr algn="l" rtl="0"/>
              <a:endParaRPr lang="ar-SA"/>
            </a:p>
          </p:txBody>
        </p:sp>
        <p:sp>
          <p:nvSpPr>
            <p:cNvPr id="201" name="شكل حر: شكل 200">
              <a:extLst>
                <a:ext uri="{FF2B5EF4-FFF2-40B4-BE49-F238E27FC236}">
                  <a16:creationId xmlns:a16="http://schemas.microsoft.com/office/drawing/2014/main" id="{90AC0456-4A2C-556F-FFC6-8E3AA040E1E9}"/>
                </a:ext>
              </a:extLst>
            </p:cNvPr>
            <p:cNvSpPr/>
            <p:nvPr/>
          </p:nvSpPr>
          <p:spPr>
            <a:xfrm>
              <a:off x="1895491" y="2687217"/>
              <a:ext cx="834211" cy="1181835"/>
            </a:xfrm>
            <a:custGeom>
              <a:avLst/>
              <a:gdLst>
                <a:gd name="connsiteX0" fmla="*/ 699995 w 834211"/>
                <a:gd name="connsiteY0" fmla="*/ 1132702 h 1181835"/>
                <a:gd name="connsiteX1" fmla="*/ 756754 w 834211"/>
                <a:gd name="connsiteY1" fmla="*/ 1039680 h 1181835"/>
                <a:gd name="connsiteX2" fmla="*/ 755099 w 834211"/>
                <a:gd name="connsiteY2" fmla="*/ 1031671 h 1181835"/>
                <a:gd name="connsiteX3" fmla="*/ 801626 w 834211"/>
                <a:gd name="connsiteY3" fmla="*/ 578670 h 1181835"/>
                <a:gd name="connsiteX4" fmla="*/ 578581 w 834211"/>
                <a:gd name="connsiteY4" fmla="*/ 32692 h 1181835"/>
                <a:gd name="connsiteX5" fmla="*/ 32603 w 834211"/>
                <a:gd name="connsiteY5" fmla="*/ 255738 h 1181835"/>
                <a:gd name="connsiteX6" fmla="*/ 161383 w 834211"/>
                <a:gd name="connsiteY6" fmla="*/ 746630 h 1181835"/>
                <a:gd name="connsiteX7" fmla="*/ 426101 w 834211"/>
                <a:gd name="connsiteY7" fmla="*/ 1126206 h 1181835"/>
                <a:gd name="connsiteX8" fmla="*/ 501780 w 834211"/>
                <a:gd name="connsiteY8" fmla="*/ 1181893 h 1181835"/>
                <a:gd name="connsiteX9" fmla="*/ 521125 w 834211"/>
                <a:gd name="connsiteY9" fmla="*/ 1179497 h 118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211" h="1181835">
                  <a:moveTo>
                    <a:pt x="699995" y="1132702"/>
                  </a:moveTo>
                  <a:cubicBezTo>
                    <a:pt x="740554" y="1121607"/>
                    <a:pt x="765440" y="1080823"/>
                    <a:pt x="756754" y="1039680"/>
                  </a:cubicBezTo>
                  <a:lnTo>
                    <a:pt x="755099" y="1031671"/>
                  </a:lnTo>
                  <a:cubicBezTo>
                    <a:pt x="723998" y="879462"/>
                    <a:pt x="740234" y="721380"/>
                    <a:pt x="801626" y="578670"/>
                  </a:cubicBezTo>
                  <a:cubicBezTo>
                    <a:pt x="890800" y="366311"/>
                    <a:pt x="790941" y="121868"/>
                    <a:pt x="578581" y="32692"/>
                  </a:cubicBezTo>
                  <a:cubicBezTo>
                    <a:pt x="366222" y="-56483"/>
                    <a:pt x="121779" y="43377"/>
                    <a:pt x="32603" y="255738"/>
                  </a:cubicBezTo>
                  <a:cubicBezTo>
                    <a:pt x="-40432" y="429662"/>
                    <a:pt x="12374" y="630956"/>
                    <a:pt x="161383" y="746630"/>
                  </a:cubicBezTo>
                  <a:cubicBezTo>
                    <a:pt x="286324" y="843144"/>
                    <a:pt x="378706" y="975610"/>
                    <a:pt x="426101" y="1126206"/>
                  </a:cubicBezTo>
                  <a:cubicBezTo>
                    <a:pt x="436488" y="1159283"/>
                    <a:pt x="467111" y="1181816"/>
                    <a:pt x="501780" y="1181893"/>
                  </a:cubicBezTo>
                  <a:cubicBezTo>
                    <a:pt x="508301" y="1181874"/>
                    <a:pt x="514797" y="1181069"/>
                    <a:pt x="521125" y="1179497"/>
                  </a:cubicBezTo>
                </a:path>
              </a:pathLst>
            </a:custGeom>
            <a:noFill/>
            <a:ln w="10656" cap="rnd">
              <a:solidFill>
                <a:srgbClr val="000000"/>
              </a:solidFill>
              <a:prstDash val="solid"/>
              <a:round/>
            </a:ln>
          </p:spPr>
          <p:txBody>
            <a:bodyPr rtlCol="1" anchor="ctr"/>
            <a:lstStyle/>
            <a:p>
              <a:pPr algn="l" rtl="0"/>
              <a:endParaRPr lang="ar-SA"/>
            </a:p>
          </p:txBody>
        </p:sp>
        <p:sp>
          <p:nvSpPr>
            <p:cNvPr id="202" name="شكل حر: شكل 201">
              <a:extLst>
                <a:ext uri="{FF2B5EF4-FFF2-40B4-BE49-F238E27FC236}">
                  <a16:creationId xmlns:a16="http://schemas.microsoft.com/office/drawing/2014/main" id="{F7707DB5-BEBA-4C88-5A67-B1FEE96E4584}"/>
                </a:ext>
              </a:extLst>
            </p:cNvPr>
            <p:cNvSpPr/>
            <p:nvPr/>
          </p:nvSpPr>
          <p:spPr>
            <a:xfrm>
              <a:off x="2378571" y="3815631"/>
              <a:ext cx="278198" cy="131856"/>
            </a:xfrm>
            <a:custGeom>
              <a:avLst/>
              <a:gdLst>
                <a:gd name="connsiteX0" fmla="*/ 14992 w 278198"/>
                <a:gd name="connsiteY0" fmla="*/ 123095 h 131856"/>
                <a:gd name="connsiteX1" fmla="*/ 61 w 278198"/>
                <a:gd name="connsiteY1" fmla="*/ 91925 h 131856"/>
                <a:gd name="connsiteX2" fmla="*/ 29907 w 278198"/>
                <a:gd name="connsiteY2" fmla="*/ 53282 h 131856"/>
                <a:gd name="connsiteX3" fmla="*/ 38121 w 278198"/>
                <a:gd name="connsiteY3" fmla="*/ 51153 h 131856"/>
                <a:gd name="connsiteX4" fmla="*/ 48243 w 278198"/>
                <a:gd name="connsiteY4" fmla="*/ 48489 h 131856"/>
                <a:gd name="connsiteX5" fmla="*/ 203858 w 278198"/>
                <a:gd name="connsiteY5" fmla="*/ 7764 h 131856"/>
                <a:gd name="connsiteX6" fmla="*/ 216928 w 278198"/>
                <a:gd name="connsiteY6" fmla="*/ 4359 h 131856"/>
                <a:gd name="connsiteX7" fmla="*/ 228107 w 278198"/>
                <a:gd name="connsiteY7" fmla="*/ 1426 h 131856"/>
                <a:gd name="connsiteX8" fmla="*/ 276978 w 278198"/>
                <a:gd name="connsiteY8" fmla="*/ 29913 h 131856"/>
                <a:gd name="connsiteX9" fmla="*/ 276982 w 278198"/>
                <a:gd name="connsiteY9" fmla="*/ 29932 h 131856"/>
                <a:gd name="connsiteX10" fmla="*/ 278259 w 278198"/>
                <a:gd name="connsiteY10" fmla="*/ 40069 h 131856"/>
                <a:gd name="connsiteX11" fmla="*/ 248414 w 278198"/>
                <a:gd name="connsiteY11" fmla="*/ 78760 h 131856"/>
                <a:gd name="connsiteX12" fmla="*/ 50167 w 278198"/>
                <a:gd name="connsiteY12" fmla="*/ 130632 h 131856"/>
                <a:gd name="connsiteX13" fmla="*/ 15039 w 278198"/>
                <a:gd name="connsiteY13" fmla="*/ 123064 h 13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98" h="131856">
                  <a:moveTo>
                    <a:pt x="14992" y="123095"/>
                  </a:moveTo>
                  <a:cubicBezTo>
                    <a:pt x="5584" y="115477"/>
                    <a:pt x="102" y="104031"/>
                    <a:pt x="61" y="91925"/>
                  </a:cubicBezTo>
                  <a:cubicBezTo>
                    <a:pt x="88" y="73764"/>
                    <a:pt x="12341" y="57897"/>
                    <a:pt x="29907" y="53282"/>
                  </a:cubicBezTo>
                  <a:lnTo>
                    <a:pt x="38121" y="51153"/>
                  </a:lnTo>
                  <a:lnTo>
                    <a:pt x="48243" y="48489"/>
                  </a:lnTo>
                  <a:lnTo>
                    <a:pt x="203858" y="7764"/>
                  </a:lnTo>
                  <a:lnTo>
                    <a:pt x="216928" y="4359"/>
                  </a:lnTo>
                  <a:lnTo>
                    <a:pt x="228107" y="1426"/>
                  </a:lnTo>
                  <a:cubicBezTo>
                    <a:pt x="249468" y="-4203"/>
                    <a:pt x="271349" y="8551"/>
                    <a:pt x="276978" y="29913"/>
                  </a:cubicBezTo>
                  <a:cubicBezTo>
                    <a:pt x="276979" y="29919"/>
                    <a:pt x="276981" y="29925"/>
                    <a:pt x="276982" y="29932"/>
                  </a:cubicBezTo>
                  <a:cubicBezTo>
                    <a:pt x="277826" y="33246"/>
                    <a:pt x="278255" y="36650"/>
                    <a:pt x="278259" y="40069"/>
                  </a:cubicBezTo>
                  <a:cubicBezTo>
                    <a:pt x="278266" y="58253"/>
                    <a:pt x="266003" y="74150"/>
                    <a:pt x="248414" y="78760"/>
                  </a:cubicBezTo>
                  <a:lnTo>
                    <a:pt x="50167" y="130632"/>
                  </a:lnTo>
                  <a:cubicBezTo>
                    <a:pt x="37921" y="133880"/>
                    <a:pt x="24862" y="131057"/>
                    <a:pt x="15039" y="123064"/>
                  </a:cubicBezTo>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203" name="شكل حر: شكل 202">
              <a:extLst>
                <a:ext uri="{FF2B5EF4-FFF2-40B4-BE49-F238E27FC236}">
                  <a16:creationId xmlns:a16="http://schemas.microsoft.com/office/drawing/2014/main" id="{91DD2303-DAF3-71AB-0ED2-E2F2EBF9F501}"/>
                </a:ext>
              </a:extLst>
            </p:cNvPr>
            <p:cNvSpPr/>
            <p:nvPr/>
          </p:nvSpPr>
          <p:spPr>
            <a:xfrm>
              <a:off x="2425366" y="3223812"/>
              <a:ext cx="156844" cy="598871"/>
            </a:xfrm>
            <a:custGeom>
              <a:avLst/>
              <a:gdLst>
                <a:gd name="connsiteX0" fmla="*/ 60 w 156844"/>
                <a:gd name="connsiteY0" fmla="*/ 73 h 598871"/>
                <a:gd name="connsiteX1" fmla="*/ 156904 w 156844"/>
                <a:gd name="connsiteY1" fmla="*/ 598945 h 598871"/>
              </a:gdLst>
              <a:ahLst/>
              <a:cxnLst>
                <a:cxn ang="0">
                  <a:pos x="connsiteX0" y="connsiteY0"/>
                </a:cxn>
                <a:cxn ang="0">
                  <a:pos x="connsiteX1" y="connsiteY1"/>
                </a:cxn>
              </a:cxnLst>
              <a:rect l="l" t="t" r="r" b="b"/>
              <a:pathLst>
                <a:path w="156844" h="598871">
                  <a:moveTo>
                    <a:pt x="60" y="73"/>
                  </a:moveTo>
                  <a:lnTo>
                    <a:pt x="156904" y="598945"/>
                  </a:lnTo>
                </a:path>
              </a:pathLst>
            </a:custGeom>
            <a:noFill/>
            <a:ln w="10656" cap="rnd">
              <a:solidFill>
                <a:srgbClr val="000000"/>
              </a:solidFill>
              <a:prstDash val="solid"/>
              <a:round/>
            </a:ln>
          </p:spPr>
          <p:txBody>
            <a:bodyPr rtlCol="1" anchor="ctr"/>
            <a:lstStyle/>
            <a:p>
              <a:pPr algn="l" rtl="0"/>
              <a:endParaRPr lang="ar-SA"/>
            </a:p>
          </p:txBody>
        </p:sp>
        <p:sp>
          <p:nvSpPr>
            <p:cNvPr id="204" name="شكل حر: شكل 203">
              <a:extLst>
                <a:ext uri="{FF2B5EF4-FFF2-40B4-BE49-F238E27FC236}">
                  <a16:creationId xmlns:a16="http://schemas.microsoft.com/office/drawing/2014/main" id="{4135A883-D256-548F-0169-04FB9AC22C36}"/>
                </a:ext>
              </a:extLst>
            </p:cNvPr>
            <p:cNvSpPr/>
            <p:nvPr/>
          </p:nvSpPr>
          <p:spPr>
            <a:xfrm>
              <a:off x="2350160" y="3223812"/>
              <a:ext cx="75205" cy="52474"/>
            </a:xfrm>
            <a:custGeom>
              <a:avLst/>
              <a:gdLst>
                <a:gd name="connsiteX0" fmla="*/ 53 w 75205"/>
                <a:gd name="connsiteY0" fmla="*/ 39377 h 52474"/>
                <a:gd name="connsiteX1" fmla="*/ 75259 w 75205"/>
                <a:gd name="connsiteY1" fmla="*/ 56 h 52474"/>
              </a:gdLst>
              <a:ahLst/>
              <a:cxnLst>
                <a:cxn ang="0">
                  <a:pos x="connsiteX0" y="connsiteY0"/>
                </a:cxn>
                <a:cxn ang="0">
                  <a:pos x="connsiteX1" y="connsiteY1"/>
                </a:cxn>
              </a:cxnLst>
              <a:rect l="l" t="t" r="r" b="b"/>
              <a:pathLst>
                <a:path w="75205" h="52474">
                  <a:moveTo>
                    <a:pt x="53" y="39377"/>
                  </a:moveTo>
                  <a:cubicBezTo>
                    <a:pt x="29315" y="60914"/>
                    <a:pt x="63859" y="61230"/>
                    <a:pt x="75259" y="56"/>
                  </a:cubicBezTo>
                </a:path>
              </a:pathLst>
            </a:custGeom>
            <a:noFill/>
            <a:ln w="10656" cap="rnd">
              <a:solidFill>
                <a:srgbClr val="000000"/>
              </a:solidFill>
              <a:prstDash val="solid"/>
              <a:round/>
            </a:ln>
          </p:spPr>
          <p:txBody>
            <a:bodyPr rtlCol="1" anchor="ctr"/>
            <a:lstStyle/>
            <a:p>
              <a:pPr algn="l" rtl="0"/>
              <a:endParaRPr lang="ar-SA"/>
            </a:p>
          </p:txBody>
        </p:sp>
        <p:sp>
          <p:nvSpPr>
            <p:cNvPr id="205" name="شكل حر: شكل 204">
              <a:extLst>
                <a:ext uri="{FF2B5EF4-FFF2-40B4-BE49-F238E27FC236}">
                  <a16:creationId xmlns:a16="http://schemas.microsoft.com/office/drawing/2014/main" id="{1B3BBD91-D369-3054-9676-51A5FB7A65E3}"/>
                </a:ext>
              </a:extLst>
            </p:cNvPr>
            <p:cNvSpPr/>
            <p:nvPr/>
          </p:nvSpPr>
          <p:spPr>
            <a:xfrm>
              <a:off x="2304695" y="3159501"/>
              <a:ext cx="56569" cy="103632"/>
            </a:xfrm>
            <a:custGeom>
              <a:avLst/>
              <a:gdLst>
                <a:gd name="connsiteX0" fmla="*/ 45514 w 56569"/>
                <a:gd name="connsiteY0" fmla="*/ 103686 h 103632"/>
                <a:gd name="connsiteX1" fmla="*/ 20997 w 56569"/>
                <a:gd name="connsiteY1" fmla="*/ 1094 h 103632"/>
                <a:gd name="connsiteX2" fmla="*/ 45514 w 56569"/>
                <a:gd name="connsiteY2" fmla="*/ 103686 h 103632"/>
              </a:gdLst>
              <a:ahLst/>
              <a:cxnLst>
                <a:cxn ang="0">
                  <a:pos x="connsiteX0" y="connsiteY0"/>
                </a:cxn>
                <a:cxn ang="0">
                  <a:pos x="connsiteX1" y="connsiteY1"/>
                </a:cxn>
                <a:cxn ang="0">
                  <a:pos x="connsiteX2" y="connsiteY2"/>
                </a:cxn>
              </a:cxnLst>
              <a:rect l="l" t="t" r="r" b="b"/>
              <a:pathLst>
                <a:path w="56569" h="103632">
                  <a:moveTo>
                    <a:pt x="45514" y="103686"/>
                  </a:moveTo>
                  <a:cubicBezTo>
                    <a:pt x="64607" y="60518"/>
                    <a:pt x="60713" y="-9296"/>
                    <a:pt x="20997" y="1094"/>
                  </a:cubicBezTo>
                  <a:cubicBezTo>
                    <a:pt x="-21367" y="12178"/>
                    <a:pt x="7580" y="75764"/>
                    <a:pt x="45514" y="103686"/>
                  </a:cubicBezTo>
                  <a:close/>
                </a:path>
              </a:pathLst>
            </a:custGeom>
            <a:noFill/>
            <a:ln w="10656" cap="rnd">
              <a:solidFill>
                <a:srgbClr val="000000"/>
              </a:solidFill>
              <a:prstDash val="solid"/>
              <a:round/>
            </a:ln>
          </p:spPr>
          <p:txBody>
            <a:bodyPr rtlCol="1" anchor="ctr"/>
            <a:lstStyle/>
            <a:p>
              <a:pPr algn="l" rtl="0"/>
              <a:endParaRPr lang="ar-SA"/>
            </a:p>
          </p:txBody>
        </p:sp>
        <p:sp>
          <p:nvSpPr>
            <p:cNvPr id="206" name="شكل حر: شكل 205">
              <a:extLst>
                <a:ext uri="{FF2B5EF4-FFF2-40B4-BE49-F238E27FC236}">
                  <a16:creationId xmlns:a16="http://schemas.microsoft.com/office/drawing/2014/main" id="{618ABC1E-BD2B-78CB-1DE3-808E5D74C2A8}"/>
                </a:ext>
              </a:extLst>
            </p:cNvPr>
            <p:cNvSpPr/>
            <p:nvPr/>
          </p:nvSpPr>
          <p:spPr>
            <a:xfrm>
              <a:off x="2269736" y="3263134"/>
              <a:ext cx="156860" cy="600321"/>
            </a:xfrm>
            <a:custGeom>
              <a:avLst/>
              <a:gdLst>
                <a:gd name="connsiteX0" fmla="*/ 156910 w 156860"/>
                <a:gd name="connsiteY0" fmla="*/ 600398 h 600321"/>
                <a:gd name="connsiteX1" fmla="*/ 50 w 156860"/>
                <a:gd name="connsiteY1" fmla="*/ 1526 h 600321"/>
                <a:gd name="connsiteX2" fmla="*/ 80459 w 156860"/>
                <a:gd name="connsiteY2" fmla="*/ 76 h 600321"/>
              </a:gdLst>
              <a:ahLst/>
              <a:cxnLst>
                <a:cxn ang="0">
                  <a:pos x="connsiteX0" y="connsiteY0"/>
                </a:cxn>
                <a:cxn ang="0">
                  <a:pos x="connsiteX1" y="connsiteY1"/>
                </a:cxn>
                <a:cxn ang="0">
                  <a:pos x="connsiteX2" y="connsiteY2"/>
                </a:cxn>
              </a:cxnLst>
              <a:rect l="l" t="t" r="r" b="b"/>
              <a:pathLst>
                <a:path w="156860" h="600321">
                  <a:moveTo>
                    <a:pt x="156910" y="600398"/>
                  </a:moveTo>
                  <a:lnTo>
                    <a:pt x="50" y="1526"/>
                  </a:lnTo>
                  <a:cubicBezTo>
                    <a:pt x="36723" y="51238"/>
                    <a:pt x="65607" y="33769"/>
                    <a:pt x="80459" y="76"/>
                  </a:cubicBezTo>
                </a:path>
              </a:pathLst>
            </a:custGeom>
            <a:noFill/>
            <a:ln w="10656" cap="rnd">
              <a:solidFill>
                <a:srgbClr val="000000"/>
              </a:solidFill>
              <a:prstDash val="solid"/>
              <a:round/>
            </a:ln>
          </p:spPr>
          <p:txBody>
            <a:bodyPr rtlCol="1" anchor="ctr"/>
            <a:lstStyle/>
            <a:p>
              <a:pPr algn="l" rtl="0"/>
              <a:endParaRPr lang="ar-SA"/>
            </a:p>
          </p:txBody>
        </p:sp>
        <p:sp>
          <p:nvSpPr>
            <p:cNvPr id="207" name="شكل حر: شكل 206">
              <a:extLst>
                <a:ext uri="{FF2B5EF4-FFF2-40B4-BE49-F238E27FC236}">
                  <a16:creationId xmlns:a16="http://schemas.microsoft.com/office/drawing/2014/main" id="{B0EE7423-53A4-7CED-2D3A-4CFF1DD87A20}"/>
                </a:ext>
              </a:extLst>
            </p:cNvPr>
            <p:cNvSpPr/>
            <p:nvPr/>
          </p:nvSpPr>
          <p:spPr>
            <a:xfrm>
              <a:off x="2398989" y="3893542"/>
              <a:ext cx="278154" cy="131850"/>
            </a:xfrm>
            <a:custGeom>
              <a:avLst/>
              <a:gdLst>
                <a:gd name="connsiteX0" fmla="*/ 254170 w 278154"/>
                <a:gd name="connsiteY0" fmla="*/ 3377 h 131850"/>
                <a:gd name="connsiteX1" fmla="*/ 274884 w 278154"/>
                <a:gd name="connsiteY1" fmla="*/ 56021 h 131850"/>
                <a:gd name="connsiteX2" fmla="*/ 248368 w 278154"/>
                <a:gd name="connsiteY2" fmla="*/ 78740 h 131850"/>
                <a:gd name="connsiteX3" fmla="*/ 50152 w 278154"/>
                <a:gd name="connsiteY3" fmla="*/ 130643 h 131850"/>
                <a:gd name="connsiteX4" fmla="*/ 1393 w 278154"/>
                <a:gd name="connsiteY4" fmla="*/ 102090 h 131850"/>
                <a:gd name="connsiteX5" fmla="*/ 1387 w 278154"/>
                <a:gd name="connsiteY5" fmla="*/ 102074 h 131850"/>
                <a:gd name="connsiteX6" fmla="*/ 62 w 278154"/>
                <a:gd name="connsiteY6" fmla="*/ 91952 h 131850"/>
                <a:gd name="connsiteX7" fmla="*/ 29908 w 278154"/>
                <a:gd name="connsiteY7" fmla="*/ 53309 h 131850"/>
                <a:gd name="connsiteX8" fmla="*/ 228108 w 278154"/>
                <a:gd name="connsiteY8" fmla="*/ 1406 h 131850"/>
                <a:gd name="connsiteX9" fmla="*/ 254170 w 278154"/>
                <a:gd name="connsiteY9" fmla="*/ 3377 h 1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4" h="131850">
                  <a:moveTo>
                    <a:pt x="254170" y="3377"/>
                  </a:moveTo>
                  <a:cubicBezTo>
                    <a:pt x="274425" y="12193"/>
                    <a:pt x="283699" y="35759"/>
                    <a:pt x="274884" y="56021"/>
                  </a:cubicBezTo>
                  <a:cubicBezTo>
                    <a:pt x="269993" y="67246"/>
                    <a:pt x="260221" y="75634"/>
                    <a:pt x="248368" y="78740"/>
                  </a:cubicBezTo>
                  <a:lnTo>
                    <a:pt x="50152" y="130643"/>
                  </a:lnTo>
                  <a:cubicBezTo>
                    <a:pt x="28805" y="136224"/>
                    <a:pt x="6974" y="123438"/>
                    <a:pt x="1393" y="102090"/>
                  </a:cubicBezTo>
                  <a:cubicBezTo>
                    <a:pt x="1391" y="102090"/>
                    <a:pt x="1388" y="102074"/>
                    <a:pt x="1387" y="102074"/>
                  </a:cubicBezTo>
                  <a:cubicBezTo>
                    <a:pt x="508" y="98779"/>
                    <a:pt x="64" y="95374"/>
                    <a:pt x="62" y="91952"/>
                  </a:cubicBezTo>
                  <a:cubicBezTo>
                    <a:pt x="89" y="73789"/>
                    <a:pt x="12343" y="57928"/>
                    <a:pt x="29908" y="53309"/>
                  </a:cubicBezTo>
                  <a:lnTo>
                    <a:pt x="228108" y="1406"/>
                  </a:lnTo>
                  <a:cubicBezTo>
                    <a:pt x="236773" y="-857"/>
                    <a:pt x="245944" y="-163"/>
                    <a:pt x="254170" y="3377"/>
                  </a:cubicBezTo>
                  <a:close/>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208" name="شكل حر: شكل 207">
              <a:extLst>
                <a:ext uri="{FF2B5EF4-FFF2-40B4-BE49-F238E27FC236}">
                  <a16:creationId xmlns:a16="http://schemas.microsoft.com/office/drawing/2014/main" id="{F0DF9AFD-2AB2-F03B-2C58-74DFCB1E6F41}"/>
                </a:ext>
              </a:extLst>
            </p:cNvPr>
            <p:cNvSpPr/>
            <p:nvPr/>
          </p:nvSpPr>
          <p:spPr>
            <a:xfrm>
              <a:off x="2434589" y="3970525"/>
              <a:ext cx="224151" cy="117706"/>
            </a:xfrm>
            <a:custGeom>
              <a:avLst/>
              <a:gdLst>
                <a:gd name="connsiteX0" fmla="*/ 164522 w 224151"/>
                <a:gd name="connsiteY0" fmla="*/ 97684 h 117706"/>
                <a:gd name="connsiteX1" fmla="*/ 97641 w 224151"/>
                <a:gd name="connsiteY1" fmla="*/ 115169 h 117706"/>
                <a:gd name="connsiteX2" fmla="*/ 102 w 224151"/>
                <a:gd name="connsiteY2" fmla="*/ 58252 h 117706"/>
                <a:gd name="connsiteX3" fmla="*/ 63 w 224151"/>
                <a:gd name="connsiteY3" fmla="*/ 58094 h 117706"/>
                <a:gd name="connsiteX4" fmla="*/ 221613 w 224151"/>
                <a:gd name="connsiteY4" fmla="*/ 105 h 117706"/>
                <a:gd name="connsiteX5" fmla="*/ 224214 w 224151"/>
                <a:gd name="connsiteY5" fmla="*/ 20413 h 117706"/>
                <a:gd name="connsiteX6" fmla="*/ 164522 w 224151"/>
                <a:gd name="connsiteY6" fmla="*/ 97684 h 1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51" h="117706">
                  <a:moveTo>
                    <a:pt x="164522" y="97684"/>
                  </a:moveTo>
                  <a:lnTo>
                    <a:pt x="97641" y="115169"/>
                  </a:lnTo>
                  <a:cubicBezTo>
                    <a:pt x="54987" y="126379"/>
                    <a:pt x="11317" y="100900"/>
                    <a:pt x="102" y="58252"/>
                  </a:cubicBezTo>
                  <a:cubicBezTo>
                    <a:pt x="90" y="58189"/>
                    <a:pt x="75" y="58142"/>
                    <a:pt x="63" y="58094"/>
                  </a:cubicBezTo>
                  <a:lnTo>
                    <a:pt x="221613" y="105"/>
                  </a:lnTo>
                  <a:cubicBezTo>
                    <a:pt x="223334" y="6743"/>
                    <a:pt x="224208" y="13554"/>
                    <a:pt x="224214" y="20413"/>
                  </a:cubicBezTo>
                  <a:cubicBezTo>
                    <a:pt x="224171" y="56738"/>
                    <a:pt x="199658" y="88476"/>
                    <a:pt x="164522" y="97684"/>
                  </a:cubicBezTo>
                  <a:close/>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209" name="شكل حر: شكل 208">
              <a:extLst>
                <a:ext uri="{FF2B5EF4-FFF2-40B4-BE49-F238E27FC236}">
                  <a16:creationId xmlns:a16="http://schemas.microsoft.com/office/drawing/2014/main" id="{7590BD01-6977-7204-BBB7-2D19FFF677CC}"/>
                </a:ext>
              </a:extLst>
            </p:cNvPr>
            <p:cNvSpPr/>
            <p:nvPr/>
          </p:nvSpPr>
          <p:spPr>
            <a:xfrm>
              <a:off x="3728951" y="3822884"/>
              <a:ext cx="892051" cy="892041"/>
            </a:xfrm>
            <a:custGeom>
              <a:avLst/>
              <a:gdLst>
                <a:gd name="connsiteX0" fmla="*/ 671010 w 892051"/>
                <a:gd name="connsiteY0" fmla="*/ 60999 h 892041"/>
                <a:gd name="connsiteX1" fmla="*/ 831323 w 892051"/>
                <a:gd name="connsiteY1" fmla="*/ 670954 h 892041"/>
                <a:gd name="connsiteX2" fmla="*/ 221367 w 892051"/>
                <a:gd name="connsiteY2" fmla="*/ 831267 h 892041"/>
                <a:gd name="connsiteX3" fmla="*/ 61054 w 892051"/>
                <a:gd name="connsiteY3" fmla="*/ 221312 h 892041"/>
                <a:gd name="connsiteX4" fmla="*/ 615827 w 892051"/>
                <a:gd name="connsiteY4" fmla="*/ 33707 h 892041"/>
                <a:gd name="connsiteX5" fmla="*/ 671010 w 892051"/>
                <a:gd name="connsiteY5" fmla="*/ 60952 h 8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051" h="892041">
                  <a:moveTo>
                    <a:pt x="671010" y="60999"/>
                  </a:moveTo>
                  <a:cubicBezTo>
                    <a:pt x="883714" y="185159"/>
                    <a:pt x="955499" y="458249"/>
                    <a:pt x="831323" y="670954"/>
                  </a:cubicBezTo>
                  <a:cubicBezTo>
                    <a:pt x="707162" y="883659"/>
                    <a:pt x="434072" y="955443"/>
                    <a:pt x="221367" y="831267"/>
                  </a:cubicBezTo>
                  <a:cubicBezTo>
                    <a:pt x="8662" y="707107"/>
                    <a:pt x="-63106" y="434016"/>
                    <a:pt x="61054" y="221312"/>
                  </a:cubicBezTo>
                  <a:cubicBezTo>
                    <a:pt x="173248" y="29107"/>
                    <a:pt x="409997" y="-50954"/>
                    <a:pt x="615827" y="33707"/>
                  </a:cubicBezTo>
                  <a:cubicBezTo>
                    <a:pt x="634842" y="41486"/>
                    <a:pt x="653272" y="50591"/>
                    <a:pt x="671010" y="60952"/>
                  </a:cubicBezTo>
                </a:path>
              </a:pathLst>
            </a:custGeom>
            <a:noFill/>
            <a:ln w="10656" cap="rnd">
              <a:solidFill>
                <a:srgbClr val="000000"/>
              </a:solidFill>
              <a:prstDash val="solid"/>
              <a:round/>
            </a:ln>
          </p:spPr>
          <p:txBody>
            <a:bodyPr rtlCol="1" anchor="ctr"/>
            <a:lstStyle/>
            <a:p>
              <a:pPr algn="l" rtl="0"/>
              <a:endParaRPr lang="ar-SA"/>
            </a:p>
          </p:txBody>
        </p:sp>
        <p:sp>
          <p:nvSpPr>
            <p:cNvPr id="210" name="شكل حر: شكل 209">
              <a:extLst>
                <a:ext uri="{FF2B5EF4-FFF2-40B4-BE49-F238E27FC236}">
                  <a16:creationId xmlns:a16="http://schemas.microsoft.com/office/drawing/2014/main" id="{2486FC2D-95B6-80CE-759D-BDDC3B4AEB25}"/>
                </a:ext>
              </a:extLst>
            </p:cNvPr>
            <p:cNvSpPr/>
            <p:nvPr/>
          </p:nvSpPr>
          <p:spPr>
            <a:xfrm>
              <a:off x="2650810" y="3831797"/>
              <a:ext cx="309053" cy="58304"/>
            </a:xfrm>
            <a:custGeom>
              <a:avLst/>
              <a:gdLst>
                <a:gd name="connsiteX0" fmla="*/ 79 w 309053"/>
                <a:gd name="connsiteY0" fmla="*/ 58399 h 58304"/>
                <a:gd name="connsiteX1" fmla="*/ 1088 w 309053"/>
                <a:gd name="connsiteY1" fmla="*/ 58194 h 58304"/>
                <a:gd name="connsiteX2" fmla="*/ 309133 w 309053"/>
                <a:gd name="connsiteY2" fmla="*/ 95 h 58304"/>
              </a:gdLst>
              <a:ahLst/>
              <a:cxnLst>
                <a:cxn ang="0">
                  <a:pos x="connsiteX0" y="connsiteY0"/>
                </a:cxn>
                <a:cxn ang="0">
                  <a:pos x="connsiteX1" y="connsiteY1"/>
                </a:cxn>
                <a:cxn ang="0">
                  <a:pos x="connsiteX2" y="connsiteY2"/>
                </a:cxn>
              </a:cxnLst>
              <a:rect l="l" t="t" r="r" b="b"/>
              <a:pathLst>
                <a:path w="309053" h="58304">
                  <a:moveTo>
                    <a:pt x="79" y="58399"/>
                  </a:moveTo>
                  <a:lnTo>
                    <a:pt x="1088" y="58194"/>
                  </a:lnTo>
                  <a:lnTo>
                    <a:pt x="309133" y="95"/>
                  </a:lnTo>
                </a:path>
              </a:pathLst>
            </a:custGeom>
            <a:noFill/>
            <a:ln w="10656" cap="rnd">
              <a:solidFill>
                <a:srgbClr val="000000"/>
              </a:solidFill>
              <a:prstDash val="solid"/>
              <a:round/>
            </a:ln>
          </p:spPr>
          <p:txBody>
            <a:bodyPr rtlCol="1" anchor="ctr"/>
            <a:lstStyle/>
            <a:p>
              <a:pPr algn="l" rtl="0"/>
              <a:endParaRPr lang="ar-SA"/>
            </a:p>
          </p:txBody>
        </p:sp>
        <p:sp>
          <p:nvSpPr>
            <p:cNvPr id="211" name="شكل حر: شكل 210">
              <a:extLst>
                <a:ext uri="{FF2B5EF4-FFF2-40B4-BE49-F238E27FC236}">
                  <a16:creationId xmlns:a16="http://schemas.microsoft.com/office/drawing/2014/main" id="{30B512D1-2406-7FF3-A73A-2771AC93EE3B}"/>
                </a:ext>
              </a:extLst>
            </p:cNvPr>
            <p:cNvSpPr/>
            <p:nvPr/>
          </p:nvSpPr>
          <p:spPr>
            <a:xfrm>
              <a:off x="1627963" y="3938598"/>
              <a:ext cx="1993127" cy="1452780"/>
            </a:xfrm>
            <a:custGeom>
              <a:avLst/>
              <a:gdLst>
                <a:gd name="connsiteX0" fmla="*/ 1820474 w 1993127"/>
                <a:gd name="connsiteY0" fmla="*/ 207632 h 1452780"/>
                <a:gd name="connsiteX1" fmla="*/ 1993196 w 1993127"/>
                <a:gd name="connsiteY1" fmla="*/ 1123455 h 1452780"/>
                <a:gd name="connsiteX2" fmla="*/ 246828 w 1993127"/>
                <a:gd name="connsiteY2" fmla="*/ 1452926 h 1452780"/>
                <a:gd name="connsiteX3" fmla="*/ 68 w 1993127"/>
                <a:gd name="connsiteY3" fmla="*/ 144582 h 1452780"/>
                <a:gd name="connsiteX4" fmla="*/ 765606 w 1993127"/>
                <a:gd name="connsiteY4" fmla="*/ 146 h 1452780"/>
                <a:gd name="connsiteX5" fmla="*/ 765654 w 1993127"/>
                <a:gd name="connsiteY5" fmla="*/ 146 h 14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127" h="1452780">
                  <a:moveTo>
                    <a:pt x="1820474" y="207632"/>
                  </a:moveTo>
                  <a:lnTo>
                    <a:pt x="1993196" y="1123455"/>
                  </a:lnTo>
                  <a:lnTo>
                    <a:pt x="246828" y="1452926"/>
                  </a:lnTo>
                  <a:lnTo>
                    <a:pt x="68" y="144582"/>
                  </a:lnTo>
                  <a:lnTo>
                    <a:pt x="765606" y="146"/>
                  </a:lnTo>
                  <a:lnTo>
                    <a:pt x="765654" y="146"/>
                  </a:lnTo>
                </a:path>
              </a:pathLst>
            </a:custGeom>
            <a:noFill/>
            <a:ln w="10656" cap="rnd">
              <a:solidFill>
                <a:srgbClr val="000000"/>
              </a:solidFill>
              <a:prstDash val="solid"/>
              <a:round/>
            </a:ln>
          </p:spPr>
          <p:txBody>
            <a:bodyPr rtlCol="1" anchor="ctr"/>
            <a:lstStyle/>
            <a:p>
              <a:pPr algn="l" rtl="0"/>
              <a:endParaRPr lang="ar-SA"/>
            </a:p>
          </p:txBody>
        </p:sp>
        <p:sp>
          <p:nvSpPr>
            <p:cNvPr id="212" name="شكل حر: شكل 211">
              <a:extLst>
                <a:ext uri="{FF2B5EF4-FFF2-40B4-BE49-F238E27FC236}">
                  <a16:creationId xmlns:a16="http://schemas.microsoft.com/office/drawing/2014/main" id="{1B31E4B6-C4A9-E95B-BD63-429DFED14219}"/>
                </a:ext>
              </a:extLst>
            </p:cNvPr>
            <p:cNvSpPr/>
            <p:nvPr/>
          </p:nvSpPr>
          <p:spPr>
            <a:xfrm>
              <a:off x="1847542" y="4047544"/>
              <a:ext cx="1038660" cy="195960"/>
            </a:xfrm>
            <a:custGeom>
              <a:avLst/>
              <a:gdLst>
                <a:gd name="connsiteX0" fmla="*/ 51 w 1038660"/>
                <a:gd name="connsiteY0" fmla="*/ 196073 h 195960"/>
                <a:gd name="connsiteX1" fmla="*/ 1038712 w 1038660"/>
                <a:gd name="connsiteY1" fmla="*/ 113 h 195960"/>
              </a:gdLst>
              <a:ahLst/>
              <a:cxnLst>
                <a:cxn ang="0">
                  <a:pos x="connsiteX0" y="connsiteY0"/>
                </a:cxn>
                <a:cxn ang="0">
                  <a:pos x="connsiteX1" y="connsiteY1"/>
                </a:cxn>
              </a:cxnLst>
              <a:rect l="l" t="t" r="r" b="b"/>
              <a:pathLst>
                <a:path w="1038660" h="195960">
                  <a:moveTo>
                    <a:pt x="51" y="196073"/>
                  </a:moveTo>
                  <a:lnTo>
                    <a:pt x="1038712" y="113"/>
                  </a:lnTo>
                </a:path>
              </a:pathLst>
            </a:custGeom>
            <a:noFill/>
            <a:ln w="10656" cap="rnd">
              <a:solidFill>
                <a:srgbClr val="000000"/>
              </a:solidFill>
              <a:prstDash val="solid"/>
              <a:round/>
            </a:ln>
          </p:spPr>
          <p:txBody>
            <a:bodyPr rtlCol="1" anchor="ctr"/>
            <a:lstStyle/>
            <a:p>
              <a:pPr algn="l" rtl="0"/>
              <a:endParaRPr lang="ar-SA"/>
            </a:p>
          </p:txBody>
        </p:sp>
        <p:sp>
          <p:nvSpPr>
            <p:cNvPr id="213" name="شكل حر: شكل 212">
              <a:extLst>
                <a:ext uri="{FF2B5EF4-FFF2-40B4-BE49-F238E27FC236}">
                  <a16:creationId xmlns:a16="http://schemas.microsoft.com/office/drawing/2014/main" id="{2D84FCF8-6AB2-4F42-F1F4-A778986D2318}"/>
                </a:ext>
              </a:extLst>
            </p:cNvPr>
            <p:cNvSpPr/>
            <p:nvPr/>
          </p:nvSpPr>
          <p:spPr>
            <a:xfrm>
              <a:off x="1700123" y="4112457"/>
              <a:ext cx="78215" cy="78210"/>
            </a:xfrm>
            <a:custGeom>
              <a:avLst/>
              <a:gdLst>
                <a:gd name="connsiteX0" fmla="*/ 77555 w 78215"/>
                <a:gd name="connsiteY0" fmla="*/ 32037 h 78210"/>
                <a:gd name="connsiteX1" fmla="*/ 46301 w 78215"/>
                <a:gd name="connsiteY1" fmla="*/ 77649 h 78210"/>
                <a:gd name="connsiteX2" fmla="*/ 684 w 78215"/>
                <a:gd name="connsiteY2" fmla="*/ 46400 h 78210"/>
                <a:gd name="connsiteX3" fmla="*/ 31832 w 78215"/>
                <a:gd name="connsiteY3" fmla="*/ 804 h 78210"/>
                <a:gd name="connsiteX4" fmla="*/ 77534 w 78215"/>
                <a:gd name="connsiteY4" fmla="*/ 31927 h 78210"/>
                <a:gd name="connsiteX5" fmla="*/ 77555 w 78215"/>
                <a:gd name="connsiteY5" fmla="*/ 32037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10">
                  <a:moveTo>
                    <a:pt x="77555" y="32037"/>
                  </a:moveTo>
                  <a:cubicBezTo>
                    <a:pt x="81521" y="53259"/>
                    <a:pt x="67529" y="73692"/>
                    <a:pt x="46301" y="77649"/>
                  </a:cubicBezTo>
                  <a:cubicBezTo>
                    <a:pt x="25075" y="81623"/>
                    <a:pt x="4651" y="67622"/>
                    <a:pt x="684" y="46400"/>
                  </a:cubicBezTo>
                  <a:cubicBezTo>
                    <a:pt x="-3275" y="25210"/>
                    <a:pt x="10657" y="4824"/>
                    <a:pt x="31832" y="804"/>
                  </a:cubicBezTo>
                  <a:cubicBezTo>
                    <a:pt x="53049" y="-3216"/>
                    <a:pt x="73511" y="10721"/>
                    <a:pt x="77534" y="31927"/>
                  </a:cubicBezTo>
                  <a:cubicBezTo>
                    <a:pt x="77542" y="31974"/>
                    <a:pt x="77548" y="32006"/>
                    <a:pt x="77555" y="32037"/>
                  </a:cubicBezTo>
                  <a:close/>
                </a:path>
              </a:pathLst>
            </a:custGeom>
            <a:noFill/>
            <a:ln w="10656" cap="rnd">
              <a:solidFill>
                <a:srgbClr val="000000"/>
              </a:solidFill>
              <a:prstDash val="solid"/>
              <a:round/>
            </a:ln>
          </p:spPr>
          <p:txBody>
            <a:bodyPr rtlCol="1" anchor="ctr"/>
            <a:lstStyle/>
            <a:p>
              <a:pPr algn="l" rtl="0"/>
              <a:endParaRPr lang="ar-SA"/>
            </a:p>
          </p:txBody>
        </p:sp>
        <p:sp>
          <p:nvSpPr>
            <p:cNvPr id="214" name="شكل حر: شكل 213">
              <a:extLst>
                <a:ext uri="{FF2B5EF4-FFF2-40B4-BE49-F238E27FC236}">
                  <a16:creationId xmlns:a16="http://schemas.microsoft.com/office/drawing/2014/main" id="{677C2275-071F-FD69-1D29-C5FA04C7659C}"/>
                </a:ext>
              </a:extLst>
            </p:cNvPr>
            <p:cNvSpPr/>
            <p:nvPr/>
          </p:nvSpPr>
          <p:spPr>
            <a:xfrm>
              <a:off x="1863852" y="4081603"/>
              <a:ext cx="78215" cy="78205"/>
            </a:xfrm>
            <a:custGeom>
              <a:avLst/>
              <a:gdLst>
                <a:gd name="connsiteX0" fmla="*/ 77554 w 78215"/>
                <a:gd name="connsiteY0" fmla="*/ 31972 h 78205"/>
                <a:gd name="connsiteX1" fmla="*/ 46373 w 78215"/>
                <a:gd name="connsiteY1" fmla="*/ 77632 h 78205"/>
                <a:gd name="connsiteX2" fmla="*/ 705 w 78215"/>
                <a:gd name="connsiteY2" fmla="*/ 46462 h 78205"/>
                <a:gd name="connsiteX3" fmla="*/ 31832 w 78215"/>
                <a:gd name="connsiteY3" fmla="*/ 802 h 78205"/>
                <a:gd name="connsiteX4" fmla="*/ 77549 w 78215"/>
                <a:gd name="connsiteY4" fmla="*/ 31941 h 78205"/>
                <a:gd name="connsiteX5" fmla="*/ 77554 w 78215"/>
                <a:gd name="connsiteY5" fmla="*/ 31972 h 7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5">
                  <a:moveTo>
                    <a:pt x="77554" y="31972"/>
                  </a:moveTo>
                  <a:cubicBezTo>
                    <a:pt x="81554" y="53194"/>
                    <a:pt x="67595" y="73643"/>
                    <a:pt x="46373" y="77632"/>
                  </a:cubicBezTo>
                  <a:cubicBezTo>
                    <a:pt x="25153" y="81636"/>
                    <a:pt x="4707" y="67683"/>
                    <a:pt x="705" y="46462"/>
                  </a:cubicBezTo>
                  <a:cubicBezTo>
                    <a:pt x="-3290" y="25256"/>
                    <a:pt x="10638" y="4822"/>
                    <a:pt x="31832" y="802"/>
                  </a:cubicBezTo>
                  <a:cubicBezTo>
                    <a:pt x="53056" y="-3218"/>
                    <a:pt x="73526" y="10719"/>
                    <a:pt x="77549" y="31941"/>
                  </a:cubicBezTo>
                  <a:cubicBezTo>
                    <a:pt x="77551" y="31956"/>
                    <a:pt x="77553" y="31956"/>
                    <a:pt x="77554" y="31972"/>
                  </a:cubicBezTo>
                  <a:close/>
                </a:path>
              </a:pathLst>
            </a:custGeom>
            <a:noFill/>
            <a:ln w="10656" cap="rnd">
              <a:solidFill>
                <a:srgbClr val="000000"/>
              </a:solidFill>
              <a:prstDash val="solid"/>
              <a:round/>
            </a:ln>
          </p:spPr>
          <p:txBody>
            <a:bodyPr rtlCol="1" anchor="ctr"/>
            <a:lstStyle/>
            <a:p>
              <a:pPr algn="l" rtl="0"/>
              <a:endParaRPr lang="ar-SA"/>
            </a:p>
          </p:txBody>
        </p:sp>
        <p:sp>
          <p:nvSpPr>
            <p:cNvPr id="215" name="شكل حر: شكل 214">
              <a:extLst>
                <a:ext uri="{FF2B5EF4-FFF2-40B4-BE49-F238E27FC236}">
                  <a16:creationId xmlns:a16="http://schemas.microsoft.com/office/drawing/2014/main" id="{7A622943-DF30-9A06-F046-4C6E66F3E60B}"/>
                </a:ext>
              </a:extLst>
            </p:cNvPr>
            <p:cNvSpPr/>
            <p:nvPr/>
          </p:nvSpPr>
          <p:spPr>
            <a:xfrm>
              <a:off x="2027575" y="4050690"/>
              <a:ext cx="78215" cy="78204"/>
            </a:xfrm>
            <a:custGeom>
              <a:avLst/>
              <a:gdLst>
                <a:gd name="connsiteX0" fmla="*/ 77575 w 78215"/>
                <a:gd name="connsiteY0" fmla="*/ 32028 h 78204"/>
                <a:gd name="connsiteX1" fmla="*/ 46322 w 78215"/>
                <a:gd name="connsiteY1" fmla="*/ 77640 h 78204"/>
                <a:gd name="connsiteX2" fmla="*/ 705 w 78215"/>
                <a:gd name="connsiteY2" fmla="*/ 46391 h 78204"/>
                <a:gd name="connsiteX3" fmla="*/ 31853 w 78215"/>
                <a:gd name="connsiteY3" fmla="*/ 795 h 78204"/>
                <a:gd name="connsiteX4" fmla="*/ 77568 w 78215"/>
                <a:gd name="connsiteY4" fmla="*/ 31980 h 78204"/>
                <a:gd name="connsiteX5" fmla="*/ 77575 w 78215"/>
                <a:gd name="connsiteY5" fmla="*/ 32028 h 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4">
                  <a:moveTo>
                    <a:pt x="77575" y="32028"/>
                  </a:moveTo>
                  <a:cubicBezTo>
                    <a:pt x="81542" y="53249"/>
                    <a:pt x="67550" y="73683"/>
                    <a:pt x="46322" y="77640"/>
                  </a:cubicBezTo>
                  <a:cubicBezTo>
                    <a:pt x="25095" y="81613"/>
                    <a:pt x="4671" y="67613"/>
                    <a:pt x="705" y="46391"/>
                  </a:cubicBezTo>
                  <a:cubicBezTo>
                    <a:pt x="-3254" y="25201"/>
                    <a:pt x="10677" y="4815"/>
                    <a:pt x="31853" y="795"/>
                  </a:cubicBezTo>
                  <a:cubicBezTo>
                    <a:pt x="53090" y="-3210"/>
                    <a:pt x="73557" y="10743"/>
                    <a:pt x="77568" y="31980"/>
                  </a:cubicBezTo>
                  <a:cubicBezTo>
                    <a:pt x="77571" y="31996"/>
                    <a:pt x="77572" y="32012"/>
                    <a:pt x="77575" y="32028"/>
                  </a:cubicBezTo>
                  <a:close/>
                </a:path>
              </a:pathLst>
            </a:custGeom>
            <a:noFill/>
            <a:ln w="10656" cap="rnd">
              <a:solidFill>
                <a:srgbClr val="000000"/>
              </a:solidFill>
              <a:prstDash val="solid"/>
              <a:round/>
            </a:ln>
          </p:spPr>
          <p:txBody>
            <a:bodyPr rtlCol="1" anchor="ctr"/>
            <a:lstStyle/>
            <a:p>
              <a:pPr algn="l" rtl="0"/>
              <a:endParaRPr lang="ar-SA"/>
            </a:p>
          </p:txBody>
        </p:sp>
        <p:sp>
          <p:nvSpPr>
            <p:cNvPr id="216" name="شكل حر: شكل 215">
              <a:extLst>
                <a:ext uri="{FF2B5EF4-FFF2-40B4-BE49-F238E27FC236}">
                  <a16:creationId xmlns:a16="http://schemas.microsoft.com/office/drawing/2014/main" id="{A67B68FC-D859-84A9-CA14-EAF234018B46}"/>
                </a:ext>
              </a:extLst>
            </p:cNvPr>
            <p:cNvSpPr/>
            <p:nvPr/>
          </p:nvSpPr>
          <p:spPr>
            <a:xfrm>
              <a:off x="2919139" y="2952741"/>
              <a:ext cx="1607496" cy="1246949"/>
            </a:xfrm>
            <a:custGeom>
              <a:avLst/>
              <a:gdLst>
                <a:gd name="connsiteX0" fmla="*/ 809854 w 1607496"/>
                <a:gd name="connsiteY0" fmla="*/ 1247026 h 1246949"/>
                <a:gd name="connsiteX1" fmla="*/ 529369 w 1607496"/>
                <a:gd name="connsiteY1" fmla="*/ 1193421 h 1246949"/>
                <a:gd name="connsiteX2" fmla="*/ 137 w 1607496"/>
                <a:gd name="connsiteY2" fmla="*/ 1092263 h 1246949"/>
                <a:gd name="connsiteX3" fmla="*/ 40862 w 1607496"/>
                <a:gd name="connsiteY3" fmla="*/ 879133 h 1246949"/>
                <a:gd name="connsiteX4" fmla="*/ 46144 w 1607496"/>
                <a:gd name="connsiteY4" fmla="*/ 851747 h 1246949"/>
                <a:gd name="connsiteX5" fmla="*/ 208901 w 1607496"/>
                <a:gd name="connsiteY5" fmla="*/ 77 h 1246949"/>
                <a:gd name="connsiteX6" fmla="*/ 1607634 w 1607496"/>
                <a:gd name="connsiteY6" fmla="*/ 267459 h 1246949"/>
                <a:gd name="connsiteX7" fmla="*/ 1480793 w 1607496"/>
                <a:gd name="connsiteY7" fmla="*/ 931052 h 1246949"/>
                <a:gd name="connsiteX8" fmla="*/ 1480793 w 1607496"/>
                <a:gd name="connsiteY8" fmla="*/ 931099 h 124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496" h="1246949">
                  <a:moveTo>
                    <a:pt x="809854" y="1247026"/>
                  </a:moveTo>
                  <a:lnTo>
                    <a:pt x="529369" y="1193421"/>
                  </a:lnTo>
                  <a:lnTo>
                    <a:pt x="137" y="1092263"/>
                  </a:lnTo>
                  <a:lnTo>
                    <a:pt x="40862" y="879133"/>
                  </a:lnTo>
                  <a:lnTo>
                    <a:pt x="46144" y="851747"/>
                  </a:lnTo>
                  <a:lnTo>
                    <a:pt x="208901" y="77"/>
                  </a:lnTo>
                  <a:lnTo>
                    <a:pt x="1607634" y="267459"/>
                  </a:lnTo>
                  <a:lnTo>
                    <a:pt x="1480793" y="931052"/>
                  </a:lnTo>
                  <a:lnTo>
                    <a:pt x="1480793" y="931099"/>
                  </a:lnTo>
                </a:path>
              </a:pathLst>
            </a:custGeom>
            <a:noFill/>
            <a:ln w="10656" cap="rnd">
              <a:solidFill>
                <a:srgbClr val="000000"/>
              </a:solidFill>
              <a:prstDash val="solid"/>
              <a:round/>
            </a:ln>
          </p:spPr>
          <p:txBody>
            <a:bodyPr rtlCol="1" anchor="ctr"/>
            <a:lstStyle/>
            <a:p>
              <a:pPr algn="l" rtl="0"/>
              <a:endParaRPr lang="ar-SA"/>
            </a:p>
          </p:txBody>
        </p:sp>
        <p:sp>
          <p:nvSpPr>
            <p:cNvPr id="217" name="شكل حر: شكل 216">
              <a:extLst>
                <a:ext uri="{FF2B5EF4-FFF2-40B4-BE49-F238E27FC236}">
                  <a16:creationId xmlns:a16="http://schemas.microsoft.com/office/drawing/2014/main" id="{45F0018F-8413-95A6-16AB-B0FE35B74497}"/>
                </a:ext>
              </a:extLst>
            </p:cNvPr>
            <p:cNvSpPr/>
            <p:nvPr/>
          </p:nvSpPr>
          <p:spPr>
            <a:xfrm>
              <a:off x="3254270" y="3132241"/>
              <a:ext cx="1112857" cy="212704"/>
            </a:xfrm>
            <a:custGeom>
              <a:avLst/>
              <a:gdLst>
                <a:gd name="connsiteX0" fmla="*/ 143 w 1112857"/>
                <a:gd name="connsiteY0" fmla="*/ 55 h 212704"/>
                <a:gd name="connsiteX1" fmla="*/ 1113000 w 1112857"/>
                <a:gd name="connsiteY1" fmla="*/ 212760 h 212704"/>
              </a:gdLst>
              <a:ahLst/>
              <a:cxnLst>
                <a:cxn ang="0">
                  <a:pos x="connsiteX0" y="connsiteY0"/>
                </a:cxn>
                <a:cxn ang="0">
                  <a:pos x="connsiteX1" y="connsiteY1"/>
                </a:cxn>
              </a:cxnLst>
              <a:rect l="l" t="t" r="r" b="b"/>
              <a:pathLst>
                <a:path w="1112857" h="212704">
                  <a:moveTo>
                    <a:pt x="143" y="55"/>
                  </a:moveTo>
                  <a:lnTo>
                    <a:pt x="1113000" y="212760"/>
                  </a:lnTo>
                </a:path>
              </a:pathLst>
            </a:custGeom>
            <a:noFill/>
            <a:ln w="10656" cap="rnd">
              <a:solidFill>
                <a:srgbClr val="000000"/>
              </a:solidFill>
              <a:prstDash val="solid"/>
              <a:round/>
            </a:ln>
          </p:spPr>
          <p:txBody>
            <a:bodyPr rtlCol="1" anchor="ctr"/>
            <a:lstStyle/>
            <a:p>
              <a:pPr algn="l" rtl="0"/>
              <a:endParaRPr lang="ar-SA"/>
            </a:p>
          </p:txBody>
        </p:sp>
        <p:sp>
          <p:nvSpPr>
            <p:cNvPr id="218" name="شكل حر: شكل 217">
              <a:extLst>
                <a:ext uri="{FF2B5EF4-FFF2-40B4-BE49-F238E27FC236}">
                  <a16:creationId xmlns:a16="http://schemas.microsoft.com/office/drawing/2014/main" id="{F786E246-FEF5-FDA8-E1A1-6B428CBDFCEC}"/>
                </a:ext>
              </a:extLst>
            </p:cNvPr>
            <p:cNvSpPr/>
            <p:nvPr/>
          </p:nvSpPr>
          <p:spPr>
            <a:xfrm>
              <a:off x="3160755" y="3007464"/>
              <a:ext cx="65308" cy="65316"/>
            </a:xfrm>
            <a:custGeom>
              <a:avLst/>
              <a:gdLst>
                <a:gd name="connsiteX0" fmla="*/ 64829 w 65308"/>
                <a:gd name="connsiteY0" fmla="*/ 38830 h 65316"/>
                <a:gd name="connsiteX1" fmla="*/ 26627 w 65308"/>
                <a:gd name="connsiteY1" fmla="*/ 64773 h 65316"/>
                <a:gd name="connsiteX2" fmla="*/ 692 w 65308"/>
                <a:gd name="connsiteY2" fmla="*/ 26573 h 65316"/>
                <a:gd name="connsiteX3" fmla="*/ 38878 w 65308"/>
                <a:gd name="connsiteY3" fmla="*/ 628 h 65316"/>
                <a:gd name="connsiteX4" fmla="*/ 64829 w 65308"/>
                <a:gd name="connsiteY4" fmla="*/ 38822 h 65316"/>
                <a:gd name="connsiteX5" fmla="*/ 64829 w 65308"/>
                <a:gd name="connsiteY5" fmla="*/ 38830 h 6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08" h="65316">
                  <a:moveTo>
                    <a:pt x="64829" y="38830"/>
                  </a:moveTo>
                  <a:cubicBezTo>
                    <a:pt x="61440" y="56543"/>
                    <a:pt x="44349" y="68158"/>
                    <a:pt x="26627" y="64773"/>
                  </a:cubicBezTo>
                  <a:cubicBezTo>
                    <a:pt x="8922" y="61388"/>
                    <a:pt x="-2698" y="44285"/>
                    <a:pt x="692" y="26573"/>
                  </a:cubicBezTo>
                  <a:cubicBezTo>
                    <a:pt x="4066" y="8862"/>
                    <a:pt x="21172" y="-2753"/>
                    <a:pt x="38878" y="628"/>
                  </a:cubicBezTo>
                  <a:cubicBezTo>
                    <a:pt x="56599" y="4008"/>
                    <a:pt x="68203" y="21108"/>
                    <a:pt x="64829" y="38822"/>
                  </a:cubicBezTo>
                  <a:cubicBezTo>
                    <a:pt x="64829" y="38825"/>
                    <a:pt x="64829" y="38826"/>
                    <a:pt x="64829" y="38830"/>
                  </a:cubicBezTo>
                  <a:close/>
                </a:path>
              </a:pathLst>
            </a:custGeom>
            <a:noFill/>
            <a:ln w="10656" cap="rnd">
              <a:solidFill>
                <a:srgbClr val="000000"/>
              </a:solidFill>
              <a:prstDash val="solid"/>
              <a:round/>
            </a:ln>
          </p:spPr>
          <p:txBody>
            <a:bodyPr rtlCol="1" anchor="ctr"/>
            <a:lstStyle/>
            <a:p>
              <a:pPr algn="l" rtl="0"/>
              <a:endParaRPr lang="ar-SA"/>
            </a:p>
          </p:txBody>
        </p:sp>
        <p:sp>
          <p:nvSpPr>
            <p:cNvPr id="219" name="شكل حر: شكل 218">
              <a:extLst>
                <a:ext uri="{FF2B5EF4-FFF2-40B4-BE49-F238E27FC236}">
                  <a16:creationId xmlns:a16="http://schemas.microsoft.com/office/drawing/2014/main" id="{DCD0E0D7-F8CF-7D31-6AEC-6B7A931EDC1F}"/>
                </a:ext>
              </a:extLst>
            </p:cNvPr>
            <p:cNvSpPr/>
            <p:nvPr/>
          </p:nvSpPr>
          <p:spPr>
            <a:xfrm>
              <a:off x="3297387" y="3033542"/>
              <a:ext cx="65350" cy="65347"/>
            </a:xfrm>
            <a:custGeom>
              <a:avLst/>
              <a:gdLst>
                <a:gd name="connsiteX0" fmla="*/ 64870 w 65350"/>
                <a:gd name="connsiteY0" fmla="*/ 38847 h 65347"/>
                <a:gd name="connsiteX1" fmla="*/ 26652 w 65350"/>
                <a:gd name="connsiteY1" fmla="*/ 64806 h 65347"/>
                <a:gd name="connsiteX2" fmla="*/ 700 w 65350"/>
                <a:gd name="connsiteY2" fmla="*/ 26590 h 65347"/>
                <a:gd name="connsiteX3" fmla="*/ 38902 w 65350"/>
                <a:gd name="connsiteY3" fmla="*/ 629 h 65347"/>
                <a:gd name="connsiteX4" fmla="*/ 64885 w 65350"/>
                <a:gd name="connsiteY4" fmla="*/ 38746 h 65347"/>
                <a:gd name="connsiteX5" fmla="*/ 64870 w 65350"/>
                <a:gd name="connsiteY5" fmla="*/ 38847 h 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50" h="65347">
                  <a:moveTo>
                    <a:pt x="64870" y="38847"/>
                  </a:moveTo>
                  <a:cubicBezTo>
                    <a:pt x="61480" y="56568"/>
                    <a:pt x="44373" y="68191"/>
                    <a:pt x="26652" y="64806"/>
                  </a:cubicBezTo>
                  <a:cubicBezTo>
                    <a:pt x="8930" y="61423"/>
                    <a:pt x="-2690" y="44311"/>
                    <a:pt x="700" y="26590"/>
                  </a:cubicBezTo>
                  <a:cubicBezTo>
                    <a:pt x="4074" y="8872"/>
                    <a:pt x="21181" y="-2751"/>
                    <a:pt x="38902" y="629"/>
                  </a:cubicBezTo>
                  <a:cubicBezTo>
                    <a:pt x="56608" y="3979"/>
                    <a:pt x="68243" y="21045"/>
                    <a:pt x="64885" y="38746"/>
                  </a:cubicBezTo>
                  <a:cubicBezTo>
                    <a:pt x="64885" y="38779"/>
                    <a:pt x="64870" y="38814"/>
                    <a:pt x="64870" y="38847"/>
                  </a:cubicBezTo>
                  <a:close/>
                </a:path>
              </a:pathLst>
            </a:custGeom>
            <a:noFill/>
            <a:ln w="10656" cap="rnd">
              <a:solidFill>
                <a:srgbClr val="000000"/>
              </a:solidFill>
              <a:prstDash val="solid"/>
              <a:round/>
            </a:ln>
          </p:spPr>
          <p:txBody>
            <a:bodyPr rtlCol="1" anchor="ctr"/>
            <a:lstStyle/>
            <a:p>
              <a:pPr algn="l" rtl="0"/>
              <a:endParaRPr lang="ar-SA"/>
            </a:p>
          </p:txBody>
        </p:sp>
        <p:sp>
          <p:nvSpPr>
            <p:cNvPr id="220" name="شكل حر: شكل 219">
              <a:extLst>
                <a:ext uri="{FF2B5EF4-FFF2-40B4-BE49-F238E27FC236}">
                  <a16:creationId xmlns:a16="http://schemas.microsoft.com/office/drawing/2014/main" id="{103C945C-E21E-4FDC-3398-F626848F6D83}"/>
                </a:ext>
              </a:extLst>
            </p:cNvPr>
            <p:cNvSpPr/>
            <p:nvPr/>
          </p:nvSpPr>
          <p:spPr>
            <a:xfrm>
              <a:off x="3434086" y="3059651"/>
              <a:ext cx="65339" cy="65347"/>
            </a:xfrm>
            <a:custGeom>
              <a:avLst/>
              <a:gdLst>
                <a:gd name="connsiteX0" fmla="*/ 64873 w 65339"/>
                <a:gd name="connsiteY0" fmla="*/ 38912 h 65347"/>
                <a:gd name="connsiteX1" fmla="*/ 26608 w 65339"/>
                <a:gd name="connsiteY1" fmla="*/ 64796 h 65347"/>
                <a:gd name="connsiteX2" fmla="*/ 720 w 65339"/>
                <a:gd name="connsiteY2" fmla="*/ 26527 h 65347"/>
                <a:gd name="connsiteX3" fmla="*/ 38922 w 65339"/>
                <a:gd name="connsiteY3" fmla="*/ 631 h 65347"/>
                <a:gd name="connsiteX4" fmla="*/ 64873 w 65339"/>
                <a:gd name="connsiteY4" fmla="*/ 38912 h 65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9" h="65347">
                  <a:moveTo>
                    <a:pt x="64873" y="38912"/>
                  </a:moveTo>
                  <a:cubicBezTo>
                    <a:pt x="61452" y="56627"/>
                    <a:pt x="44314" y="68215"/>
                    <a:pt x="26608" y="64796"/>
                  </a:cubicBezTo>
                  <a:cubicBezTo>
                    <a:pt x="8887" y="61376"/>
                    <a:pt x="-2701" y="44242"/>
                    <a:pt x="720" y="26527"/>
                  </a:cubicBezTo>
                  <a:cubicBezTo>
                    <a:pt x="4141" y="8839"/>
                    <a:pt x="21232" y="-2746"/>
                    <a:pt x="38922" y="631"/>
                  </a:cubicBezTo>
                  <a:cubicBezTo>
                    <a:pt x="56643" y="4049"/>
                    <a:pt x="68263" y="21178"/>
                    <a:pt x="64873" y="38912"/>
                  </a:cubicBezTo>
                  <a:close/>
                </a:path>
              </a:pathLst>
            </a:custGeom>
            <a:noFill/>
            <a:ln w="10656" cap="rnd">
              <a:solidFill>
                <a:srgbClr val="000000"/>
              </a:solidFill>
              <a:prstDash val="solid"/>
              <a:round/>
            </a:ln>
          </p:spPr>
          <p:txBody>
            <a:bodyPr rtlCol="1" anchor="ctr"/>
            <a:lstStyle/>
            <a:p>
              <a:pPr algn="l" rtl="0"/>
              <a:endParaRPr lang="ar-SA"/>
            </a:p>
          </p:txBody>
        </p:sp>
        <p:sp>
          <p:nvSpPr>
            <p:cNvPr id="221" name="شكل حر: شكل 220">
              <a:extLst>
                <a:ext uri="{FF2B5EF4-FFF2-40B4-BE49-F238E27FC236}">
                  <a16:creationId xmlns:a16="http://schemas.microsoft.com/office/drawing/2014/main" id="{184E9831-733E-678A-8260-56C01FFD087B}"/>
                </a:ext>
              </a:extLst>
            </p:cNvPr>
            <p:cNvSpPr/>
            <p:nvPr/>
          </p:nvSpPr>
          <p:spPr>
            <a:xfrm>
              <a:off x="4337659" y="3751104"/>
              <a:ext cx="11328" cy="105366"/>
            </a:xfrm>
            <a:custGeom>
              <a:avLst/>
              <a:gdLst>
                <a:gd name="connsiteX0" fmla="*/ 177 w 11328"/>
                <a:gd name="connsiteY0" fmla="*/ 91 h 105366"/>
                <a:gd name="connsiteX1" fmla="*/ 7209 w 11328"/>
                <a:gd name="connsiteY1" fmla="*/ 105458 h 105366"/>
              </a:gdLst>
              <a:ahLst/>
              <a:cxnLst>
                <a:cxn ang="0">
                  <a:pos x="connsiteX0" y="connsiteY0"/>
                </a:cxn>
                <a:cxn ang="0">
                  <a:pos x="connsiteX1" y="connsiteY1"/>
                </a:cxn>
              </a:cxnLst>
              <a:rect l="l" t="t" r="r" b="b"/>
              <a:pathLst>
                <a:path w="11328" h="105366">
                  <a:moveTo>
                    <a:pt x="177" y="91"/>
                  </a:moveTo>
                  <a:cubicBezTo>
                    <a:pt x="12112" y="17844"/>
                    <a:pt x="14887" y="49125"/>
                    <a:pt x="7209" y="105458"/>
                  </a:cubicBezTo>
                </a:path>
              </a:pathLst>
            </a:custGeom>
            <a:noFill/>
            <a:ln w="10656" cap="rnd">
              <a:solidFill>
                <a:srgbClr val="000000"/>
              </a:solidFill>
              <a:prstDash val="solid"/>
              <a:round/>
            </a:ln>
          </p:spPr>
          <p:txBody>
            <a:bodyPr rtlCol="1" anchor="ctr"/>
            <a:lstStyle/>
            <a:p>
              <a:pPr algn="l" rtl="0"/>
              <a:endParaRPr lang="ar-SA"/>
            </a:p>
          </p:txBody>
        </p:sp>
        <p:sp>
          <p:nvSpPr>
            <p:cNvPr id="222" name="شكل حر: شكل 221">
              <a:extLst>
                <a:ext uri="{FF2B5EF4-FFF2-40B4-BE49-F238E27FC236}">
                  <a16:creationId xmlns:a16="http://schemas.microsoft.com/office/drawing/2014/main" id="{2BBA07EA-6DD3-53BA-E06B-C37FD878EB1F}"/>
                </a:ext>
              </a:extLst>
            </p:cNvPr>
            <p:cNvSpPr/>
            <p:nvPr/>
          </p:nvSpPr>
          <p:spPr>
            <a:xfrm>
              <a:off x="4226742" y="3732989"/>
              <a:ext cx="54409" cy="89695"/>
            </a:xfrm>
            <a:custGeom>
              <a:avLst/>
              <a:gdLst>
                <a:gd name="connsiteX0" fmla="*/ 171 w 54409"/>
                <a:gd name="connsiteY0" fmla="*/ 89785 h 89695"/>
                <a:gd name="connsiteX1" fmla="*/ 54581 w 54409"/>
                <a:gd name="connsiteY1" fmla="*/ 89 h 89695"/>
              </a:gdLst>
              <a:ahLst/>
              <a:cxnLst>
                <a:cxn ang="0">
                  <a:pos x="connsiteX0" y="connsiteY0"/>
                </a:cxn>
                <a:cxn ang="0">
                  <a:pos x="connsiteX1" y="connsiteY1"/>
                </a:cxn>
              </a:cxnLst>
              <a:rect l="l" t="t" r="r" b="b"/>
              <a:pathLst>
                <a:path w="54409" h="89695">
                  <a:moveTo>
                    <a:pt x="171" y="89785"/>
                  </a:moveTo>
                  <a:cubicBezTo>
                    <a:pt x="15685" y="46616"/>
                    <a:pt x="31089" y="10637"/>
                    <a:pt x="54581" y="89"/>
                  </a:cubicBezTo>
                </a:path>
              </a:pathLst>
            </a:custGeom>
            <a:noFill/>
            <a:ln w="10656" cap="rnd">
              <a:solidFill>
                <a:srgbClr val="000000"/>
              </a:solidFill>
              <a:prstDash val="solid"/>
              <a:round/>
            </a:ln>
          </p:spPr>
          <p:txBody>
            <a:bodyPr rtlCol="1" anchor="ctr"/>
            <a:lstStyle/>
            <a:p>
              <a:pPr algn="l" rtl="0"/>
              <a:endParaRPr lang="ar-SA"/>
            </a:p>
          </p:txBody>
        </p:sp>
        <p:sp>
          <p:nvSpPr>
            <p:cNvPr id="223" name="شكل حر: شكل 222">
              <a:extLst>
                <a:ext uri="{FF2B5EF4-FFF2-40B4-BE49-F238E27FC236}">
                  <a16:creationId xmlns:a16="http://schemas.microsoft.com/office/drawing/2014/main" id="{15823D62-F172-6B17-182A-093A6552D29B}"/>
                </a:ext>
              </a:extLst>
            </p:cNvPr>
            <p:cNvSpPr/>
            <p:nvPr/>
          </p:nvSpPr>
          <p:spPr>
            <a:xfrm>
              <a:off x="3948591" y="3567930"/>
              <a:ext cx="14666" cy="313751"/>
            </a:xfrm>
            <a:custGeom>
              <a:avLst/>
              <a:gdLst>
                <a:gd name="connsiteX0" fmla="*/ 152 w 14666"/>
                <a:gd name="connsiteY0" fmla="*/ 86 h 313751"/>
                <a:gd name="connsiteX1" fmla="*/ 1918 w 14666"/>
                <a:gd name="connsiteY1" fmla="*/ 313838 h 313751"/>
              </a:gdLst>
              <a:ahLst/>
              <a:cxnLst>
                <a:cxn ang="0">
                  <a:pos x="connsiteX0" y="connsiteY0"/>
                </a:cxn>
                <a:cxn ang="0">
                  <a:pos x="connsiteX1" y="connsiteY1"/>
                </a:cxn>
              </a:cxnLst>
              <a:rect l="l" t="t" r="r" b="b"/>
              <a:pathLst>
                <a:path w="14666" h="313751">
                  <a:moveTo>
                    <a:pt x="152" y="86"/>
                  </a:moveTo>
                  <a:cubicBezTo>
                    <a:pt x="35280" y="50129"/>
                    <a:pt x="-4578" y="199783"/>
                    <a:pt x="1918" y="313838"/>
                  </a:cubicBezTo>
                </a:path>
              </a:pathLst>
            </a:custGeom>
            <a:noFill/>
            <a:ln w="10656" cap="rnd">
              <a:solidFill>
                <a:srgbClr val="000000"/>
              </a:solidFill>
              <a:prstDash val="solid"/>
              <a:round/>
            </a:ln>
          </p:spPr>
          <p:txBody>
            <a:bodyPr rtlCol="1" anchor="ctr"/>
            <a:lstStyle/>
            <a:p>
              <a:pPr algn="l" rtl="0"/>
              <a:endParaRPr lang="ar-SA"/>
            </a:p>
          </p:txBody>
        </p:sp>
        <p:sp>
          <p:nvSpPr>
            <p:cNvPr id="224" name="شكل حر: شكل 223">
              <a:extLst>
                <a:ext uri="{FF2B5EF4-FFF2-40B4-BE49-F238E27FC236}">
                  <a16:creationId xmlns:a16="http://schemas.microsoft.com/office/drawing/2014/main" id="{62E7C60C-693F-B6DE-D7CC-8D79D3B09889}"/>
                </a:ext>
              </a:extLst>
            </p:cNvPr>
            <p:cNvSpPr/>
            <p:nvPr/>
          </p:nvSpPr>
          <p:spPr>
            <a:xfrm>
              <a:off x="3658577" y="3349376"/>
              <a:ext cx="233853" cy="537304"/>
            </a:xfrm>
            <a:custGeom>
              <a:avLst/>
              <a:gdLst>
                <a:gd name="connsiteX0" fmla="*/ 10569 w 233853"/>
                <a:gd name="connsiteY0" fmla="*/ 79 h 537304"/>
                <a:gd name="connsiteX1" fmla="*/ 37703 w 233853"/>
                <a:gd name="connsiteY1" fmla="*/ 536705 h 537304"/>
                <a:gd name="connsiteX2" fmla="*/ 233995 w 233853"/>
                <a:gd name="connsiteY2" fmla="*/ 207975 h 537304"/>
              </a:gdLst>
              <a:ahLst/>
              <a:cxnLst>
                <a:cxn ang="0">
                  <a:pos x="connsiteX0" y="connsiteY0"/>
                </a:cxn>
                <a:cxn ang="0">
                  <a:pos x="connsiteX1" y="connsiteY1"/>
                </a:cxn>
                <a:cxn ang="0">
                  <a:pos x="connsiteX2" y="connsiteY2"/>
                </a:cxn>
              </a:cxnLst>
              <a:rect l="l" t="t" r="r" b="b"/>
              <a:pathLst>
                <a:path w="233853" h="537304">
                  <a:moveTo>
                    <a:pt x="10569" y="79"/>
                  </a:moveTo>
                  <a:cubicBezTo>
                    <a:pt x="88013" y="95844"/>
                    <a:pt x="-66687" y="519803"/>
                    <a:pt x="37703" y="536705"/>
                  </a:cubicBezTo>
                  <a:cubicBezTo>
                    <a:pt x="141367" y="553433"/>
                    <a:pt x="154374" y="255732"/>
                    <a:pt x="233995" y="207975"/>
                  </a:cubicBezTo>
                </a:path>
              </a:pathLst>
            </a:custGeom>
            <a:noFill/>
            <a:ln w="10656" cap="rnd">
              <a:solidFill>
                <a:srgbClr val="000000"/>
              </a:solidFill>
              <a:prstDash val="solid"/>
              <a:round/>
            </a:ln>
          </p:spPr>
          <p:txBody>
            <a:bodyPr rtlCol="1" anchor="ctr"/>
            <a:lstStyle/>
            <a:p>
              <a:pPr algn="l" rtl="0"/>
              <a:endParaRPr lang="ar-SA"/>
            </a:p>
          </p:txBody>
        </p:sp>
        <p:sp>
          <p:nvSpPr>
            <p:cNvPr id="225" name="شكل حر: شكل 224">
              <a:extLst>
                <a:ext uri="{FF2B5EF4-FFF2-40B4-BE49-F238E27FC236}">
                  <a16:creationId xmlns:a16="http://schemas.microsoft.com/office/drawing/2014/main" id="{505FF869-D861-08C2-9A0A-7D0888E4DBD8}"/>
                </a:ext>
              </a:extLst>
            </p:cNvPr>
            <p:cNvSpPr/>
            <p:nvPr/>
          </p:nvSpPr>
          <p:spPr>
            <a:xfrm>
              <a:off x="3256332" y="3334981"/>
              <a:ext cx="357412" cy="651536"/>
            </a:xfrm>
            <a:custGeom>
              <a:avLst/>
              <a:gdLst>
                <a:gd name="connsiteX0" fmla="*/ 8605 w 357412"/>
                <a:gd name="connsiteY0" fmla="*/ 35257 h 651536"/>
                <a:gd name="connsiteX1" fmla="*/ 70803 w 357412"/>
                <a:gd name="connsiteY1" fmla="*/ 650714 h 651536"/>
                <a:gd name="connsiteX2" fmla="*/ 357531 w 357412"/>
                <a:gd name="connsiteY2" fmla="*/ 82 h 651536"/>
              </a:gdLst>
              <a:ahLst/>
              <a:cxnLst>
                <a:cxn ang="0">
                  <a:pos x="connsiteX0" y="connsiteY0"/>
                </a:cxn>
                <a:cxn ang="0">
                  <a:pos x="connsiteX1" y="connsiteY1"/>
                </a:cxn>
                <a:cxn ang="0">
                  <a:pos x="connsiteX2" y="connsiteY2"/>
                </a:cxn>
              </a:cxnLst>
              <a:rect l="l" t="t" r="r" b="b"/>
              <a:pathLst>
                <a:path w="357412" h="651536">
                  <a:moveTo>
                    <a:pt x="8605" y="35257"/>
                  </a:moveTo>
                  <a:cubicBezTo>
                    <a:pt x="88225" y="132630"/>
                    <a:pt x="-91749" y="623470"/>
                    <a:pt x="70803" y="650714"/>
                  </a:cubicBezTo>
                  <a:cubicBezTo>
                    <a:pt x="236350" y="678479"/>
                    <a:pt x="242657" y="58165"/>
                    <a:pt x="357531" y="82"/>
                  </a:cubicBezTo>
                </a:path>
              </a:pathLst>
            </a:custGeom>
            <a:noFill/>
            <a:ln w="10656" cap="rnd">
              <a:solidFill>
                <a:srgbClr val="000000"/>
              </a:solidFill>
              <a:prstDash val="solid"/>
              <a:round/>
            </a:ln>
          </p:spPr>
          <p:txBody>
            <a:bodyPr rtlCol="1" anchor="ctr"/>
            <a:lstStyle/>
            <a:p>
              <a:pPr algn="l" rtl="0"/>
              <a:endParaRPr lang="ar-SA"/>
            </a:p>
          </p:txBody>
        </p:sp>
        <p:sp>
          <p:nvSpPr>
            <p:cNvPr id="226" name="شكل حر: شكل 225">
              <a:extLst>
                <a:ext uri="{FF2B5EF4-FFF2-40B4-BE49-F238E27FC236}">
                  <a16:creationId xmlns:a16="http://schemas.microsoft.com/office/drawing/2014/main" id="{38CE9B0E-E7BB-F0D4-EDFF-43B790FCD899}"/>
                </a:ext>
              </a:extLst>
            </p:cNvPr>
            <p:cNvSpPr/>
            <p:nvPr/>
          </p:nvSpPr>
          <p:spPr>
            <a:xfrm>
              <a:off x="2965145" y="3358379"/>
              <a:ext cx="240832" cy="446170"/>
            </a:xfrm>
            <a:custGeom>
              <a:avLst/>
              <a:gdLst>
                <a:gd name="connsiteX0" fmla="*/ 97 w 240832"/>
                <a:gd name="connsiteY0" fmla="*/ 446109 h 446170"/>
                <a:gd name="connsiteX1" fmla="*/ 240929 w 240832"/>
                <a:gd name="connsiteY1" fmla="*/ 77 h 446170"/>
              </a:gdLst>
              <a:ahLst/>
              <a:cxnLst>
                <a:cxn ang="0">
                  <a:pos x="connsiteX0" y="connsiteY0"/>
                </a:cxn>
                <a:cxn ang="0">
                  <a:pos x="connsiteX1" y="connsiteY1"/>
                </a:cxn>
              </a:cxnLst>
              <a:rect l="l" t="t" r="r" b="b"/>
              <a:pathLst>
                <a:path w="240832" h="446170">
                  <a:moveTo>
                    <a:pt x="97" y="446109"/>
                  </a:moveTo>
                  <a:cubicBezTo>
                    <a:pt x="65811" y="454843"/>
                    <a:pt x="128168" y="49536"/>
                    <a:pt x="240929" y="77"/>
                  </a:cubicBezTo>
                </a:path>
              </a:pathLst>
            </a:custGeom>
            <a:noFill/>
            <a:ln w="10656" cap="rnd">
              <a:solidFill>
                <a:srgbClr val="000000"/>
              </a:solidFill>
              <a:prstDash val="solid"/>
              <a:round/>
            </a:ln>
          </p:spPr>
          <p:txBody>
            <a:bodyPr rtlCol="1" anchor="ctr"/>
            <a:lstStyle/>
            <a:p>
              <a:pPr algn="l" rtl="0"/>
              <a:endParaRPr lang="ar-SA"/>
            </a:p>
          </p:txBody>
        </p:sp>
        <p:sp>
          <p:nvSpPr>
            <p:cNvPr id="227" name="شكل حر: شكل 226">
              <a:extLst>
                <a:ext uri="{FF2B5EF4-FFF2-40B4-BE49-F238E27FC236}">
                  <a16:creationId xmlns:a16="http://schemas.microsoft.com/office/drawing/2014/main" id="{9C11014E-F4AA-A068-0FEC-F6EA42A8AD35}"/>
                </a:ext>
              </a:extLst>
            </p:cNvPr>
            <p:cNvSpPr/>
            <p:nvPr/>
          </p:nvSpPr>
          <p:spPr>
            <a:xfrm>
              <a:off x="1862339" y="4379897"/>
              <a:ext cx="390518" cy="390499"/>
            </a:xfrm>
            <a:custGeom>
              <a:avLst/>
              <a:gdLst>
                <a:gd name="connsiteX0" fmla="*/ 322054 w 390518"/>
                <a:gd name="connsiteY0" fmla="*/ 46922 h 390499"/>
                <a:gd name="connsiteX1" fmla="*/ 343824 w 390518"/>
                <a:gd name="connsiteY1" fmla="*/ 322140 h 390499"/>
                <a:gd name="connsiteX2" fmla="*/ 68600 w 390518"/>
                <a:gd name="connsiteY2" fmla="*/ 343914 h 390499"/>
                <a:gd name="connsiteX3" fmla="*/ 7088 w 390518"/>
                <a:gd name="connsiteY3" fmla="*/ 247155 h 390499"/>
                <a:gd name="connsiteX4" fmla="*/ 3461 w 390518"/>
                <a:gd name="connsiteY4" fmla="*/ 231594 h 390499"/>
                <a:gd name="connsiteX5" fmla="*/ 159027 w 390518"/>
                <a:gd name="connsiteY5" fmla="*/ 3533 h 390499"/>
                <a:gd name="connsiteX6" fmla="*/ 322054 w 390518"/>
                <a:gd name="connsiteY6" fmla="*/ 46922 h 3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18" h="390499">
                  <a:moveTo>
                    <a:pt x="322054" y="46922"/>
                  </a:moveTo>
                  <a:cubicBezTo>
                    <a:pt x="404066" y="116909"/>
                    <a:pt x="413813" y="240139"/>
                    <a:pt x="343824" y="322140"/>
                  </a:cubicBezTo>
                  <a:cubicBezTo>
                    <a:pt x="273835" y="404157"/>
                    <a:pt x="150613" y="413901"/>
                    <a:pt x="68600" y="343914"/>
                  </a:cubicBezTo>
                  <a:cubicBezTo>
                    <a:pt x="38873" y="318545"/>
                    <a:pt x="17445" y="284837"/>
                    <a:pt x="7088" y="247155"/>
                  </a:cubicBezTo>
                  <a:cubicBezTo>
                    <a:pt x="5655" y="242015"/>
                    <a:pt x="4445" y="236828"/>
                    <a:pt x="3461" y="231594"/>
                  </a:cubicBezTo>
                  <a:cubicBezTo>
                    <a:pt x="-16556" y="125659"/>
                    <a:pt x="53094" y="23556"/>
                    <a:pt x="159027" y="3533"/>
                  </a:cubicBezTo>
                  <a:cubicBezTo>
                    <a:pt x="217134" y="-7441"/>
                    <a:pt x="277088" y="8515"/>
                    <a:pt x="322054" y="46922"/>
                  </a:cubicBezTo>
                  <a:close/>
                </a:path>
              </a:pathLst>
            </a:custGeom>
            <a:noFill/>
            <a:ln w="10656" cap="rnd">
              <a:solidFill>
                <a:srgbClr val="000000"/>
              </a:solidFill>
              <a:prstDash val="solid"/>
              <a:round/>
            </a:ln>
          </p:spPr>
          <p:txBody>
            <a:bodyPr rtlCol="1" anchor="ctr"/>
            <a:lstStyle/>
            <a:p>
              <a:pPr algn="l" rtl="0"/>
              <a:endParaRPr lang="ar-SA"/>
            </a:p>
          </p:txBody>
        </p:sp>
        <p:sp>
          <p:nvSpPr>
            <p:cNvPr id="228" name="شكل حر: شكل 227">
              <a:extLst>
                <a:ext uri="{FF2B5EF4-FFF2-40B4-BE49-F238E27FC236}">
                  <a16:creationId xmlns:a16="http://schemas.microsoft.com/office/drawing/2014/main" id="{593E7A94-BF11-398F-6A67-7112CE6ECCCF}"/>
                </a:ext>
              </a:extLst>
            </p:cNvPr>
            <p:cNvSpPr/>
            <p:nvPr/>
          </p:nvSpPr>
          <p:spPr>
            <a:xfrm>
              <a:off x="1917039" y="4434524"/>
              <a:ext cx="281185" cy="281242"/>
            </a:xfrm>
            <a:custGeom>
              <a:avLst/>
              <a:gdLst>
                <a:gd name="connsiteX0" fmla="*/ 230586 w 281185"/>
                <a:gd name="connsiteY0" fmla="*/ 32751 h 281242"/>
                <a:gd name="connsiteX1" fmla="*/ 248662 w 281185"/>
                <a:gd name="connsiteY1" fmla="*/ 230746 h 281242"/>
                <a:gd name="connsiteX2" fmla="*/ 50663 w 281185"/>
                <a:gd name="connsiteY2" fmla="*/ 248830 h 281242"/>
                <a:gd name="connsiteX3" fmla="*/ 32587 w 281185"/>
                <a:gd name="connsiteY3" fmla="*/ 50835 h 281242"/>
                <a:gd name="connsiteX4" fmla="*/ 114561 w 281185"/>
                <a:gd name="connsiteY4" fmla="*/ 2637 h 281242"/>
                <a:gd name="connsiteX5" fmla="*/ 230586 w 281185"/>
                <a:gd name="connsiteY5" fmla="*/ 32751 h 28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85" h="281242">
                  <a:moveTo>
                    <a:pt x="230586" y="32751"/>
                  </a:moveTo>
                  <a:cubicBezTo>
                    <a:pt x="290254" y="82431"/>
                    <a:pt x="298347" y="171086"/>
                    <a:pt x="248662" y="230746"/>
                  </a:cubicBezTo>
                  <a:cubicBezTo>
                    <a:pt x="198979" y="290422"/>
                    <a:pt x="110331" y="298510"/>
                    <a:pt x="50663" y="248830"/>
                  </a:cubicBezTo>
                  <a:cubicBezTo>
                    <a:pt x="-9005" y="199150"/>
                    <a:pt x="-17098" y="110496"/>
                    <a:pt x="32587" y="50835"/>
                  </a:cubicBezTo>
                  <a:cubicBezTo>
                    <a:pt x="53485" y="25735"/>
                    <a:pt x="82469" y="8692"/>
                    <a:pt x="114561" y="2637"/>
                  </a:cubicBezTo>
                  <a:cubicBezTo>
                    <a:pt x="155797" y="-5261"/>
                    <a:pt x="198397" y="5791"/>
                    <a:pt x="230586" y="32751"/>
                  </a:cubicBezTo>
                  <a:close/>
                </a:path>
              </a:pathLst>
            </a:custGeom>
            <a:noFill/>
            <a:ln w="10656" cap="rnd">
              <a:solidFill>
                <a:srgbClr val="000000"/>
              </a:solidFill>
              <a:prstDash val="solid"/>
              <a:round/>
            </a:ln>
          </p:spPr>
          <p:txBody>
            <a:bodyPr rtlCol="1" anchor="ctr"/>
            <a:lstStyle/>
            <a:p>
              <a:pPr algn="l" rtl="0"/>
              <a:endParaRPr lang="ar-SA"/>
            </a:p>
          </p:txBody>
        </p:sp>
        <p:sp>
          <p:nvSpPr>
            <p:cNvPr id="229" name="شكل حر: شكل 228">
              <a:extLst>
                <a:ext uri="{FF2B5EF4-FFF2-40B4-BE49-F238E27FC236}">
                  <a16:creationId xmlns:a16="http://schemas.microsoft.com/office/drawing/2014/main" id="{3FFEF201-2D69-766C-DF71-9AAC4E5AC9F5}"/>
                </a:ext>
              </a:extLst>
            </p:cNvPr>
            <p:cNvSpPr/>
            <p:nvPr/>
          </p:nvSpPr>
          <p:spPr>
            <a:xfrm>
              <a:off x="2083692" y="4713249"/>
              <a:ext cx="10122" cy="53779"/>
            </a:xfrm>
            <a:custGeom>
              <a:avLst/>
              <a:gdLst>
                <a:gd name="connsiteX0" fmla="*/ 34 w 10122"/>
                <a:gd name="connsiteY0" fmla="*/ 150 h 53779"/>
                <a:gd name="connsiteX1" fmla="*/ 10156 w 10122"/>
                <a:gd name="connsiteY1" fmla="*/ 53930 h 53779"/>
              </a:gdLst>
              <a:ahLst/>
              <a:cxnLst>
                <a:cxn ang="0">
                  <a:pos x="connsiteX0" y="connsiteY0"/>
                </a:cxn>
                <a:cxn ang="0">
                  <a:pos x="connsiteX1" y="connsiteY1"/>
                </a:cxn>
              </a:cxnLst>
              <a:rect l="l" t="t" r="r" b="b"/>
              <a:pathLst>
                <a:path w="10122" h="53779">
                  <a:moveTo>
                    <a:pt x="34" y="150"/>
                  </a:moveTo>
                  <a:lnTo>
                    <a:pt x="10156" y="53930"/>
                  </a:lnTo>
                </a:path>
              </a:pathLst>
            </a:custGeom>
            <a:noFill/>
            <a:ln w="10656" cap="rnd">
              <a:solidFill>
                <a:srgbClr val="000000"/>
              </a:solidFill>
              <a:prstDash val="solid"/>
              <a:round/>
            </a:ln>
          </p:spPr>
          <p:txBody>
            <a:bodyPr rtlCol="1" anchor="ctr"/>
            <a:lstStyle/>
            <a:p>
              <a:pPr algn="l" rtl="0"/>
              <a:endParaRPr lang="ar-SA"/>
            </a:p>
          </p:txBody>
        </p:sp>
        <p:sp>
          <p:nvSpPr>
            <p:cNvPr id="230" name="شكل حر: شكل 229">
              <a:extLst>
                <a:ext uri="{FF2B5EF4-FFF2-40B4-BE49-F238E27FC236}">
                  <a16:creationId xmlns:a16="http://schemas.microsoft.com/office/drawing/2014/main" id="{B601C674-6B22-5637-4326-EA2844098B87}"/>
                </a:ext>
              </a:extLst>
            </p:cNvPr>
            <p:cNvSpPr/>
            <p:nvPr/>
          </p:nvSpPr>
          <p:spPr>
            <a:xfrm>
              <a:off x="2147593" y="4426679"/>
              <a:ext cx="36767" cy="40456"/>
            </a:xfrm>
            <a:custGeom>
              <a:avLst/>
              <a:gdLst>
                <a:gd name="connsiteX0" fmla="*/ 39 w 36767"/>
                <a:gd name="connsiteY0" fmla="*/ 40589 h 40456"/>
                <a:gd name="connsiteX1" fmla="*/ 36806 w 36767"/>
                <a:gd name="connsiteY1" fmla="*/ 132 h 40456"/>
              </a:gdLst>
              <a:ahLst/>
              <a:cxnLst>
                <a:cxn ang="0">
                  <a:pos x="connsiteX0" y="connsiteY0"/>
                </a:cxn>
                <a:cxn ang="0">
                  <a:pos x="connsiteX1" y="connsiteY1"/>
                </a:cxn>
              </a:cxnLst>
              <a:rect l="l" t="t" r="r" b="b"/>
              <a:pathLst>
                <a:path w="36767" h="40456">
                  <a:moveTo>
                    <a:pt x="39" y="40589"/>
                  </a:moveTo>
                  <a:lnTo>
                    <a:pt x="36806" y="132"/>
                  </a:lnTo>
                </a:path>
              </a:pathLst>
            </a:custGeom>
            <a:noFill/>
            <a:ln w="10656" cap="rnd">
              <a:solidFill>
                <a:srgbClr val="000000"/>
              </a:solidFill>
              <a:prstDash val="solid"/>
              <a:round/>
            </a:ln>
          </p:spPr>
          <p:txBody>
            <a:bodyPr rtlCol="1" anchor="ctr"/>
            <a:lstStyle/>
            <a:p>
              <a:pPr algn="l" rtl="0"/>
              <a:endParaRPr lang="ar-SA"/>
            </a:p>
          </p:txBody>
        </p:sp>
        <p:sp>
          <p:nvSpPr>
            <p:cNvPr id="231" name="شكل حر: شكل 230">
              <a:extLst>
                <a:ext uri="{FF2B5EF4-FFF2-40B4-BE49-F238E27FC236}">
                  <a16:creationId xmlns:a16="http://schemas.microsoft.com/office/drawing/2014/main" id="{7B019701-0EE4-B2CC-F672-BCAD42D9F06F}"/>
                </a:ext>
              </a:extLst>
            </p:cNvPr>
            <p:cNvSpPr/>
            <p:nvPr/>
          </p:nvSpPr>
          <p:spPr>
            <a:xfrm>
              <a:off x="1868748" y="4616885"/>
              <a:ext cx="53716" cy="10137"/>
            </a:xfrm>
            <a:custGeom>
              <a:avLst/>
              <a:gdLst>
                <a:gd name="connsiteX0" fmla="*/ 53738 w 53716"/>
                <a:gd name="connsiteY0" fmla="*/ 143 h 10137"/>
                <a:gd name="connsiteX1" fmla="*/ 668 w 53716"/>
                <a:gd name="connsiteY1" fmla="*/ 10170 h 10137"/>
                <a:gd name="connsiteX2" fmla="*/ 22 w 53716"/>
                <a:gd name="connsiteY2" fmla="*/ 10281 h 10137"/>
              </a:gdLst>
              <a:ahLst/>
              <a:cxnLst>
                <a:cxn ang="0">
                  <a:pos x="connsiteX0" y="connsiteY0"/>
                </a:cxn>
                <a:cxn ang="0">
                  <a:pos x="connsiteX1" y="connsiteY1"/>
                </a:cxn>
                <a:cxn ang="0">
                  <a:pos x="connsiteX2" y="connsiteY2"/>
                </a:cxn>
              </a:cxnLst>
              <a:rect l="l" t="t" r="r" b="b"/>
              <a:pathLst>
                <a:path w="53716" h="10137">
                  <a:moveTo>
                    <a:pt x="53738" y="143"/>
                  </a:moveTo>
                  <a:lnTo>
                    <a:pt x="668" y="10170"/>
                  </a:lnTo>
                  <a:lnTo>
                    <a:pt x="22" y="10281"/>
                  </a:lnTo>
                </a:path>
              </a:pathLst>
            </a:custGeom>
            <a:noFill/>
            <a:ln w="10656" cap="rnd">
              <a:solidFill>
                <a:srgbClr val="000000"/>
              </a:solidFill>
              <a:prstDash val="solid"/>
              <a:round/>
            </a:ln>
          </p:spPr>
          <p:txBody>
            <a:bodyPr rtlCol="1" anchor="ctr"/>
            <a:lstStyle/>
            <a:p>
              <a:pPr algn="l" rtl="0"/>
              <a:endParaRPr lang="ar-SA"/>
            </a:p>
          </p:txBody>
        </p:sp>
        <p:sp>
          <p:nvSpPr>
            <p:cNvPr id="232" name="شكل حر: شكل 231">
              <a:extLst>
                <a:ext uri="{FF2B5EF4-FFF2-40B4-BE49-F238E27FC236}">
                  <a16:creationId xmlns:a16="http://schemas.microsoft.com/office/drawing/2014/main" id="{82B83E52-DE55-6441-E7CB-0D7E11BFE186}"/>
                </a:ext>
              </a:extLst>
            </p:cNvPr>
            <p:cNvSpPr/>
            <p:nvPr/>
          </p:nvSpPr>
          <p:spPr>
            <a:xfrm>
              <a:off x="3327331" y="4151886"/>
              <a:ext cx="160896" cy="807634"/>
            </a:xfrm>
            <a:custGeom>
              <a:avLst/>
              <a:gdLst>
                <a:gd name="connsiteX0" fmla="*/ 117 w 160896"/>
                <a:gd name="connsiteY0" fmla="*/ 807773 h 807634"/>
                <a:gd name="connsiteX1" fmla="*/ 161014 w 160896"/>
                <a:gd name="connsiteY1" fmla="*/ 777407 h 807634"/>
                <a:gd name="connsiteX2" fmla="*/ 14402 w 160896"/>
                <a:gd name="connsiteY2" fmla="*/ 139 h 807634"/>
              </a:gdLst>
              <a:ahLst/>
              <a:cxnLst>
                <a:cxn ang="0">
                  <a:pos x="connsiteX0" y="connsiteY0"/>
                </a:cxn>
                <a:cxn ang="0">
                  <a:pos x="connsiteX1" y="connsiteY1"/>
                </a:cxn>
                <a:cxn ang="0">
                  <a:pos x="connsiteX2" y="connsiteY2"/>
                </a:cxn>
              </a:cxnLst>
              <a:rect l="l" t="t" r="r" b="b"/>
              <a:pathLst>
                <a:path w="160896" h="807634">
                  <a:moveTo>
                    <a:pt x="117" y="807773"/>
                  </a:moveTo>
                  <a:lnTo>
                    <a:pt x="161014" y="777407"/>
                  </a:lnTo>
                  <a:lnTo>
                    <a:pt x="14402" y="139"/>
                  </a:lnTo>
                </a:path>
              </a:pathLst>
            </a:custGeom>
            <a:noFill/>
            <a:ln w="10656" cap="rnd">
              <a:solidFill>
                <a:srgbClr val="000000"/>
              </a:solidFill>
              <a:prstDash val="solid"/>
              <a:round/>
            </a:ln>
          </p:spPr>
          <p:txBody>
            <a:bodyPr rtlCol="1" anchor="ctr"/>
            <a:lstStyle/>
            <a:p>
              <a:pPr algn="l" rtl="0"/>
              <a:endParaRPr lang="ar-SA"/>
            </a:p>
          </p:txBody>
        </p:sp>
        <p:sp>
          <p:nvSpPr>
            <p:cNvPr id="233" name="شكل حر: شكل 232">
              <a:extLst>
                <a:ext uri="{FF2B5EF4-FFF2-40B4-BE49-F238E27FC236}">
                  <a16:creationId xmlns:a16="http://schemas.microsoft.com/office/drawing/2014/main" id="{E5C82CBD-1DD3-40E0-4AB5-C62A2F6196AF}"/>
                </a:ext>
              </a:extLst>
            </p:cNvPr>
            <p:cNvSpPr/>
            <p:nvPr/>
          </p:nvSpPr>
          <p:spPr>
            <a:xfrm>
              <a:off x="3109029" y="4974073"/>
              <a:ext cx="141141" cy="26597"/>
            </a:xfrm>
            <a:custGeom>
              <a:avLst/>
              <a:gdLst>
                <a:gd name="connsiteX0" fmla="*/ 103 w 141141"/>
                <a:gd name="connsiteY0" fmla="*/ 26764 h 26597"/>
                <a:gd name="connsiteX1" fmla="*/ 141244 w 141141"/>
                <a:gd name="connsiteY1" fmla="*/ 166 h 26597"/>
              </a:gdLst>
              <a:ahLst/>
              <a:cxnLst>
                <a:cxn ang="0">
                  <a:pos x="connsiteX0" y="connsiteY0"/>
                </a:cxn>
                <a:cxn ang="0">
                  <a:pos x="connsiteX1" y="connsiteY1"/>
                </a:cxn>
              </a:cxnLst>
              <a:rect l="l" t="t" r="r" b="b"/>
              <a:pathLst>
                <a:path w="141141" h="26597">
                  <a:moveTo>
                    <a:pt x="103" y="26764"/>
                  </a:moveTo>
                  <a:lnTo>
                    <a:pt x="141244" y="166"/>
                  </a:lnTo>
                </a:path>
              </a:pathLst>
            </a:custGeom>
            <a:noFill/>
            <a:ln w="10656" cap="rnd">
              <a:solidFill>
                <a:srgbClr val="000000"/>
              </a:solidFill>
              <a:prstDash val="solid"/>
              <a:round/>
            </a:ln>
          </p:spPr>
          <p:txBody>
            <a:bodyPr rtlCol="1" anchor="ctr"/>
            <a:lstStyle/>
            <a:p>
              <a:pPr algn="l" rtl="0"/>
              <a:endParaRPr lang="ar-SA"/>
            </a:p>
          </p:txBody>
        </p:sp>
        <p:sp>
          <p:nvSpPr>
            <p:cNvPr id="234" name="شكل حر: شكل 233">
              <a:extLst>
                <a:ext uri="{FF2B5EF4-FFF2-40B4-BE49-F238E27FC236}">
                  <a16:creationId xmlns:a16="http://schemas.microsoft.com/office/drawing/2014/main" id="{22C3639B-0D95-0295-DDC2-8E086BAC51C4}"/>
                </a:ext>
              </a:extLst>
            </p:cNvPr>
            <p:cNvSpPr/>
            <p:nvPr/>
          </p:nvSpPr>
          <p:spPr>
            <a:xfrm>
              <a:off x="3031916" y="5000718"/>
              <a:ext cx="77113" cy="14505"/>
            </a:xfrm>
            <a:custGeom>
              <a:avLst/>
              <a:gdLst>
                <a:gd name="connsiteX0" fmla="*/ 96 w 77113"/>
                <a:gd name="connsiteY0" fmla="*/ 14672 h 14505"/>
                <a:gd name="connsiteX1" fmla="*/ 77210 w 77113"/>
                <a:gd name="connsiteY1" fmla="*/ 167 h 14505"/>
              </a:gdLst>
              <a:ahLst/>
              <a:cxnLst>
                <a:cxn ang="0">
                  <a:pos x="connsiteX0" y="connsiteY0"/>
                </a:cxn>
                <a:cxn ang="0">
                  <a:pos x="connsiteX1" y="connsiteY1"/>
                </a:cxn>
              </a:cxnLst>
              <a:rect l="l" t="t" r="r" b="b"/>
              <a:pathLst>
                <a:path w="77113" h="14505">
                  <a:moveTo>
                    <a:pt x="96" y="14672"/>
                  </a:moveTo>
                  <a:lnTo>
                    <a:pt x="77210" y="167"/>
                  </a:lnTo>
                </a:path>
              </a:pathLst>
            </a:custGeom>
            <a:noFill/>
            <a:ln w="10656" cap="rnd">
              <a:solidFill>
                <a:srgbClr val="000000"/>
              </a:solidFill>
              <a:prstDash val="solid"/>
              <a:round/>
            </a:ln>
          </p:spPr>
          <p:txBody>
            <a:bodyPr rtlCol="1" anchor="ctr"/>
            <a:lstStyle/>
            <a:p>
              <a:pPr algn="l" rtl="0"/>
              <a:endParaRPr lang="ar-SA"/>
            </a:p>
          </p:txBody>
        </p:sp>
        <p:sp>
          <p:nvSpPr>
            <p:cNvPr id="235" name="شكل حر: شكل 234">
              <a:extLst>
                <a:ext uri="{FF2B5EF4-FFF2-40B4-BE49-F238E27FC236}">
                  <a16:creationId xmlns:a16="http://schemas.microsoft.com/office/drawing/2014/main" id="{97DC0A3E-8E4D-EB7D-4C83-7A7385A97EE1}"/>
                </a:ext>
              </a:extLst>
            </p:cNvPr>
            <p:cNvSpPr/>
            <p:nvPr/>
          </p:nvSpPr>
          <p:spPr>
            <a:xfrm>
              <a:off x="2890743" y="5015271"/>
              <a:ext cx="141172" cy="26598"/>
            </a:xfrm>
            <a:custGeom>
              <a:avLst/>
              <a:gdLst>
                <a:gd name="connsiteX0" fmla="*/ 89 w 141172"/>
                <a:gd name="connsiteY0" fmla="*/ 26767 h 26598"/>
                <a:gd name="connsiteX1" fmla="*/ 141262 w 141172"/>
                <a:gd name="connsiteY1" fmla="*/ 169 h 26598"/>
              </a:gdLst>
              <a:ahLst/>
              <a:cxnLst>
                <a:cxn ang="0">
                  <a:pos x="connsiteX0" y="connsiteY0"/>
                </a:cxn>
                <a:cxn ang="0">
                  <a:pos x="connsiteX1" y="connsiteY1"/>
                </a:cxn>
              </a:cxnLst>
              <a:rect l="l" t="t" r="r" b="b"/>
              <a:pathLst>
                <a:path w="141172" h="26598">
                  <a:moveTo>
                    <a:pt x="89" y="26767"/>
                  </a:moveTo>
                  <a:lnTo>
                    <a:pt x="141262" y="169"/>
                  </a:lnTo>
                </a:path>
              </a:pathLst>
            </a:custGeom>
            <a:noFill/>
            <a:ln w="10656" cap="rnd">
              <a:solidFill>
                <a:srgbClr val="000000"/>
              </a:solidFill>
              <a:prstDash val="solid"/>
              <a:round/>
            </a:ln>
          </p:spPr>
          <p:txBody>
            <a:bodyPr rtlCol="1" anchor="ctr"/>
            <a:lstStyle/>
            <a:p>
              <a:pPr algn="l" rtl="0"/>
              <a:endParaRPr lang="ar-SA"/>
            </a:p>
          </p:txBody>
        </p:sp>
        <p:sp>
          <p:nvSpPr>
            <p:cNvPr id="236" name="شكل حر: شكل 235">
              <a:extLst>
                <a:ext uri="{FF2B5EF4-FFF2-40B4-BE49-F238E27FC236}">
                  <a16:creationId xmlns:a16="http://schemas.microsoft.com/office/drawing/2014/main" id="{3E448FF1-1E05-7C30-A9B3-F751EA03E196}"/>
                </a:ext>
              </a:extLst>
            </p:cNvPr>
            <p:cNvSpPr/>
            <p:nvPr/>
          </p:nvSpPr>
          <p:spPr>
            <a:xfrm>
              <a:off x="2672441" y="5056421"/>
              <a:ext cx="141172" cy="26645"/>
            </a:xfrm>
            <a:custGeom>
              <a:avLst/>
              <a:gdLst>
                <a:gd name="connsiteX0" fmla="*/ 75 w 141172"/>
                <a:gd name="connsiteY0" fmla="*/ 26817 h 26645"/>
                <a:gd name="connsiteX1" fmla="*/ 141248 w 141172"/>
                <a:gd name="connsiteY1" fmla="*/ 171 h 26645"/>
              </a:gdLst>
              <a:ahLst/>
              <a:cxnLst>
                <a:cxn ang="0">
                  <a:pos x="connsiteX0" y="connsiteY0"/>
                </a:cxn>
                <a:cxn ang="0">
                  <a:pos x="connsiteX1" y="connsiteY1"/>
                </a:cxn>
              </a:cxnLst>
              <a:rect l="l" t="t" r="r" b="b"/>
              <a:pathLst>
                <a:path w="141172" h="26645">
                  <a:moveTo>
                    <a:pt x="75" y="26817"/>
                  </a:moveTo>
                  <a:lnTo>
                    <a:pt x="141248" y="171"/>
                  </a:lnTo>
                </a:path>
              </a:pathLst>
            </a:custGeom>
            <a:noFill/>
            <a:ln w="10656" cap="rnd">
              <a:solidFill>
                <a:srgbClr val="000000"/>
              </a:solidFill>
              <a:prstDash val="solid"/>
              <a:round/>
            </a:ln>
          </p:spPr>
          <p:txBody>
            <a:bodyPr rtlCol="1" anchor="ctr"/>
            <a:lstStyle/>
            <a:p>
              <a:pPr algn="l" rtl="0"/>
              <a:endParaRPr lang="ar-SA"/>
            </a:p>
          </p:txBody>
        </p:sp>
        <p:sp>
          <p:nvSpPr>
            <p:cNvPr id="237" name="شكل حر: شكل 236">
              <a:extLst>
                <a:ext uri="{FF2B5EF4-FFF2-40B4-BE49-F238E27FC236}">
                  <a16:creationId xmlns:a16="http://schemas.microsoft.com/office/drawing/2014/main" id="{3A88E33E-D14C-4516-E321-D819E3C7B52B}"/>
                </a:ext>
              </a:extLst>
            </p:cNvPr>
            <p:cNvSpPr/>
            <p:nvPr/>
          </p:nvSpPr>
          <p:spPr>
            <a:xfrm>
              <a:off x="2449299" y="5097619"/>
              <a:ext cx="146028" cy="27543"/>
            </a:xfrm>
            <a:custGeom>
              <a:avLst/>
              <a:gdLst>
                <a:gd name="connsiteX0" fmla="*/ 61 w 146028"/>
                <a:gd name="connsiteY0" fmla="*/ 27718 h 27543"/>
                <a:gd name="connsiteX1" fmla="*/ 146090 w 146028"/>
                <a:gd name="connsiteY1" fmla="*/ 174 h 27543"/>
              </a:gdLst>
              <a:ahLst/>
              <a:cxnLst>
                <a:cxn ang="0">
                  <a:pos x="connsiteX0" y="connsiteY0"/>
                </a:cxn>
                <a:cxn ang="0">
                  <a:pos x="connsiteX1" y="connsiteY1"/>
                </a:cxn>
              </a:cxnLst>
              <a:rect l="l" t="t" r="r" b="b"/>
              <a:pathLst>
                <a:path w="146028" h="27543">
                  <a:moveTo>
                    <a:pt x="61" y="27718"/>
                  </a:moveTo>
                  <a:lnTo>
                    <a:pt x="146090" y="174"/>
                  </a:lnTo>
                </a:path>
              </a:pathLst>
            </a:custGeom>
            <a:noFill/>
            <a:ln w="10656" cap="rnd">
              <a:solidFill>
                <a:srgbClr val="000000"/>
              </a:solidFill>
              <a:prstDash val="solid"/>
              <a:round/>
            </a:ln>
          </p:spPr>
          <p:txBody>
            <a:bodyPr rtlCol="1" anchor="ctr"/>
            <a:lstStyle/>
            <a:p>
              <a:pPr algn="l" rtl="0"/>
              <a:endParaRPr lang="ar-SA"/>
            </a:p>
          </p:txBody>
        </p:sp>
        <p:sp>
          <p:nvSpPr>
            <p:cNvPr id="238" name="شكل حر: شكل 237">
              <a:extLst>
                <a:ext uri="{FF2B5EF4-FFF2-40B4-BE49-F238E27FC236}">
                  <a16:creationId xmlns:a16="http://schemas.microsoft.com/office/drawing/2014/main" id="{E2210B6C-2E6D-E803-56CC-7A224A6BB690}"/>
                </a:ext>
              </a:extLst>
            </p:cNvPr>
            <p:cNvSpPr/>
            <p:nvPr/>
          </p:nvSpPr>
          <p:spPr>
            <a:xfrm>
              <a:off x="1941132" y="4835833"/>
              <a:ext cx="162599" cy="114306"/>
            </a:xfrm>
            <a:custGeom>
              <a:avLst/>
              <a:gdLst>
                <a:gd name="connsiteX0" fmla="*/ 162629 w 162599"/>
                <a:gd name="connsiteY0" fmla="*/ 86860 h 114306"/>
                <a:gd name="connsiteX1" fmla="*/ 16379 w 162599"/>
                <a:gd name="connsiteY1" fmla="*/ 114467 h 114306"/>
                <a:gd name="connsiteX2" fmla="*/ 30 w 162599"/>
                <a:gd name="connsiteY2" fmla="*/ 27704 h 114306"/>
                <a:gd name="connsiteX3" fmla="*/ 146263 w 162599"/>
                <a:gd name="connsiteY3" fmla="*/ 160 h 114306"/>
                <a:gd name="connsiteX4" fmla="*/ 162629 w 162599"/>
                <a:gd name="connsiteY4" fmla="*/ 86860 h 11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06">
                  <a:moveTo>
                    <a:pt x="162629" y="86860"/>
                  </a:moveTo>
                  <a:lnTo>
                    <a:pt x="16379" y="114467"/>
                  </a:lnTo>
                  <a:lnTo>
                    <a:pt x="30" y="27704"/>
                  </a:lnTo>
                  <a:lnTo>
                    <a:pt x="146263" y="160"/>
                  </a:lnTo>
                  <a:lnTo>
                    <a:pt x="162629" y="86860"/>
                  </a:lnTo>
                  <a:close/>
                </a:path>
              </a:pathLst>
            </a:custGeom>
            <a:noFill/>
            <a:ln w="10656" cap="rnd">
              <a:solidFill>
                <a:srgbClr val="000000"/>
              </a:solidFill>
              <a:prstDash val="solid"/>
              <a:round/>
            </a:ln>
          </p:spPr>
          <p:txBody>
            <a:bodyPr rtlCol="1" anchor="ctr"/>
            <a:lstStyle/>
            <a:p>
              <a:pPr algn="l" rtl="0"/>
              <a:endParaRPr lang="ar-SA"/>
            </a:p>
          </p:txBody>
        </p:sp>
        <p:sp>
          <p:nvSpPr>
            <p:cNvPr id="239" name="شكل حر: شكل 238">
              <a:extLst>
                <a:ext uri="{FF2B5EF4-FFF2-40B4-BE49-F238E27FC236}">
                  <a16:creationId xmlns:a16="http://schemas.microsoft.com/office/drawing/2014/main" id="{C61A2417-DAB8-5E60-5B24-B89C8AEFE369}"/>
                </a:ext>
              </a:extLst>
            </p:cNvPr>
            <p:cNvSpPr/>
            <p:nvPr/>
          </p:nvSpPr>
          <p:spPr>
            <a:xfrm>
              <a:off x="1965538" y="4965118"/>
              <a:ext cx="162599" cy="114322"/>
            </a:xfrm>
            <a:custGeom>
              <a:avLst/>
              <a:gdLst>
                <a:gd name="connsiteX0" fmla="*/ 162630 w 162599"/>
                <a:gd name="connsiteY0" fmla="*/ 86884 h 114322"/>
                <a:gd name="connsiteX1" fmla="*/ 16381 w 162599"/>
                <a:gd name="connsiteY1" fmla="*/ 114491 h 114322"/>
                <a:gd name="connsiteX2" fmla="*/ 31 w 162599"/>
                <a:gd name="connsiteY2" fmla="*/ 27728 h 114322"/>
                <a:gd name="connsiteX3" fmla="*/ 146265 w 162599"/>
                <a:gd name="connsiteY3" fmla="*/ 168 h 114322"/>
                <a:gd name="connsiteX4" fmla="*/ 162630 w 162599"/>
                <a:gd name="connsiteY4" fmla="*/ 86884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22">
                  <a:moveTo>
                    <a:pt x="162630" y="86884"/>
                  </a:moveTo>
                  <a:lnTo>
                    <a:pt x="16381" y="114491"/>
                  </a:lnTo>
                  <a:lnTo>
                    <a:pt x="31" y="27728"/>
                  </a:lnTo>
                  <a:lnTo>
                    <a:pt x="146265" y="168"/>
                  </a:lnTo>
                  <a:lnTo>
                    <a:pt x="162630" y="86884"/>
                  </a:lnTo>
                  <a:close/>
                </a:path>
              </a:pathLst>
            </a:custGeom>
            <a:noFill/>
            <a:ln w="10656" cap="rnd">
              <a:solidFill>
                <a:srgbClr val="000000"/>
              </a:solidFill>
              <a:prstDash val="solid"/>
              <a:round/>
            </a:ln>
          </p:spPr>
          <p:txBody>
            <a:bodyPr rtlCol="1" anchor="ctr"/>
            <a:lstStyle/>
            <a:p>
              <a:pPr algn="l" rtl="0"/>
              <a:endParaRPr lang="ar-SA"/>
            </a:p>
          </p:txBody>
        </p:sp>
        <p:sp>
          <p:nvSpPr>
            <p:cNvPr id="240" name="شكل حر: شكل 239">
              <a:extLst>
                <a:ext uri="{FF2B5EF4-FFF2-40B4-BE49-F238E27FC236}">
                  <a16:creationId xmlns:a16="http://schemas.microsoft.com/office/drawing/2014/main" id="{6E25CAE6-B77D-7120-847B-8A729EBBA589}"/>
                </a:ext>
              </a:extLst>
            </p:cNvPr>
            <p:cNvSpPr/>
            <p:nvPr/>
          </p:nvSpPr>
          <p:spPr>
            <a:xfrm>
              <a:off x="1989945" y="5094418"/>
              <a:ext cx="162551" cy="114322"/>
            </a:xfrm>
            <a:custGeom>
              <a:avLst/>
              <a:gdLst>
                <a:gd name="connsiteX0" fmla="*/ 162584 w 162551"/>
                <a:gd name="connsiteY0" fmla="*/ 86892 h 114322"/>
                <a:gd name="connsiteX1" fmla="*/ 16398 w 162551"/>
                <a:gd name="connsiteY1" fmla="*/ 114499 h 114322"/>
                <a:gd name="connsiteX2" fmla="*/ 33 w 162551"/>
                <a:gd name="connsiteY2" fmla="*/ 27721 h 114322"/>
                <a:gd name="connsiteX3" fmla="*/ 146219 w 162551"/>
                <a:gd name="connsiteY3" fmla="*/ 177 h 114322"/>
                <a:gd name="connsiteX4" fmla="*/ 162584 w 162551"/>
                <a:gd name="connsiteY4" fmla="*/ 86892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1" h="114322">
                  <a:moveTo>
                    <a:pt x="162584" y="86892"/>
                  </a:moveTo>
                  <a:lnTo>
                    <a:pt x="16398" y="114499"/>
                  </a:lnTo>
                  <a:lnTo>
                    <a:pt x="33" y="27721"/>
                  </a:lnTo>
                  <a:lnTo>
                    <a:pt x="146219" y="177"/>
                  </a:lnTo>
                  <a:lnTo>
                    <a:pt x="162584" y="86892"/>
                  </a:lnTo>
                  <a:close/>
                </a:path>
              </a:pathLst>
            </a:custGeom>
            <a:noFill/>
            <a:ln w="10656" cap="rnd">
              <a:solidFill>
                <a:srgbClr val="000000"/>
              </a:solidFill>
              <a:prstDash val="solid"/>
              <a:round/>
            </a:ln>
          </p:spPr>
          <p:txBody>
            <a:bodyPr rtlCol="1" anchor="ctr"/>
            <a:lstStyle/>
            <a:p>
              <a:pPr algn="l" rtl="0"/>
              <a:endParaRPr lang="ar-SA"/>
            </a:p>
          </p:txBody>
        </p:sp>
        <p:sp>
          <p:nvSpPr>
            <p:cNvPr id="241" name="شكل حر: شكل 240">
              <a:extLst>
                <a:ext uri="{FF2B5EF4-FFF2-40B4-BE49-F238E27FC236}">
                  <a16:creationId xmlns:a16="http://schemas.microsoft.com/office/drawing/2014/main" id="{14C53A22-3B1D-A071-FC2C-2B1B40BDBA9A}"/>
                </a:ext>
              </a:extLst>
            </p:cNvPr>
            <p:cNvSpPr/>
            <p:nvPr/>
          </p:nvSpPr>
          <p:spPr>
            <a:xfrm>
              <a:off x="2445452" y="4288755"/>
              <a:ext cx="226989" cy="808864"/>
            </a:xfrm>
            <a:custGeom>
              <a:avLst/>
              <a:gdLst>
                <a:gd name="connsiteX0" fmla="*/ 227053 w 226989"/>
                <a:gd name="connsiteY0" fmla="*/ 794459 h 808864"/>
                <a:gd name="connsiteX1" fmla="*/ 149939 w 226989"/>
                <a:gd name="connsiteY1" fmla="*/ 809012 h 808864"/>
                <a:gd name="connsiteX2" fmla="*/ 133574 w 226989"/>
                <a:gd name="connsiteY2" fmla="*/ 722249 h 808864"/>
                <a:gd name="connsiteX3" fmla="*/ 64 w 226989"/>
                <a:gd name="connsiteY3" fmla="*/ 14700 h 808864"/>
                <a:gd name="connsiteX4" fmla="*/ 77240 w 226989"/>
                <a:gd name="connsiteY4" fmla="*/ 147 h 808864"/>
                <a:gd name="connsiteX5" fmla="*/ 210687 w 226989"/>
                <a:gd name="connsiteY5" fmla="*/ 707697 h 808864"/>
                <a:gd name="connsiteX6" fmla="*/ 227053 w 226989"/>
                <a:gd name="connsiteY6" fmla="*/ 794459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53" y="794459"/>
                  </a:moveTo>
                  <a:lnTo>
                    <a:pt x="149939" y="809012"/>
                  </a:lnTo>
                  <a:lnTo>
                    <a:pt x="133574" y="722249"/>
                  </a:lnTo>
                  <a:lnTo>
                    <a:pt x="64" y="14700"/>
                  </a:lnTo>
                  <a:lnTo>
                    <a:pt x="77240" y="147"/>
                  </a:lnTo>
                  <a:lnTo>
                    <a:pt x="210687" y="707697"/>
                  </a:lnTo>
                  <a:lnTo>
                    <a:pt x="227053" y="794459"/>
                  </a:lnTo>
                  <a:close/>
                </a:path>
              </a:pathLst>
            </a:custGeom>
            <a:noFill/>
            <a:ln w="10656" cap="rnd">
              <a:solidFill>
                <a:srgbClr val="000000"/>
              </a:solidFill>
              <a:prstDash val="solid"/>
              <a:round/>
            </a:ln>
          </p:spPr>
          <p:txBody>
            <a:bodyPr rtlCol="1" anchor="ctr"/>
            <a:lstStyle/>
            <a:p>
              <a:pPr algn="l" rtl="0"/>
              <a:endParaRPr lang="ar-SA"/>
            </a:p>
          </p:txBody>
        </p:sp>
        <p:sp>
          <p:nvSpPr>
            <p:cNvPr id="242" name="شكل حر: شكل 241">
              <a:extLst>
                <a:ext uri="{FF2B5EF4-FFF2-40B4-BE49-F238E27FC236}">
                  <a16:creationId xmlns:a16="http://schemas.microsoft.com/office/drawing/2014/main" id="{AE286085-C01C-3506-10B0-133E44CBD8B9}"/>
                </a:ext>
              </a:extLst>
            </p:cNvPr>
            <p:cNvSpPr/>
            <p:nvPr/>
          </p:nvSpPr>
          <p:spPr>
            <a:xfrm>
              <a:off x="2663754" y="4247557"/>
              <a:ext cx="226989" cy="808864"/>
            </a:xfrm>
            <a:custGeom>
              <a:avLst/>
              <a:gdLst>
                <a:gd name="connsiteX0" fmla="*/ 227067 w 226989"/>
                <a:gd name="connsiteY0" fmla="*/ 794457 h 808864"/>
                <a:gd name="connsiteX1" fmla="*/ 149937 w 226989"/>
                <a:gd name="connsiteY1" fmla="*/ 809009 h 808864"/>
                <a:gd name="connsiteX2" fmla="*/ 76608 w 226989"/>
                <a:gd name="connsiteY2" fmla="*/ 420383 h 808864"/>
                <a:gd name="connsiteX3" fmla="*/ 77 w 226989"/>
                <a:gd name="connsiteY3" fmla="*/ 14697 h 808864"/>
                <a:gd name="connsiteX4" fmla="*/ 77254 w 226989"/>
                <a:gd name="connsiteY4" fmla="*/ 145 h 808864"/>
                <a:gd name="connsiteX5" fmla="*/ 153784 w 226989"/>
                <a:gd name="connsiteY5" fmla="*/ 405830 h 808864"/>
                <a:gd name="connsiteX6" fmla="*/ 227067 w 226989"/>
                <a:gd name="connsiteY6" fmla="*/ 794457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67" y="794457"/>
                  </a:moveTo>
                  <a:lnTo>
                    <a:pt x="149937" y="809009"/>
                  </a:lnTo>
                  <a:lnTo>
                    <a:pt x="76608" y="420383"/>
                  </a:lnTo>
                  <a:lnTo>
                    <a:pt x="77" y="14697"/>
                  </a:lnTo>
                  <a:lnTo>
                    <a:pt x="77254" y="145"/>
                  </a:lnTo>
                  <a:lnTo>
                    <a:pt x="153784" y="405830"/>
                  </a:lnTo>
                  <a:lnTo>
                    <a:pt x="227067" y="794457"/>
                  </a:lnTo>
                  <a:close/>
                </a:path>
              </a:pathLst>
            </a:custGeom>
            <a:noFill/>
            <a:ln w="10656" cap="rnd">
              <a:solidFill>
                <a:srgbClr val="000000"/>
              </a:solidFill>
              <a:prstDash val="solid"/>
              <a:round/>
            </a:ln>
          </p:spPr>
          <p:txBody>
            <a:bodyPr rtlCol="1" anchor="ctr"/>
            <a:lstStyle/>
            <a:p>
              <a:pPr algn="l" rtl="0"/>
              <a:endParaRPr lang="ar-SA"/>
            </a:p>
          </p:txBody>
        </p:sp>
        <p:sp>
          <p:nvSpPr>
            <p:cNvPr id="243" name="شكل حر: شكل 242">
              <a:extLst>
                <a:ext uri="{FF2B5EF4-FFF2-40B4-BE49-F238E27FC236}">
                  <a16:creationId xmlns:a16="http://schemas.microsoft.com/office/drawing/2014/main" id="{307757A6-74AF-9953-B224-C464E57EC7B0}"/>
                </a:ext>
              </a:extLst>
            </p:cNvPr>
            <p:cNvSpPr/>
            <p:nvPr/>
          </p:nvSpPr>
          <p:spPr>
            <a:xfrm>
              <a:off x="2882056" y="4206407"/>
              <a:ext cx="226973" cy="808864"/>
            </a:xfrm>
            <a:custGeom>
              <a:avLst/>
              <a:gdLst>
                <a:gd name="connsiteX0" fmla="*/ 227065 w 226973"/>
                <a:gd name="connsiteY0" fmla="*/ 794454 h 808864"/>
                <a:gd name="connsiteX1" fmla="*/ 149951 w 226973"/>
                <a:gd name="connsiteY1" fmla="*/ 809006 h 808864"/>
                <a:gd name="connsiteX2" fmla="*/ 149951 w 226973"/>
                <a:gd name="connsiteY2" fmla="*/ 808959 h 808864"/>
                <a:gd name="connsiteX3" fmla="*/ 109179 w 226973"/>
                <a:gd name="connsiteY3" fmla="*/ 592944 h 808864"/>
                <a:gd name="connsiteX4" fmla="*/ 91 w 226973"/>
                <a:gd name="connsiteY4" fmla="*/ 14695 h 808864"/>
                <a:gd name="connsiteX5" fmla="*/ 77205 w 226973"/>
                <a:gd name="connsiteY5" fmla="*/ 142 h 808864"/>
                <a:gd name="connsiteX6" fmla="*/ 186308 w 226973"/>
                <a:gd name="connsiteY6" fmla="*/ 578407 h 808864"/>
                <a:gd name="connsiteX7" fmla="*/ 227065 w 226973"/>
                <a:gd name="connsiteY7" fmla="*/ 794407 h 808864"/>
                <a:gd name="connsiteX8" fmla="*/ 227065 w 226973"/>
                <a:gd name="connsiteY8" fmla="*/ 794454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3" h="808864">
                  <a:moveTo>
                    <a:pt x="227065" y="794454"/>
                  </a:moveTo>
                  <a:lnTo>
                    <a:pt x="149951" y="809006"/>
                  </a:lnTo>
                  <a:lnTo>
                    <a:pt x="149951" y="808959"/>
                  </a:lnTo>
                  <a:lnTo>
                    <a:pt x="109179" y="592944"/>
                  </a:lnTo>
                  <a:lnTo>
                    <a:pt x="91" y="14695"/>
                  </a:lnTo>
                  <a:lnTo>
                    <a:pt x="77205" y="142"/>
                  </a:lnTo>
                  <a:lnTo>
                    <a:pt x="186308" y="578407"/>
                  </a:lnTo>
                  <a:lnTo>
                    <a:pt x="227065" y="794407"/>
                  </a:lnTo>
                  <a:lnTo>
                    <a:pt x="227065" y="794454"/>
                  </a:lnTo>
                  <a:close/>
                </a:path>
              </a:pathLst>
            </a:custGeom>
            <a:noFill/>
            <a:ln w="10656" cap="rnd">
              <a:solidFill>
                <a:srgbClr val="000000"/>
              </a:solidFill>
              <a:prstDash val="solid"/>
              <a:round/>
            </a:ln>
          </p:spPr>
          <p:txBody>
            <a:bodyPr rtlCol="1" anchor="ctr"/>
            <a:lstStyle/>
            <a:p>
              <a:pPr algn="l" rtl="0"/>
              <a:endParaRPr lang="ar-SA"/>
            </a:p>
          </p:txBody>
        </p:sp>
        <p:sp>
          <p:nvSpPr>
            <p:cNvPr id="244" name="شكل حر: شكل 243">
              <a:extLst>
                <a:ext uri="{FF2B5EF4-FFF2-40B4-BE49-F238E27FC236}">
                  <a16:creationId xmlns:a16="http://schemas.microsoft.com/office/drawing/2014/main" id="{AF6D8AB3-3157-05A3-74F2-02CFAA12308F}"/>
                </a:ext>
              </a:extLst>
            </p:cNvPr>
            <p:cNvSpPr/>
            <p:nvPr/>
          </p:nvSpPr>
          <p:spPr>
            <a:xfrm>
              <a:off x="3100342" y="4165209"/>
              <a:ext cx="226989" cy="808864"/>
            </a:xfrm>
            <a:custGeom>
              <a:avLst/>
              <a:gdLst>
                <a:gd name="connsiteX0" fmla="*/ 227094 w 226989"/>
                <a:gd name="connsiteY0" fmla="*/ 794451 h 808864"/>
                <a:gd name="connsiteX1" fmla="*/ 149934 w 226989"/>
                <a:gd name="connsiteY1" fmla="*/ 809004 h 808864"/>
                <a:gd name="connsiteX2" fmla="*/ 52828 w 226989"/>
                <a:gd name="connsiteY2" fmla="*/ 294010 h 808864"/>
                <a:gd name="connsiteX3" fmla="*/ 105 w 226989"/>
                <a:gd name="connsiteY3" fmla="*/ 14692 h 808864"/>
                <a:gd name="connsiteX4" fmla="*/ 77235 w 226989"/>
                <a:gd name="connsiteY4" fmla="*/ 140 h 808864"/>
                <a:gd name="connsiteX5" fmla="*/ 129942 w 226989"/>
                <a:gd name="connsiteY5" fmla="*/ 279457 h 808864"/>
                <a:gd name="connsiteX6" fmla="*/ 227094 w 226989"/>
                <a:gd name="connsiteY6" fmla="*/ 794451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94" y="794451"/>
                  </a:moveTo>
                  <a:lnTo>
                    <a:pt x="149934" y="809004"/>
                  </a:lnTo>
                  <a:lnTo>
                    <a:pt x="52828" y="294010"/>
                  </a:lnTo>
                  <a:lnTo>
                    <a:pt x="105" y="14692"/>
                  </a:lnTo>
                  <a:lnTo>
                    <a:pt x="77235" y="140"/>
                  </a:lnTo>
                  <a:lnTo>
                    <a:pt x="129942" y="279457"/>
                  </a:lnTo>
                  <a:lnTo>
                    <a:pt x="227094" y="794451"/>
                  </a:lnTo>
                  <a:close/>
                </a:path>
              </a:pathLst>
            </a:custGeom>
            <a:noFill/>
            <a:ln w="10656" cap="rnd">
              <a:solidFill>
                <a:srgbClr val="000000"/>
              </a:solidFill>
              <a:prstDash val="solid"/>
              <a:round/>
            </a:ln>
          </p:spPr>
          <p:txBody>
            <a:bodyPr rtlCol="1" anchor="ctr"/>
            <a:lstStyle/>
            <a:p>
              <a:pPr algn="l" rtl="0"/>
              <a:endParaRPr lang="ar-SA"/>
            </a:p>
          </p:txBody>
        </p:sp>
        <p:sp>
          <p:nvSpPr>
            <p:cNvPr id="245" name="شكل حر: شكل 244">
              <a:extLst>
                <a:ext uri="{FF2B5EF4-FFF2-40B4-BE49-F238E27FC236}">
                  <a16:creationId xmlns:a16="http://schemas.microsoft.com/office/drawing/2014/main" id="{A1249447-C4F9-94E0-7702-FC5957249BFC}"/>
                </a:ext>
              </a:extLst>
            </p:cNvPr>
            <p:cNvSpPr/>
            <p:nvPr/>
          </p:nvSpPr>
          <p:spPr>
            <a:xfrm>
              <a:off x="2578962" y="4996304"/>
              <a:ext cx="77113" cy="14552"/>
            </a:xfrm>
            <a:custGeom>
              <a:avLst/>
              <a:gdLst>
                <a:gd name="connsiteX0" fmla="*/ 67 w 77113"/>
                <a:gd name="connsiteY0" fmla="*/ 14719 h 14552"/>
                <a:gd name="connsiteX1" fmla="*/ 77181 w 77113"/>
                <a:gd name="connsiteY1" fmla="*/ 167 h 14552"/>
              </a:gdLst>
              <a:ahLst/>
              <a:cxnLst>
                <a:cxn ang="0">
                  <a:pos x="connsiteX0" y="connsiteY0"/>
                </a:cxn>
                <a:cxn ang="0">
                  <a:pos x="connsiteX1" y="connsiteY1"/>
                </a:cxn>
              </a:cxnLst>
              <a:rect l="l" t="t" r="r" b="b"/>
              <a:pathLst>
                <a:path w="77113" h="14552">
                  <a:moveTo>
                    <a:pt x="67" y="14719"/>
                  </a:moveTo>
                  <a:lnTo>
                    <a:pt x="77181" y="167"/>
                  </a:lnTo>
                </a:path>
              </a:pathLst>
            </a:custGeom>
            <a:noFill/>
            <a:ln w="10656" cap="rnd">
              <a:solidFill>
                <a:srgbClr val="000000"/>
              </a:solidFill>
              <a:prstDash val="solid"/>
              <a:round/>
            </a:ln>
          </p:spPr>
          <p:txBody>
            <a:bodyPr rtlCol="1" anchor="ctr"/>
            <a:lstStyle/>
            <a:p>
              <a:pPr algn="l" rtl="0"/>
              <a:endParaRPr lang="ar-SA"/>
            </a:p>
          </p:txBody>
        </p:sp>
        <p:sp>
          <p:nvSpPr>
            <p:cNvPr id="246" name="شكل حر: شكل 245">
              <a:extLst>
                <a:ext uri="{FF2B5EF4-FFF2-40B4-BE49-F238E27FC236}">
                  <a16:creationId xmlns:a16="http://schemas.microsoft.com/office/drawing/2014/main" id="{1AA9725A-9044-2B2A-0BE0-15DD84FC8BBE}"/>
                </a:ext>
              </a:extLst>
            </p:cNvPr>
            <p:cNvSpPr/>
            <p:nvPr/>
          </p:nvSpPr>
          <p:spPr>
            <a:xfrm>
              <a:off x="2740284" y="4653243"/>
              <a:ext cx="77113" cy="14552"/>
            </a:xfrm>
            <a:custGeom>
              <a:avLst/>
              <a:gdLst>
                <a:gd name="connsiteX0" fmla="*/ 78 w 77113"/>
                <a:gd name="connsiteY0" fmla="*/ 14698 h 14552"/>
                <a:gd name="connsiteX1" fmla="*/ 77191 w 77113"/>
                <a:gd name="connsiteY1" fmla="*/ 145 h 14552"/>
              </a:gdLst>
              <a:ahLst/>
              <a:cxnLst>
                <a:cxn ang="0">
                  <a:pos x="connsiteX0" y="connsiteY0"/>
                </a:cxn>
                <a:cxn ang="0">
                  <a:pos x="connsiteX1" y="connsiteY1"/>
                </a:cxn>
              </a:cxnLst>
              <a:rect l="l" t="t" r="r" b="b"/>
              <a:pathLst>
                <a:path w="77113" h="14552">
                  <a:moveTo>
                    <a:pt x="78" y="14698"/>
                  </a:moveTo>
                  <a:lnTo>
                    <a:pt x="77191" y="145"/>
                  </a:lnTo>
                </a:path>
              </a:pathLst>
            </a:custGeom>
            <a:noFill/>
            <a:ln w="10656" cap="rnd">
              <a:solidFill>
                <a:srgbClr val="000000"/>
              </a:solidFill>
              <a:prstDash val="solid"/>
              <a:round/>
            </a:ln>
          </p:spPr>
          <p:txBody>
            <a:bodyPr rtlCol="1" anchor="ctr"/>
            <a:lstStyle/>
            <a:p>
              <a:pPr algn="l" rtl="0"/>
              <a:endParaRPr lang="ar-SA"/>
            </a:p>
          </p:txBody>
        </p:sp>
        <p:sp>
          <p:nvSpPr>
            <p:cNvPr id="247" name="شكل حر: شكل 246">
              <a:extLst>
                <a:ext uri="{FF2B5EF4-FFF2-40B4-BE49-F238E27FC236}">
                  <a16:creationId xmlns:a16="http://schemas.microsoft.com/office/drawing/2014/main" id="{E1FE0FAE-3C13-43DD-B899-74DFB8B3584B}"/>
                </a:ext>
              </a:extLst>
            </p:cNvPr>
            <p:cNvSpPr/>
            <p:nvPr/>
          </p:nvSpPr>
          <p:spPr>
            <a:xfrm>
              <a:off x="2991144" y="4784671"/>
              <a:ext cx="77129" cy="14536"/>
            </a:xfrm>
            <a:custGeom>
              <a:avLst/>
              <a:gdLst>
                <a:gd name="connsiteX0" fmla="*/ 93 w 77129"/>
                <a:gd name="connsiteY0" fmla="*/ 14690 h 14536"/>
                <a:gd name="connsiteX1" fmla="*/ 77223 w 77129"/>
                <a:gd name="connsiteY1" fmla="*/ 154 h 14536"/>
              </a:gdLst>
              <a:ahLst/>
              <a:cxnLst>
                <a:cxn ang="0">
                  <a:pos x="connsiteX0" y="connsiteY0"/>
                </a:cxn>
                <a:cxn ang="0">
                  <a:pos x="connsiteX1" y="connsiteY1"/>
                </a:cxn>
              </a:cxnLst>
              <a:rect l="l" t="t" r="r" b="b"/>
              <a:pathLst>
                <a:path w="77129" h="14536">
                  <a:moveTo>
                    <a:pt x="93" y="14690"/>
                  </a:moveTo>
                  <a:lnTo>
                    <a:pt x="77223" y="154"/>
                  </a:lnTo>
                </a:path>
              </a:pathLst>
            </a:custGeom>
            <a:noFill/>
            <a:ln w="10656" cap="rnd">
              <a:solidFill>
                <a:srgbClr val="000000"/>
              </a:solidFill>
              <a:prstDash val="solid"/>
              <a:round/>
            </a:ln>
          </p:spPr>
          <p:txBody>
            <a:bodyPr rtlCol="1" anchor="ctr"/>
            <a:lstStyle/>
            <a:p>
              <a:pPr algn="l" rtl="0"/>
              <a:endParaRPr lang="ar-SA"/>
            </a:p>
          </p:txBody>
        </p:sp>
        <p:sp>
          <p:nvSpPr>
            <p:cNvPr id="248" name="شكل حر: شكل 247">
              <a:extLst>
                <a:ext uri="{FF2B5EF4-FFF2-40B4-BE49-F238E27FC236}">
                  <a16:creationId xmlns:a16="http://schemas.microsoft.com/office/drawing/2014/main" id="{BC98F120-3AF3-EB81-4BE4-B704E7F253D7}"/>
                </a:ext>
              </a:extLst>
            </p:cNvPr>
            <p:cNvSpPr/>
            <p:nvPr/>
          </p:nvSpPr>
          <p:spPr>
            <a:xfrm>
              <a:off x="3153065" y="4444527"/>
              <a:ext cx="77113" cy="14552"/>
            </a:xfrm>
            <a:custGeom>
              <a:avLst/>
              <a:gdLst>
                <a:gd name="connsiteX0" fmla="*/ 104 w 77113"/>
                <a:gd name="connsiteY0" fmla="*/ 14685 h 14552"/>
                <a:gd name="connsiteX1" fmla="*/ 77217 w 77113"/>
                <a:gd name="connsiteY1" fmla="*/ 132 h 14552"/>
              </a:gdLst>
              <a:ahLst/>
              <a:cxnLst>
                <a:cxn ang="0">
                  <a:pos x="connsiteX0" y="connsiteY0"/>
                </a:cxn>
                <a:cxn ang="0">
                  <a:pos x="connsiteX1" y="connsiteY1"/>
                </a:cxn>
              </a:cxnLst>
              <a:rect l="l" t="t" r="r" b="b"/>
              <a:pathLst>
                <a:path w="77113" h="14552">
                  <a:moveTo>
                    <a:pt x="104" y="14685"/>
                  </a:moveTo>
                  <a:lnTo>
                    <a:pt x="77217" y="132"/>
                  </a:lnTo>
                </a:path>
              </a:pathLst>
            </a:custGeom>
            <a:noFill/>
            <a:ln w="10656" cap="rnd">
              <a:solidFill>
                <a:srgbClr val="000000"/>
              </a:solidFill>
              <a:prstDash val="solid"/>
              <a:round/>
            </a:ln>
          </p:spPr>
          <p:txBody>
            <a:bodyPr rtlCol="1" anchor="ctr"/>
            <a:lstStyle/>
            <a:p>
              <a:pPr algn="l" rtl="0"/>
              <a:endParaRPr lang="ar-SA"/>
            </a:p>
          </p:txBody>
        </p:sp>
        <p:sp>
          <p:nvSpPr>
            <p:cNvPr id="249" name="شكل حر: شكل 248">
              <a:extLst>
                <a:ext uri="{FF2B5EF4-FFF2-40B4-BE49-F238E27FC236}">
                  <a16:creationId xmlns:a16="http://schemas.microsoft.com/office/drawing/2014/main" id="{9AD8D2F8-A8E6-3300-AA3A-0AE0D85C455B}"/>
                </a:ext>
              </a:extLst>
            </p:cNvPr>
            <p:cNvSpPr/>
            <p:nvPr/>
          </p:nvSpPr>
          <p:spPr>
            <a:xfrm>
              <a:off x="3854797" y="3954586"/>
              <a:ext cx="636884" cy="636884"/>
            </a:xfrm>
            <a:custGeom>
              <a:avLst/>
              <a:gdLst>
                <a:gd name="connsiteX0" fmla="*/ 637051 w 636884"/>
                <a:gd name="connsiteY0" fmla="*/ 121 h 636884"/>
                <a:gd name="connsiteX1" fmla="*/ 318600 w 636884"/>
                <a:gd name="connsiteY1" fmla="*/ 318571 h 636884"/>
                <a:gd name="connsiteX2" fmla="*/ 166 w 636884"/>
                <a:gd name="connsiteY2" fmla="*/ 637005 h 636884"/>
              </a:gdLst>
              <a:ahLst/>
              <a:cxnLst>
                <a:cxn ang="0">
                  <a:pos x="connsiteX0" y="connsiteY0"/>
                </a:cxn>
                <a:cxn ang="0">
                  <a:pos x="connsiteX1" y="connsiteY1"/>
                </a:cxn>
                <a:cxn ang="0">
                  <a:pos x="connsiteX2" y="connsiteY2"/>
                </a:cxn>
              </a:cxnLst>
              <a:rect l="l" t="t" r="r" b="b"/>
              <a:pathLst>
                <a:path w="636884" h="636884">
                  <a:moveTo>
                    <a:pt x="637051" y="121"/>
                  </a:moveTo>
                  <a:lnTo>
                    <a:pt x="318600" y="318571"/>
                  </a:lnTo>
                  <a:lnTo>
                    <a:pt x="166" y="637005"/>
                  </a:lnTo>
                </a:path>
              </a:pathLst>
            </a:custGeom>
            <a:noFill/>
            <a:ln w="10656" cap="rnd">
              <a:solidFill>
                <a:srgbClr val="000000"/>
              </a:solidFill>
              <a:prstDash val="solid"/>
              <a:round/>
            </a:ln>
          </p:spPr>
          <p:txBody>
            <a:bodyPr rtlCol="1" anchor="ctr"/>
            <a:lstStyle/>
            <a:p>
              <a:pPr algn="l" rtl="0"/>
              <a:endParaRPr lang="ar-SA"/>
            </a:p>
          </p:txBody>
        </p:sp>
        <p:sp>
          <p:nvSpPr>
            <p:cNvPr id="250" name="شكل حر: شكل 249">
              <a:extLst>
                <a:ext uri="{FF2B5EF4-FFF2-40B4-BE49-F238E27FC236}">
                  <a16:creationId xmlns:a16="http://schemas.microsoft.com/office/drawing/2014/main" id="{F8C5D3EB-8E4E-76DB-F707-30583F0F6B97}"/>
                </a:ext>
              </a:extLst>
            </p:cNvPr>
            <p:cNvSpPr/>
            <p:nvPr/>
          </p:nvSpPr>
          <p:spPr>
            <a:xfrm>
              <a:off x="3854797" y="3954586"/>
              <a:ext cx="318434" cy="318449"/>
            </a:xfrm>
            <a:custGeom>
              <a:avLst/>
              <a:gdLst>
                <a:gd name="connsiteX0" fmla="*/ 156 w 318434"/>
                <a:gd name="connsiteY0" fmla="*/ 111 h 318449"/>
                <a:gd name="connsiteX1" fmla="*/ 318590 w 318434"/>
                <a:gd name="connsiteY1" fmla="*/ 318561 h 318449"/>
              </a:gdLst>
              <a:ahLst/>
              <a:cxnLst>
                <a:cxn ang="0">
                  <a:pos x="connsiteX0" y="connsiteY0"/>
                </a:cxn>
                <a:cxn ang="0">
                  <a:pos x="connsiteX1" y="connsiteY1"/>
                </a:cxn>
              </a:cxnLst>
              <a:rect l="l" t="t" r="r" b="b"/>
              <a:pathLst>
                <a:path w="318434" h="318449">
                  <a:moveTo>
                    <a:pt x="156" y="111"/>
                  </a:moveTo>
                  <a:lnTo>
                    <a:pt x="318590" y="318561"/>
                  </a:lnTo>
                </a:path>
              </a:pathLst>
            </a:custGeom>
            <a:noFill/>
            <a:ln w="10656" cap="rnd">
              <a:solidFill>
                <a:srgbClr val="000000"/>
              </a:solidFill>
              <a:prstDash val="solid"/>
              <a:round/>
            </a:ln>
          </p:spPr>
          <p:txBody>
            <a:bodyPr rtlCol="1" anchor="ctr"/>
            <a:lstStyle/>
            <a:p>
              <a:pPr algn="l" rtl="0"/>
              <a:endParaRPr lang="ar-SA"/>
            </a:p>
          </p:txBody>
        </p:sp>
        <p:sp>
          <p:nvSpPr>
            <p:cNvPr id="251" name="شكل حر: شكل 250">
              <a:extLst>
                <a:ext uri="{FF2B5EF4-FFF2-40B4-BE49-F238E27FC236}">
                  <a16:creationId xmlns:a16="http://schemas.microsoft.com/office/drawing/2014/main" id="{7EF89785-5E1B-37BC-DA77-CC2C8A134FEE}"/>
                </a:ext>
              </a:extLst>
            </p:cNvPr>
            <p:cNvSpPr/>
            <p:nvPr/>
          </p:nvSpPr>
          <p:spPr>
            <a:xfrm>
              <a:off x="2142201" y="2488593"/>
              <a:ext cx="38533" cy="142843"/>
            </a:xfrm>
            <a:custGeom>
              <a:avLst/>
              <a:gdLst>
                <a:gd name="connsiteX0" fmla="*/ 38572 w 38533"/>
                <a:gd name="connsiteY0" fmla="*/ 142856 h 142843"/>
                <a:gd name="connsiteX1" fmla="*/ 38 w 38533"/>
                <a:gd name="connsiteY1" fmla="*/ 12 h 142843"/>
              </a:gdLst>
              <a:ahLst/>
              <a:cxnLst>
                <a:cxn ang="0">
                  <a:pos x="connsiteX0" y="connsiteY0"/>
                </a:cxn>
                <a:cxn ang="0">
                  <a:pos x="connsiteX1" y="connsiteY1"/>
                </a:cxn>
              </a:cxnLst>
              <a:rect l="l" t="t" r="r" b="b"/>
              <a:pathLst>
                <a:path w="38533" h="142843">
                  <a:moveTo>
                    <a:pt x="38572" y="142856"/>
                  </a:moveTo>
                  <a:lnTo>
                    <a:pt x="38" y="12"/>
                  </a:lnTo>
                </a:path>
              </a:pathLst>
            </a:custGeom>
            <a:noFill/>
            <a:ln w="10656" cap="rnd">
              <a:solidFill>
                <a:srgbClr val="000000"/>
              </a:solidFill>
              <a:prstDash val="solid"/>
              <a:round/>
            </a:ln>
          </p:spPr>
          <p:txBody>
            <a:bodyPr rtlCol="1" anchor="ctr"/>
            <a:lstStyle/>
            <a:p>
              <a:pPr algn="l" rtl="0"/>
              <a:endParaRPr lang="ar-SA"/>
            </a:p>
          </p:txBody>
        </p:sp>
        <p:sp>
          <p:nvSpPr>
            <p:cNvPr id="252" name="شكل حر: شكل 251">
              <a:extLst>
                <a:ext uri="{FF2B5EF4-FFF2-40B4-BE49-F238E27FC236}">
                  <a16:creationId xmlns:a16="http://schemas.microsoft.com/office/drawing/2014/main" id="{EDA6505C-073A-3769-BFC8-894FCC920621}"/>
                </a:ext>
              </a:extLst>
            </p:cNvPr>
            <p:cNvSpPr/>
            <p:nvPr/>
          </p:nvSpPr>
          <p:spPr>
            <a:xfrm>
              <a:off x="2347716" y="2503366"/>
              <a:ext cx="15561" cy="128070"/>
            </a:xfrm>
            <a:custGeom>
              <a:avLst/>
              <a:gdLst>
                <a:gd name="connsiteX0" fmla="*/ 51 w 15561"/>
                <a:gd name="connsiteY0" fmla="*/ 128083 h 128070"/>
                <a:gd name="connsiteX1" fmla="*/ 15612 w 15561"/>
                <a:gd name="connsiteY1" fmla="*/ 13 h 128070"/>
              </a:gdLst>
              <a:ahLst/>
              <a:cxnLst>
                <a:cxn ang="0">
                  <a:pos x="connsiteX0" y="connsiteY0"/>
                </a:cxn>
                <a:cxn ang="0">
                  <a:pos x="connsiteX1" y="connsiteY1"/>
                </a:cxn>
              </a:cxnLst>
              <a:rect l="l" t="t" r="r" b="b"/>
              <a:pathLst>
                <a:path w="15561" h="128070">
                  <a:moveTo>
                    <a:pt x="51" y="128083"/>
                  </a:moveTo>
                  <a:lnTo>
                    <a:pt x="15612" y="13"/>
                  </a:lnTo>
                </a:path>
              </a:pathLst>
            </a:custGeom>
            <a:noFill/>
            <a:ln w="10656" cap="rnd">
              <a:solidFill>
                <a:srgbClr val="000000"/>
              </a:solidFill>
              <a:prstDash val="solid"/>
              <a:round/>
            </a:ln>
          </p:spPr>
          <p:txBody>
            <a:bodyPr rtlCol="1" anchor="ctr"/>
            <a:lstStyle/>
            <a:p>
              <a:pPr algn="l" rtl="0"/>
              <a:endParaRPr lang="ar-SA"/>
            </a:p>
          </p:txBody>
        </p:sp>
        <p:sp>
          <p:nvSpPr>
            <p:cNvPr id="253" name="شكل حر: شكل 252">
              <a:extLst>
                <a:ext uri="{FF2B5EF4-FFF2-40B4-BE49-F238E27FC236}">
                  <a16:creationId xmlns:a16="http://schemas.microsoft.com/office/drawing/2014/main" id="{7830D3D4-4270-1896-D16E-4F4345FC6F6E}"/>
                </a:ext>
              </a:extLst>
            </p:cNvPr>
            <p:cNvSpPr/>
            <p:nvPr/>
          </p:nvSpPr>
          <p:spPr>
            <a:xfrm>
              <a:off x="1948479" y="2631437"/>
              <a:ext cx="84839" cy="98272"/>
            </a:xfrm>
            <a:custGeom>
              <a:avLst/>
              <a:gdLst>
                <a:gd name="connsiteX0" fmla="*/ 84867 w 84839"/>
                <a:gd name="connsiteY0" fmla="*/ 98292 h 98272"/>
                <a:gd name="connsiteX1" fmla="*/ 28 w 84839"/>
                <a:gd name="connsiteY1" fmla="*/ 20 h 98272"/>
              </a:gdLst>
              <a:ahLst/>
              <a:cxnLst>
                <a:cxn ang="0">
                  <a:pos x="connsiteX0" y="connsiteY0"/>
                </a:cxn>
                <a:cxn ang="0">
                  <a:pos x="connsiteX1" y="connsiteY1"/>
                </a:cxn>
              </a:cxnLst>
              <a:rect l="l" t="t" r="r" b="b"/>
              <a:pathLst>
                <a:path w="84839" h="98272">
                  <a:moveTo>
                    <a:pt x="84867" y="98292"/>
                  </a:moveTo>
                  <a:lnTo>
                    <a:pt x="28" y="20"/>
                  </a:lnTo>
                </a:path>
              </a:pathLst>
            </a:custGeom>
            <a:noFill/>
            <a:ln w="10656" cap="rnd">
              <a:solidFill>
                <a:srgbClr val="000000"/>
              </a:solidFill>
              <a:prstDash val="solid"/>
              <a:round/>
            </a:ln>
          </p:spPr>
          <p:txBody>
            <a:bodyPr rtlCol="1" anchor="ctr"/>
            <a:lstStyle/>
            <a:p>
              <a:pPr algn="l" rtl="0"/>
              <a:endParaRPr lang="ar-SA"/>
            </a:p>
          </p:txBody>
        </p:sp>
      </p:grpSp>
      <p:grpSp>
        <p:nvGrpSpPr>
          <p:cNvPr id="254" name="مجموعة 253">
            <a:extLst>
              <a:ext uri="{FF2B5EF4-FFF2-40B4-BE49-F238E27FC236}">
                <a16:creationId xmlns:a16="http://schemas.microsoft.com/office/drawing/2014/main" id="{31801D05-E10B-5A69-DF34-19FE32A28A8B}"/>
              </a:ext>
            </a:extLst>
          </p:cNvPr>
          <p:cNvGrpSpPr/>
          <p:nvPr/>
        </p:nvGrpSpPr>
        <p:grpSpPr>
          <a:xfrm>
            <a:off x="415028" y="3162544"/>
            <a:ext cx="2595630" cy="2600524"/>
            <a:chOff x="658249" y="3065379"/>
            <a:chExt cx="2877968" cy="2883395"/>
          </a:xfrm>
        </p:grpSpPr>
        <p:sp>
          <p:nvSpPr>
            <p:cNvPr id="255" name="شكل بيضاوي 254">
              <a:extLst>
                <a:ext uri="{FF2B5EF4-FFF2-40B4-BE49-F238E27FC236}">
                  <a16:creationId xmlns:a16="http://schemas.microsoft.com/office/drawing/2014/main" id="{A6A64880-997D-1C55-FA03-56EA281A43B8}"/>
                </a:ext>
              </a:extLst>
            </p:cNvPr>
            <p:cNvSpPr/>
            <p:nvPr/>
          </p:nvSpPr>
          <p:spPr>
            <a:xfrm>
              <a:off x="721612" y="5756106"/>
              <a:ext cx="2286000" cy="192668"/>
            </a:xfrm>
            <a:prstGeom prst="ellipse">
              <a:avLst/>
            </a:prstGeom>
            <a:solidFill>
              <a:srgbClr val="F8BD38"/>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56" name="مجموعة 255">
              <a:extLst>
                <a:ext uri="{FF2B5EF4-FFF2-40B4-BE49-F238E27FC236}">
                  <a16:creationId xmlns:a16="http://schemas.microsoft.com/office/drawing/2014/main" id="{DD2E1DE3-AAE7-E360-6CDA-B28A7695B2BB}"/>
                </a:ext>
              </a:extLst>
            </p:cNvPr>
            <p:cNvGrpSpPr/>
            <p:nvPr/>
          </p:nvGrpSpPr>
          <p:grpSpPr>
            <a:xfrm>
              <a:off x="658249" y="3065379"/>
              <a:ext cx="2877968" cy="2835362"/>
              <a:chOff x="1509831" y="2547286"/>
              <a:chExt cx="3619944" cy="3566356"/>
            </a:xfrm>
            <a:solidFill>
              <a:schemeClr val="tx1">
                <a:lumMod val="85000"/>
                <a:lumOff val="15000"/>
              </a:schemeClr>
            </a:solidFill>
          </p:grpSpPr>
          <p:sp>
            <p:nvSpPr>
              <p:cNvPr id="257" name="شكل حر: شكل 256">
                <a:extLst>
                  <a:ext uri="{FF2B5EF4-FFF2-40B4-BE49-F238E27FC236}">
                    <a16:creationId xmlns:a16="http://schemas.microsoft.com/office/drawing/2014/main" id="{CD1444E2-9A5D-FF4E-6343-6E30D83F1198}"/>
                  </a:ext>
                </a:extLst>
              </p:cNvPr>
              <p:cNvSpPr/>
              <p:nvPr/>
            </p:nvSpPr>
            <p:spPr>
              <a:xfrm>
                <a:off x="1843569" y="2892592"/>
                <a:ext cx="574843" cy="330860"/>
              </a:xfrm>
              <a:custGeom>
                <a:avLst/>
                <a:gdLst>
                  <a:gd name="connsiteX0" fmla="*/ 487137 w 574843"/>
                  <a:gd name="connsiteY0" fmla="*/ 99851 h 330860"/>
                  <a:gd name="connsiteX1" fmla="*/ 459324 w 574843"/>
                  <a:gd name="connsiteY1" fmla="*/ 143856 h 330860"/>
                  <a:gd name="connsiteX2" fmla="*/ 454943 w 574843"/>
                  <a:gd name="connsiteY2" fmla="*/ 218532 h 330860"/>
                  <a:gd name="connsiteX3" fmla="*/ 386363 w 574843"/>
                  <a:gd name="connsiteY3" fmla="*/ 246155 h 330860"/>
                  <a:gd name="connsiteX4" fmla="*/ 365408 w 574843"/>
                  <a:gd name="connsiteY4" fmla="*/ 274730 h 330860"/>
                  <a:gd name="connsiteX5" fmla="*/ 356073 w 574843"/>
                  <a:gd name="connsiteY5" fmla="*/ 274730 h 330860"/>
                  <a:gd name="connsiteX6" fmla="*/ 409223 w 574843"/>
                  <a:gd name="connsiteY6" fmla="*/ 328832 h 330860"/>
                  <a:gd name="connsiteX7" fmla="*/ 493614 w 574843"/>
                  <a:gd name="connsiteY7" fmla="*/ 277968 h 330860"/>
                  <a:gd name="connsiteX8" fmla="*/ 553622 w 574843"/>
                  <a:gd name="connsiteY8" fmla="*/ 263681 h 330860"/>
                  <a:gd name="connsiteX9" fmla="*/ 574767 w 574843"/>
                  <a:gd name="connsiteY9" fmla="*/ 224057 h 330860"/>
                  <a:gd name="connsiteX10" fmla="*/ 521427 w 574843"/>
                  <a:gd name="connsiteY10" fmla="*/ 142332 h 330860"/>
                  <a:gd name="connsiteX11" fmla="*/ 502377 w 574843"/>
                  <a:gd name="connsiteY11" fmla="*/ 73562 h 330860"/>
                  <a:gd name="connsiteX12" fmla="*/ 481803 w 574843"/>
                  <a:gd name="connsiteY12" fmla="*/ 66132 h 330860"/>
                  <a:gd name="connsiteX13" fmla="*/ 487137 w 574843"/>
                  <a:gd name="connsiteY13" fmla="*/ 99851 h 330860"/>
                  <a:gd name="connsiteX14" fmla="*/ 106328 w 574843"/>
                  <a:gd name="connsiteY14" fmla="*/ 113948 h 330860"/>
                  <a:gd name="connsiteX15" fmla="*/ 109566 w 574843"/>
                  <a:gd name="connsiteY15" fmla="*/ 110709 h 330860"/>
                  <a:gd name="connsiteX16" fmla="*/ 106328 w 574843"/>
                  <a:gd name="connsiteY16" fmla="*/ 107471 h 330860"/>
                  <a:gd name="connsiteX17" fmla="*/ 94707 w 574843"/>
                  <a:gd name="connsiteY17" fmla="*/ 106137 h 330860"/>
                  <a:gd name="connsiteX18" fmla="*/ 81753 w 574843"/>
                  <a:gd name="connsiteY18" fmla="*/ 104994 h 330860"/>
                  <a:gd name="connsiteX19" fmla="*/ 81753 w 574843"/>
                  <a:gd name="connsiteY19" fmla="*/ 20984 h 330860"/>
                  <a:gd name="connsiteX20" fmla="*/ 78165 w 574843"/>
                  <a:gd name="connsiteY20" fmla="*/ 17722 h 330860"/>
                  <a:gd name="connsiteX21" fmla="*/ 75086 w 574843"/>
                  <a:gd name="connsiteY21" fmla="*/ 20031 h 330860"/>
                  <a:gd name="connsiteX22" fmla="*/ 64227 w 574843"/>
                  <a:gd name="connsiteY22" fmla="*/ 86706 h 330860"/>
                  <a:gd name="connsiteX23" fmla="*/ 66323 w 574843"/>
                  <a:gd name="connsiteY23" fmla="*/ 110138 h 330860"/>
                  <a:gd name="connsiteX24" fmla="*/ 106328 w 574843"/>
                  <a:gd name="connsiteY24" fmla="*/ 113948 h 330860"/>
                  <a:gd name="connsiteX25" fmla="*/ 17936 w 574843"/>
                  <a:gd name="connsiteY25" fmla="*/ 2886 h 330860"/>
                  <a:gd name="connsiteX26" fmla="*/ 981 w 574843"/>
                  <a:gd name="connsiteY26" fmla="*/ 17745 h 330860"/>
                  <a:gd name="connsiteX27" fmla="*/ 22317 w 574843"/>
                  <a:gd name="connsiteY27" fmla="*/ 18698 h 330860"/>
                  <a:gd name="connsiteX28" fmla="*/ 39843 w 574843"/>
                  <a:gd name="connsiteY28" fmla="*/ 6887 h 330860"/>
                  <a:gd name="connsiteX29" fmla="*/ 17936 w 574843"/>
                  <a:gd name="connsiteY29" fmla="*/ 2886 h 330860"/>
                  <a:gd name="connsiteX30" fmla="*/ 141380 w 574843"/>
                  <a:gd name="connsiteY30" fmla="*/ 16221 h 330860"/>
                  <a:gd name="connsiteX31" fmla="*/ 144428 w 574843"/>
                  <a:gd name="connsiteY31" fmla="*/ 410 h 330860"/>
                  <a:gd name="connsiteX32" fmla="*/ 116234 w 574843"/>
                  <a:gd name="connsiteY32" fmla="*/ 5172 h 330860"/>
                  <a:gd name="connsiteX33" fmla="*/ 141380 w 574843"/>
                  <a:gd name="connsiteY33" fmla="*/ 16221 h 330860"/>
                  <a:gd name="connsiteX34" fmla="*/ 156429 w 574843"/>
                  <a:gd name="connsiteY34" fmla="*/ 48225 h 330860"/>
                  <a:gd name="connsiteX35" fmla="*/ 145265 w 574843"/>
                  <a:gd name="connsiteY35" fmla="*/ 45134 h 330860"/>
                  <a:gd name="connsiteX36" fmla="*/ 145190 w 574843"/>
                  <a:gd name="connsiteY36" fmla="*/ 45177 h 330860"/>
                  <a:gd name="connsiteX37" fmla="*/ 141761 w 574843"/>
                  <a:gd name="connsiteY37" fmla="*/ 66132 h 330860"/>
                  <a:gd name="connsiteX38" fmla="*/ 150524 w 574843"/>
                  <a:gd name="connsiteY38" fmla="*/ 73752 h 330860"/>
                  <a:gd name="connsiteX39" fmla="*/ 158144 w 574843"/>
                  <a:gd name="connsiteY39" fmla="*/ 64989 h 330860"/>
                  <a:gd name="connsiteX40" fmla="*/ 156429 w 574843"/>
                  <a:gd name="connsiteY40" fmla="*/ 48225 h 330860"/>
                  <a:gd name="connsiteX41" fmla="*/ 21555 w 574843"/>
                  <a:gd name="connsiteY41" fmla="*/ 58703 h 330860"/>
                  <a:gd name="connsiteX42" fmla="*/ 13862 w 574843"/>
                  <a:gd name="connsiteY42" fmla="*/ 49987 h 330860"/>
                  <a:gd name="connsiteX43" fmla="*/ 5172 w 574843"/>
                  <a:gd name="connsiteY43" fmla="*/ 57369 h 330860"/>
                  <a:gd name="connsiteX44" fmla="*/ 5172 w 574843"/>
                  <a:gd name="connsiteY44" fmla="*/ 71276 h 330860"/>
                  <a:gd name="connsiteX45" fmla="*/ 13935 w 574843"/>
                  <a:gd name="connsiteY45" fmla="*/ 78896 h 330860"/>
                  <a:gd name="connsiteX46" fmla="*/ 21555 w 574843"/>
                  <a:gd name="connsiteY46" fmla="*/ 70133 h 330860"/>
                  <a:gd name="connsiteX47" fmla="*/ 21555 w 574843"/>
                  <a:gd name="connsiteY47" fmla="*/ 58703 h 330860"/>
                  <a:gd name="connsiteX48" fmla="*/ 87659 w 574843"/>
                  <a:gd name="connsiteY48" fmla="*/ 182718 h 330860"/>
                  <a:gd name="connsiteX49" fmla="*/ 124425 w 574843"/>
                  <a:gd name="connsiteY49" fmla="*/ 177765 h 330860"/>
                  <a:gd name="connsiteX50" fmla="*/ 129378 w 574843"/>
                  <a:gd name="connsiteY50" fmla="*/ 153191 h 330860"/>
                  <a:gd name="connsiteX51" fmla="*/ 114329 w 574843"/>
                  <a:gd name="connsiteY51" fmla="*/ 165002 h 330860"/>
                  <a:gd name="connsiteX52" fmla="*/ 87659 w 574843"/>
                  <a:gd name="connsiteY52" fmla="*/ 182718 h 3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4843" h="330860">
                    <a:moveTo>
                      <a:pt x="487137" y="99851"/>
                    </a:moveTo>
                    <a:cubicBezTo>
                      <a:pt x="486032" y="118320"/>
                      <a:pt x="475532" y="134932"/>
                      <a:pt x="459324" y="143856"/>
                    </a:cubicBezTo>
                    <a:cubicBezTo>
                      <a:pt x="473174" y="167326"/>
                      <a:pt x="471442" y="196843"/>
                      <a:pt x="454943" y="218532"/>
                    </a:cubicBezTo>
                    <a:cubicBezTo>
                      <a:pt x="438863" y="239600"/>
                      <a:pt x="412556" y="250195"/>
                      <a:pt x="386363" y="246155"/>
                    </a:cubicBezTo>
                    <a:cubicBezTo>
                      <a:pt x="382934" y="255489"/>
                      <a:pt x="374742" y="271682"/>
                      <a:pt x="365408" y="274730"/>
                    </a:cubicBezTo>
                    <a:cubicBezTo>
                      <a:pt x="362483" y="276255"/>
                      <a:pt x="358998" y="276255"/>
                      <a:pt x="356073" y="274730"/>
                    </a:cubicBezTo>
                    <a:cubicBezTo>
                      <a:pt x="360706" y="302118"/>
                      <a:pt x="381921" y="323713"/>
                      <a:pt x="409223" y="328832"/>
                    </a:cubicBezTo>
                    <a:cubicBezTo>
                      <a:pt x="452847" y="336642"/>
                      <a:pt x="493614" y="322355"/>
                      <a:pt x="493614" y="277968"/>
                    </a:cubicBezTo>
                    <a:cubicBezTo>
                      <a:pt x="514744" y="282232"/>
                      <a:pt x="536677" y="277008"/>
                      <a:pt x="553622" y="263681"/>
                    </a:cubicBezTo>
                    <a:cubicBezTo>
                      <a:pt x="565661" y="253814"/>
                      <a:pt x="573272" y="239553"/>
                      <a:pt x="574767" y="224057"/>
                    </a:cubicBezTo>
                    <a:cubicBezTo>
                      <a:pt x="576672" y="174908"/>
                      <a:pt x="542573" y="142332"/>
                      <a:pt x="521427" y="142332"/>
                    </a:cubicBezTo>
                    <a:cubicBezTo>
                      <a:pt x="536858" y="115091"/>
                      <a:pt x="526952" y="91469"/>
                      <a:pt x="502377" y="73562"/>
                    </a:cubicBezTo>
                    <a:cubicBezTo>
                      <a:pt x="496114" y="69676"/>
                      <a:pt x="489105" y="67145"/>
                      <a:pt x="481803" y="66132"/>
                    </a:cubicBezTo>
                    <a:cubicBezTo>
                      <a:pt x="485741" y="76922"/>
                      <a:pt x="487553" y="88372"/>
                      <a:pt x="487137" y="99851"/>
                    </a:cubicBezTo>
                    <a:close/>
                    <a:moveTo>
                      <a:pt x="106328" y="113948"/>
                    </a:moveTo>
                    <a:cubicBezTo>
                      <a:pt x="108117" y="113948"/>
                      <a:pt x="109566" y="112498"/>
                      <a:pt x="109566" y="110709"/>
                    </a:cubicBezTo>
                    <a:cubicBezTo>
                      <a:pt x="109566" y="108920"/>
                      <a:pt x="108117" y="107471"/>
                      <a:pt x="106328" y="107471"/>
                    </a:cubicBezTo>
                    <a:lnTo>
                      <a:pt x="94707" y="106137"/>
                    </a:lnTo>
                    <a:cubicBezTo>
                      <a:pt x="91088" y="106137"/>
                      <a:pt x="85182" y="106137"/>
                      <a:pt x="81753" y="104994"/>
                    </a:cubicBezTo>
                    <a:cubicBezTo>
                      <a:pt x="79536" y="77035"/>
                      <a:pt x="79536" y="48943"/>
                      <a:pt x="81753" y="20984"/>
                    </a:cubicBezTo>
                    <a:cubicBezTo>
                      <a:pt x="81663" y="19092"/>
                      <a:pt x="80057" y="17632"/>
                      <a:pt x="78165" y="17722"/>
                    </a:cubicBezTo>
                    <a:cubicBezTo>
                      <a:pt x="76762" y="17789"/>
                      <a:pt x="75543" y="18704"/>
                      <a:pt x="75086" y="20031"/>
                    </a:cubicBezTo>
                    <a:cubicBezTo>
                      <a:pt x="66802" y="41242"/>
                      <a:pt x="63101" y="63964"/>
                      <a:pt x="64227" y="86706"/>
                    </a:cubicBezTo>
                    <a:cubicBezTo>
                      <a:pt x="63929" y="94574"/>
                      <a:pt x="64633" y="102448"/>
                      <a:pt x="66323" y="110138"/>
                    </a:cubicBezTo>
                    <a:cubicBezTo>
                      <a:pt x="70895" y="122139"/>
                      <a:pt x="93945" y="116805"/>
                      <a:pt x="106328" y="113948"/>
                    </a:cubicBezTo>
                    <a:close/>
                    <a:moveTo>
                      <a:pt x="17936" y="2886"/>
                    </a:moveTo>
                    <a:cubicBezTo>
                      <a:pt x="8792" y="5363"/>
                      <a:pt x="-3591" y="14316"/>
                      <a:pt x="981" y="17745"/>
                    </a:cubicBezTo>
                    <a:cubicBezTo>
                      <a:pt x="7698" y="20829"/>
                      <a:pt x="15353" y="21170"/>
                      <a:pt x="22317" y="18698"/>
                    </a:cubicBezTo>
                    <a:cubicBezTo>
                      <a:pt x="28985" y="16983"/>
                      <a:pt x="40034" y="10316"/>
                      <a:pt x="39843" y="6887"/>
                    </a:cubicBezTo>
                    <a:cubicBezTo>
                      <a:pt x="39653" y="3458"/>
                      <a:pt x="26889" y="410"/>
                      <a:pt x="17936" y="2886"/>
                    </a:cubicBezTo>
                    <a:close/>
                    <a:moveTo>
                      <a:pt x="141380" y="16221"/>
                    </a:moveTo>
                    <a:cubicBezTo>
                      <a:pt x="208436" y="30128"/>
                      <a:pt x="177384" y="4601"/>
                      <a:pt x="144428" y="410"/>
                    </a:cubicBezTo>
                    <a:cubicBezTo>
                      <a:pt x="135855" y="-733"/>
                      <a:pt x="115853" y="410"/>
                      <a:pt x="116234" y="5172"/>
                    </a:cubicBezTo>
                    <a:cubicBezTo>
                      <a:pt x="116615" y="9935"/>
                      <a:pt x="136236" y="15078"/>
                      <a:pt x="141380" y="16221"/>
                    </a:cubicBezTo>
                    <a:close/>
                    <a:moveTo>
                      <a:pt x="156429" y="48225"/>
                    </a:moveTo>
                    <a:cubicBezTo>
                      <a:pt x="154200" y="44289"/>
                      <a:pt x="149202" y="42905"/>
                      <a:pt x="145265" y="45134"/>
                    </a:cubicBezTo>
                    <a:cubicBezTo>
                      <a:pt x="145239" y="45149"/>
                      <a:pt x="145215" y="45163"/>
                      <a:pt x="145190" y="45177"/>
                    </a:cubicBezTo>
                    <a:cubicBezTo>
                      <a:pt x="140427" y="47844"/>
                      <a:pt x="140618" y="50702"/>
                      <a:pt x="141761" y="66132"/>
                    </a:cubicBezTo>
                    <a:cubicBezTo>
                      <a:pt x="142076" y="70657"/>
                      <a:pt x="145999" y="74068"/>
                      <a:pt x="150524" y="73752"/>
                    </a:cubicBezTo>
                    <a:cubicBezTo>
                      <a:pt x="155048" y="73437"/>
                      <a:pt x="158459" y="69514"/>
                      <a:pt x="158144" y="64989"/>
                    </a:cubicBezTo>
                    <a:cubicBezTo>
                      <a:pt x="158430" y="59347"/>
                      <a:pt x="157851" y="53694"/>
                      <a:pt x="156429" y="48225"/>
                    </a:cubicBezTo>
                    <a:close/>
                    <a:moveTo>
                      <a:pt x="21555" y="58703"/>
                    </a:moveTo>
                    <a:cubicBezTo>
                      <a:pt x="21837" y="54172"/>
                      <a:pt x="18393" y="50269"/>
                      <a:pt x="13862" y="49987"/>
                    </a:cubicBezTo>
                    <a:cubicBezTo>
                      <a:pt x="9453" y="49713"/>
                      <a:pt x="5614" y="52974"/>
                      <a:pt x="5172" y="57369"/>
                    </a:cubicBezTo>
                    <a:cubicBezTo>
                      <a:pt x="4811" y="61997"/>
                      <a:pt x="4811" y="66648"/>
                      <a:pt x="5172" y="71276"/>
                    </a:cubicBezTo>
                    <a:cubicBezTo>
                      <a:pt x="5488" y="75800"/>
                      <a:pt x="9411" y="79211"/>
                      <a:pt x="13935" y="78896"/>
                    </a:cubicBezTo>
                    <a:cubicBezTo>
                      <a:pt x="18460" y="78581"/>
                      <a:pt x="21871" y="74657"/>
                      <a:pt x="21555" y="70133"/>
                    </a:cubicBezTo>
                    <a:cubicBezTo>
                      <a:pt x="21936" y="66132"/>
                      <a:pt x="21365" y="60989"/>
                      <a:pt x="21555" y="58703"/>
                    </a:cubicBezTo>
                    <a:close/>
                    <a:moveTo>
                      <a:pt x="87659" y="182718"/>
                    </a:moveTo>
                    <a:cubicBezTo>
                      <a:pt x="87659" y="188814"/>
                      <a:pt x="111852" y="190338"/>
                      <a:pt x="124425" y="177765"/>
                    </a:cubicBezTo>
                    <a:cubicBezTo>
                      <a:pt x="133760" y="168431"/>
                      <a:pt x="133188" y="154143"/>
                      <a:pt x="129378" y="153191"/>
                    </a:cubicBezTo>
                    <a:cubicBezTo>
                      <a:pt x="125568" y="152238"/>
                      <a:pt x="128045" y="153191"/>
                      <a:pt x="114329" y="165002"/>
                    </a:cubicBezTo>
                    <a:cubicBezTo>
                      <a:pt x="105756" y="172241"/>
                      <a:pt x="87278" y="177956"/>
                      <a:pt x="87659" y="182718"/>
                    </a:cubicBezTo>
                    <a:close/>
                  </a:path>
                </a:pathLst>
              </a:custGeom>
              <a:grpFill/>
              <a:ln w="9525" cap="flat">
                <a:noFill/>
                <a:prstDash val="solid"/>
                <a:miter/>
              </a:ln>
            </p:spPr>
            <p:txBody>
              <a:bodyPr rtlCol="1" anchor="ctr"/>
              <a:lstStyle/>
              <a:p>
                <a:endParaRPr lang="ar-SA"/>
              </a:p>
            </p:txBody>
          </p:sp>
          <p:sp>
            <p:nvSpPr>
              <p:cNvPr id="258" name="شكل حر: شكل 257">
                <a:extLst>
                  <a:ext uri="{FF2B5EF4-FFF2-40B4-BE49-F238E27FC236}">
                    <a16:creationId xmlns:a16="http://schemas.microsoft.com/office/drawing/2014/main" id="{19E54318-4736-6272-5A62-0627F2498BC2}"/>
                  </a:ext>
                </a:extLst>
              </p:cNvPr>
              <p:cNvSpPr/>
              <p:nvPr/>
            </p:nvSpPr>
            <p:spPr>
              <a:xfrm>
                <a:off x="1509831" y="2547286"/>
                <a:ext cx="3619944" cy="3566356"/>
              </a:xfrm>
              <a:custGeom>
                <a:avLst/>
                <a:gdLst>
                  <a:gd name="connsiteX0" fmla="*/ 3611510 w 3619944"/>
                  <a:gd name="connsiteY0" fmla="*/ 369719 h 3566356"/>
                  <a:gd name="connsiteX1" fmla="*/ 3581411 w 3619944"/>
                  <a:gd name="connsiteY1" fmla="*/ 373338 h 3566356"/>
                  <a:gd name="connsiteX2" fmla="*/ 3585031 w 3619944"/>
                  <a:gd name="connsiteY2" fmla="*/ 345716 h 3566356"/>
                  <a:gd name="connsiteX3" fmla="*/ 3540644 w 3619944"/>
                  <a:gd name="connsiteY3" fmla="*/ 345716 h 3566356"/>
                  <a:gd name="connsiteX4" fmla="*/ 3524261 w 3619944"/>
                  <a:gd name="connsiteY4" fmla="*/ 323427 h 3566356"/>
                  <a:gd name="connsiteX5" fmla="*/ 3484256 w 3619944"/>
                  <a:gd name="connsiteY5" fmla="*/ 389150 h 3566356"/>
                  <a:gd name="connsiteX6" fmla="*/ 3440822 w 3619944"/>
                  <a:gd name="connsiteY6" fmla="*/ 376386 h 3566356"/>
                  <a:gd name="connsiteX7" fmla="*/ 3436440 w 3619944"/>
                  <a:gd name="connsiteY7" fmla="*/ 400008 h 3566356"/>
                  <a:gd name="connsiteX8" fmla="*/ 3467111 w 3619944"/>
                  <a:gd name="connsiteY8" fmla="*/ 431631 h 3566356"/>
                  <a:gd name="connsiteX9" fmla="*/ 3440060 w 3619944"/>
                  <a:gd name="connsiteY9" fmla="*/ 475065 h 3566356"/>
                  <a:gd name="connsiteX10" fmla="*/ 3417009 w 3619944"/>
                  <a:gd name="connsiteY10" fmla="*/ 475065 h 3566356"/>
                  <a:gd name="connsiteX11" fmla="*/ 3056774 w 3619944"/>
                  <a:gd name="connsiteY11" fmla="*/ 772817 h 3566356"/>
                  <a:gd name="connsiteX12" fmla="*/ 2642056 w 3619944"/>
                  <a:gd name="connsiteY12" fmla="*/ 684996 h 3566356"/>
                  <a:gd name="connsiteX13" fmla="*/ 2611385 w 3619944"/>
                  <a:gd name="connsiteY13" fmla="*/ 617750 h 3566356"/>
                  <a:gd name="connsiteX14" fmla="*/ 2683584 w 3619944"/>
                  <a:gd name="connsiteY14" fmla="*/ 522500 h 3566356"/>
                  <a:gd name="connsiteX15" fmla="*/ 2712159 w 3619944"/>
                  <a:gd name="connsiteY15" fmla="*/ 337905 h 3566356"/>
                  <a:gd name="connsiteX16" fmla="*/ 2709302 w 3619944"/>
                  <a:gd name="connsiteY16" fmla="*/ 276945 h 3566356"/>
                  <a:gd name="connsiteX17" fmla="*/ 2779977 w 3619944"/>
                  <a:gd name="connsiteY17" fmla="*/ 98637 h 3566356"/>
                  <a:gd name="connsiteX18" fmla="*/ 2726256 w 3619944"/>
                  <a:gd name="connsiteY18" fmla="*/ 62061 h 3566356"/>
                  <a:gd name="connsiteX19" fmla="*/ 2688156 w 3619944"/>
                  <a:gd name="connsiteY19" fmla="*/ 67205 h 3566356"/>
                  <a:gd name="connsiteX20" fmla="*/ 2558616 w 3619944"/>
                  <a:gd name="connsiteY20" fmla="*/ 25104 h 3566356"/>
                  <a:gd name="connsiteX21" fmla="*/ 2487750 w 3619944"/>
                  <a:gd name="connsiteY21" fmla="*/ 32534 h 3566356"/>
                  <a:gd name="connsiteX22" fmla="*/ 2391167 w 3619944"/>
                  <a:gd name="connsiteY22" fmla="*/ 137118 h 3566356"/>
                  <a:gd name="connsiteX23" fmla="*/ 2257817 w 3619944"/>
                  <a:gd name="connsiteY23" fmla="*/ 183410 h 3566356"/>
                  <a:gd name="connsiteX24" fmla="*/ 2276867 w 3619944"/>
                  <a:gd name="connsiteY24" fmla="*/ 417153 h 3566356"/>
                  <a:gd name="connsiteX25" fmla="*/ 2314014 w 3619944"/>
                  <a:gd name="connsiteY25" fmla="*/ 443252 h 3566356"/>
                  <a:gd name="connsiteX26" fmla="*/ 2356687 w 3619944"/>
                  <a:gd name="connsiteY26" fmla="*/ 473922 h 3566356"/>
                  <a:gd name="connsiteX27" fmla="*/ 2394787 w 3619944"/>
                  <a:gd name="connsiteY27" fmla="*/ 624227 h 3566356"/>
                  <a:gd name="connsiteX28" fmla="*/ 2388881 w 3619944"/>
                  <a:gd name="connsiteY28" fmla="*/ 673757 h 3566356"/>
                  <a:gd name="connsiteX29" fmla="*/ 2269056 w 3619944"/>
                  <a:gd name="connsiteY29" fmla="*/ 702332 h 3566356"/>
                  <a:gd name="connsiteX30" fmla="*/ 2083128 w 3619944"/>
                  <a:gd name="connsiteY30" fmla="*/ 780818 h 3566356"/>
                  <a:gd name="connsiteX31" fmla="*/ 1984068 w 3619944"/>
                  <a:gd name="connsiteY31" fmla="*/ 830729 h 3566356"/>
                  <a:gd name="connsiteX32" fmla="*/ 1942158 w 3619944"/>
                  <a:gd name="connsiteY32" fmla="*/ 790152 h 3566356"/>
                  <a:gd name="connsiteX33" fmla="*/ 1592210 w 3619944"/>
                  <a:gd name="connsiteY33" fmla="*/ 605939 h 3566356"/>
                  <a:gd name="connsiteX34" fmla="*/ 1576589 w 3619944"/>
                  <a:gd name="connsiteY34" fmla="*/ 517356 h 3566356"/>
                  <a:gd name="connsiteX35" fmla="*/ 1642121 w 3619944"/>
                  <a:gd name="connsiteY35" fmla="*/ 364956 h 3566356"/>
                  <a:gd name="connsiteX36" fmla="*/ 1678316 w 3619944"/>
                  <a:gd name="connsiteY36" fmla="*/ 345906 h 3566356"/>
                  <a:gd name="connsiteX37" fmla="*/ 1705938 w 3619944"/>
                  <a:gd name="connsiteY37" fmla="*/ 321141 h 3566356"/>
                  <a:gd name="connsiteX38" fmla="*/ 1705938 w 3619944"/>
                  <a:gd name="connsiteY38" fmla="*/ 305139 h 3566356"/>
                  <a:gd name="connsiteX39" fmla="*/ 1716473 w 3619944"/>
                  <a:gd name="connsiteY39" fmla="*/ 263343 h 3566356"/>
                  <a:gd name="connsiteX40" fmla="*/ 1713368 w 3619944"/>
                  <a:gd name="connsiteY40" fmla="*/ 259038 h 3566356"/>
                  <a:gd name="connsiteX41" fmla="*/ 1735275 w 3619944"/>
                  <a:gd name="connsiteY41" fmla="*/ 226844 h 3566356"/>
                  <a:gd name="connsiteX42" fmla="*/ 1709748 w 3619944"/>
                  <a:gd name="connsiteY42" fmla="*/ 171599 h 3566356"/>
                  <a:gd name="connsiteX43" fmla="*/ 1713749 w 3619944"/>
                  <a:gd name="connsiteY43" fmla="*/ 155025 h 3566356"/>
                  <a:gd name="connsiteX44" fmla="*/ 1694699 w 3619944"/>
                  <a:gd name="connsiteY44" fmla="*/ 107019 h 3566356"/>
                  <a:gd name="connsiteX45" fmla="*/ 1643264 w 3619944"/>
                  <a:gd name="connsiteY45" fmla="*/ 87969 h 3566356"/>
                  <a:gd name="connsiteX46" fmla="*/ 1638501 w 3619944"/>
                  <a:gd name="connsiteY46" fmla="*/ 53298 h 3566356"/>
                  <a:gd name="connsiteX47" fmla="*/ 1562301 w 3619944"/>
                  <a:gd name="connsiteY47" fmla="*/ 34248 h 3566356"/>
                  <a:gd name="connsiteX48" fmla="*/ 1557539 w 3619944"/>
                  <a:gd name="connsiteY48" fmla="*/ 35772 h 3566356"/>
                  <a:gd name="connsiteX49" fmla="*/ 1524011 w 3619944"/>
                  <a:gd name="connsiteY49" fmla="*/ 3197 h 3566356"/>
                  <a:gd name="connsiteX50" fmla="*/ 1463813 w 3619944"/>
                  <a:gd name="connsiteY50" fmla="*/ 16341 h 3566356"/>
                  <a:gd name="connsiteX51" fmla="*/ 1346084 w 3619944"/>
                  <a:gd name="connsiteY51" fmla="*/ 22437 h 3566356"/>
                  <a:gd name="connsiteX52" fmla="*/ 1325319 w 3619944"/>
                  <a:gd name="connsiteY52" fmla="*/ 52536 h 3566356"/>
                  <a:gd name="connsiteX53" fmla="*/ 1291791 w 3619944"/>
                  <a:gd name="connsiteY53" fmla="*/ 61299 h 3566356"/>
                  <a:gd name="connsiteX54" fmla="*/ 1267788 w 3619944"/>
                  <a:gd name="connsiteY54" fmla="*/ 80349 h 3566356"/>
                  <a:gd name="connsiteX55" fmla="*/ 1256549 w 3619944"/>
                  <a:gd name="connsiteY55" fmla="*/ 93684 h 3566356"/>
                  <a:gd name="connsiteX56" fmla="*/ 1246643 w 3619944"/>
                  <a:gd name="connsiteY56" fmla="*/ 125688 h 3566356"/>
                  <a:gd name="connsiteX57" fmla="*/ 1233498 w 3619944"/>
                  <a:gd name="connsiteY57" fmla="*/ 131403 h 3566356"/>
                  <a:gd name="connsiteX58" fmla="*/ 1202828 w 3619944"/>
                  <a:gd name="connsiteY58" fmla="*/ 182838 h 3566356"/>
                  <a:gd name="connsiteX59" fmla="*/ 1205876 w 3619944"/>
                  <a:gd name="connsiteY59" fmla="*/ 215604 h 3566356"/>
                  <a:gd name="connsiteX60" fmla="*/ 1208352 w 3619944"/>
                  <a:gd name="connsiteY60" fmla="*/ 220176 h 3566356"/>
                  <a:gd name="connsiteX61" fmla="*/ 1192731 w 3619944"/>
                  <a:gd name="connsiteY61" fmla="*/ 244941 h 3566356"/>
                  <a:gd name="connsiteX62" fmla="*/ 1205876 w 3619944"/>
                  <a:gd name="connsiteY62" fmla="*/ 297710 h 3566356"/>
                  <a:gd name="connsiteX63" fmla="*/ 1229498 w 3619944"/>
                  <a:gd name="connsiteY63" fmla="*/ 307997 h 3566356"/>
                  <a:gd name="connsiteX64" fmla="*/ 1229498 w 3619944"/>
                  <a:gd name="connsiteY64" fmla="*/ 331428 h 3566356"/>
                  <a:gd name="connsiteX65" fmla="*/ 1299030 w 3619944"/>
                  <a:gd name="connsiteY65" fmla="*/ 370481 h 3566356"/>
                  <a:gd name="connsiteX66" fmla="*/ 1307984 w 3619944"/>
                  <a:gd name="connsiteY66" fmla="*/ 375053 h 3566356"/>
                  <a:gd name="connsiteX67" fmla="*/ 1334654 w 3619944"/>
                  <a:gd name="connsiteY67" fmla="*/ 473160 h 3566356"/>
                  <a:gd name="connsiteX68" fmla="*/ 1380755 w 3619944"/>
                  <a:gd name="connsiteY68" fmla="*/ 523071 h 3566356"/>
                  <a:gd name="connsiteX69" fmla="*/ 1371611 w 3619944"/>
                  <a:gd name="connsiteY69" fmla="*/ 604224 h 3566356"/>
                  <a:gd name="connsiteX70" fmla="*/ 1238261 w 3619944"/>
                  <a:gd name="connsiteY70" fmla="*/ 637752 h 3566356"/>
                  <a:gd name="connsiteX71" fmla="*/ 963369 w 3619944"/>
                  <a:gd name="connsiteY71" fmla="*/ 855494 h 3566356"/>
                  <a:gd name="connsiteX72" fmla="*/ 590561 w 3619944"/>
                  <a:gd name="connsiteY72" fmla="*/ 664803 h 3566356"/>
                  <a:gd name="connsiteX73" fmla="*/ 590561 w 3619944"/>
                  <a:gd name="connsiteY73" fmla="*/ 640038 h 3566356"/>
                  <a:gd name="connsiteX74" fmla="*/ 582369 w 3619944"/>
                  <a:gd name="connsiteY74" fmla="*/ 615083 h 3566356"/>
                  <a:gd name="connsiteX75" fmla="*/ 580083 w 3619944"/>
                  <a:gd name="connsiteY75" fmla="*/ 587079 h 3566356"/>
                  <a:gd name="connsiteX76" fmla="*/ 701241 w 3619944"/>
                  <a:gd name="connsiteY76" fmla="*/ 573554 h 3566356"/>
                  <a:gd name="connsiteX77" fmla="*/ 758391 w 3619944"/>
                  <a:gd name="connsiteY77" fmla="*/ 548217 h 3566356"/>
                  <a:gd name="connsiteX78" fmla="*/ 758391 w 3619944"/>
                  <a:gd name="connsiteY78" fmla="*/ 484209 h 3566356"/>
                  <a:gd name="connsiteX79" fmla="*/ 752676 w 3619944"/>
                  <a:gd name="connsiteY79" fmla="*/ 477351 h 3566356"/>
                  <a:gd name="connsiteX80" fmla="*/ 796491 w 3619944"/>
                  <a:gd name="connsiteY80" fmla="*/ 437727 h 3566356"/>
                  <a:gd name="connsiteX81" fmla="*/ 793253 w 3619944"/>
                  <a:gd name="connsiteY81" fmla="*/ 394484 h 3566356"/>
                  <a:gd name="connsiteX82" fmla="*/ 802778 w 3619944"/>
                  <a:gd name="connsiteY82" fmla="*/ 388388 h 3566356"/>
                  <a:gd name="connsiteX83" fmla="*/ 819732 w 3619944"/>
                  <a:gd name="connsiteY83" fmla="*/ 357336 h 3566356"/>
                  <a:gd name="connsiteX84" fmla="*/ 794205 w 3619944"/>
                  <a:gd name="connsiteY84" fmla="*/ 238655 h 3566356"/>
                  <a:gd name="connsiteX85" fmla="*/ 762963 w 3619944"/>
                  <a:gd name="connsiteY85" fmla="*/ 214080 h 3566356"/>
                  <a:gd name="connsiteX86" fmla="*/ 758582 w 3619944"/>
                  <a:gd name="connsiteY86" fmla="*/ 179600 h 3566356"/>
                  <a:gd name="connsiteX87" fmla="*/ 694955 w 3619944"/>
                  <a:gd name="connsiteY87" fmla="*/ 95970 h 3566356"/>
                  <a:gd name="connsiteX88" fmla="*/ 643901 w 3619944"/>
                  <a:gd name="connsiteY88" fmla="*/ 83778 h 3566356"/>
                  <a:gd name="connsiteX89" fmla="*/ 621993 w 3619944"/>
                  <a:gd name="connsiteY89" fmla="*/ 86636 h 3566356"/>
                  <a:gd name="connsiteX90" fmla="*/ 575892 w 3619944"/>
                  <a:gd name="connsiteY90" fmla="*/ 54632 h 3566356"/>
                  <a:gd name="connsiteX91" fmla="*/ 473784 w 3619944"/>
                  <a:gd name="connsiteY91" fmla="*/ 71396 h 3566356"/>
                  <a:gd name="connsiteX92" fmla="*/ 457020 w 3619944"/>
                  <a:gd name="connsiteY92" fmla="*/ 87779 h 3566356"/>
                  <a:gd name="connsiteX93" fmla="*/ 371867 w 3619944"/>
                  <a:gd name="connsiteY93" fmla="*/ 91589 h 3566356"/>
                  <a:gd name="connsiteX94" fmla="*/ 311859 w 3619944"/>
                  <a:gd name="connsiteY94" fmla="*/ 155406 h 3566356"/>
                  <a:gd name="connsiteX95" fmla="*/ 308811 w 3619944"/>
                  <a:gd name="connsiteY95" fmla="*/ 222081 h 3566356"/>
                  <a:gd name="connsiteX96" fmla="*/ 310716 w 3619944"/>
                  <a:gd name="connsiteY96" fmla="*/ 224939 h 3566356"/>
                  <a:gd name="connsiteX97" fmla="*/ 281379 w 3619944"/>
                  <a:gd name="connsiteY97" fmla="*/ 279422 h 3566356"/>
                  <a:gd name="connsiteX98" fmla="*/ 283475 w 3619944"/>
                  <a:gd name="connsiteY98" fmla="*/ 332762 h 3566356"/>
                  <a:gd name="connsiteX99" fmla="*/ 302525 w 3619944"/>
                  <a:gd name="connsiteY99" fmla="*/ 348192 h 3566356"/>
                  <a:gd name="connsiteX100" fmla="*/ 328814 w 3619944"/>
                  <a:gd name="connsiteY100" fmla="*/ 530882 h 3566356"/>
                  <a:gd name="connsiteX101" fmla="*/ 355865 w 3619944"/>
                  <a:gd name="connsiteY101" fmla="*/ 562505 h 3566356"/>
                  <a:gd name="connsiteX102" fmla="*/ 393965 w 3619944"/>
                  <a:gd name="connsiteY102" fmla="*/ 584603 h 3566356"/>
                  <a:gd name="connsiteX103" fmla="*/ 393965 w 3619944"/>
                  <a:gd name="connsiteY103" fmla="*/ 618512 h 3566356"/>
                  <a:gd name="connsiteX104" fmla="*/ 387107 w 3619944"/>
                  <a:gd name="connsiteY104" fmla="*/ 672423 h 3566356"/>
                  <a:gd name="connsiteX105" fmla="*/ 141552 w 3619944"/>
                  <a:gd name="connsiteY105" fmla="*/ 734526 h 3566356"/>
                  <a:gd name="connsiteX106" fmla="*/ 1344 w 3619944"/>
                  <a:gd name="connsiteY106" fmla="*/ 1040088 h 3566356"/>
                  <a:gd name="connsiteX107" fmla="*/ 216800 w 3619944"/>
                  <a:gd name="connsiteY107" fmla="*/ 1325838 h 3566356"/>
                  <a:gd name="connsiteX108" fmla="*/ 247661 w 3619944"/>
                  <a:gd name="connsiteY108" fmla="*/ 1411182 h 3566356"/>
                  <a:gd name="connsiteX109" fmla="*/ 119835 w 3619944"/>
                  <a:gd name="connsiteY109" fmla="*/ 1761893 h 3566356"/>
                  <a:gd name="connsiteX110" fmla="*/ 90117 w 3619944"/>
                  <a:gd name="connsiteY110" fmla="*/ 2187280 h 3566356"/>
                  <a:gd name="connsiteX111" fmla="*/ 115263 w 3619944"/>
                  <a:gd name="connsiteY111" fmla="*/ 2613999 h 3566356"/>
                  <a:gd name="connsiteX112" fmla="*/ 147648 w 3619944"/>
                  <a:gd name="connsiteY112" fmla="*/ 2634192 h 3566356"/>
                  <a:gd name="connsiteX113" fmla="*/ 242898 w 3619944"/>
                  <a:gd name="connsiteY113" fmla="*/ 2651338 h 3566356"/>
                  <a:gd name="connsiteX114" fmla="*/ 274712 w 3619944"/>
                  <a:gd name="connsiteY114" fmla="*/ 3456390 h 3566356"/>
                  <a:gd name="connsiteX115" fmla="*/ 185177 w 3619944"/>
                  <a:gd name="connsiteY115" fmla="*/ 3521732 h 3566356"/>
                  <a:gd name="connsiteX116" fmla="*/ 174890 w 3619944"/>
                  <a:gd name="connsiteY116" fmla="*/ 3552403 h 3566356"/>
                  <a:gd name="connsiteX117" fmla="*/ 200607 w 3619944"/>
                  <a:gd name="connsiteY117" fmla="*/ 3565738 h 3566356"/>
                  <a:gd name="connsiteX118" fmla="*/ 355865 w 3619944"/>
                  <a:gd name="connsiteY118" fmla="*/ 3530305 h 3566356"/>
                  <a:gd name="connsiteX119" fmla="*/ 366152 w 3619944"/>
                  <a:gd name="connsiteY119" fmla="*/ 3549355 h 3566356"/>
                  <a:gd name="connsiteX120" fmla="*/ 416825 w 3619944"/>
                  <a:gd name="connsiteY120" fmla="*/ 3544211 h 3566356"/>
                  <a:gd name="connsiteX121" fmla="*/ 422159 w 3619944"/>
                  <a:gd name="connsiteY121" fmla="*/ 3485537 h 3566356"/>
                  <a:gd name="connsiteX122" fmla="*/ 539888 w 3619944"/>
                  <a:gd name="connsiteY122" fmla="*/ 2670388 h 3566356"/>
                  <a:gd name="connsiteX123" fmla="*/ 563700 w 3619944"/>
                  <a:gd name="connsiteY123" fmla="*/ 2670388 h 3566356"/>
                  <a:gd name="connsiteX124" fmla="*/ 700479 w 3619944"/>
                  <a:gd name="connsiteY124" fmla="*/ 3435245 h 3566356"/>
                  <a:gd name="connsiteX125" fmla="*/ 644282 w 3619944"/>
                  <a:gd name="connsiteY125" fmla="*/ 3484204 h 3566356"/>
                  <a:gd name="connsiteX126" fmla="*/ 614754 w 3619944"/>
                  <a:gd name="connsiteY126" fmla="*/ 3544021 h 3566356"/>
                  <a:gd name="connsiteX127" fmla="*/ 666570 w 3619944"/>
                  <a:gd name="connsiteY127" fmla="*/ 3545925 h 3566356"/>
                  <a:gd name="connsiteX128" fmla="*/ 790967 w 3619944"/>
                  <a:gd name="connsiteY128" fmla="*/ 3497348 h 3566356"/>
                  <a:gd name="connsiteX129" fmla="*/ 803730 w 3619944"/>
                  <a:gd name="connsiteY129" fmla="*/ 3514683 h 3566356"/>
                  <a:gd name="connsiteX130" fmla="*/ 837830 w 3619944"/>
                  <a:gd name="connsiteY130" fmla="*/ 3512969 h 3566356"/>
                  <a:gd name="connsiteX131" fmla="*/ 856880 w 3619944"/>
                  <a:gd name="connsiteY131" fmla="*/ 3481346 h 3566356"/>
                  <a:gd name="connsiteX132" fmla="*/ 855356 w 3619944"/>
                  <a:gd name="connsiteY132" fmla="*/ 2666578 h 3566356"/>
                  <a:gd name="connsiteX133" fmla="*/ 917649 w 3619944"/>
                  <a:gd name="connsiteY133" fmla="*/ 2656100 h 3566356"/>
                  <a:gd name="connsiteX134" fmla="*/ 896504 w 3619944"/>
                  <a:gd name="connsiteY134" fmla="*/ 1612541 h 3566356"/>
                  <a:gd name="connsiteX135" fmla="*/ 840306 w 3619944"/>
                  <a:gd name="connsiteY135" fmla="*/ 1454045 h 3566356"/>
                  <a:gd name="connsiteX136" fmla="*/ 840306 w 3619944"/>
                  <a:gd name="connsiteY136" fmla="*/ 1448330 h 3566356"/>
                  <a:gd name="connsiteX137" fmla="*/ 819161 w 3619944"/>
                  <a:gd name="connsiteY137" fmla="*/ 1402038 h 3566356"/>
                  <a:gd name="connsiteX138" fmla="*/ 836687 w 3619944"/>
                  <a:gd name="connsiteY138" fmla="*/ 1155722 h 3566356"/>
                  <a:gd name="connsiteX139" fmla="*/ 884121 w 3619944"/>
                  <a:gd name="connsiteY139" fmla="*/ 1188297 h 3566356"/>
                  <a:gd name="connsiteX140" fmla="*/ 900504 w 3619944"/>
                  <a:gd name="connsiteY140" fmla="*/ 1232684 h 3566356"/>
                  <a:gd name="connsiteX141" fmla="*/ 937080 w 3619944"/>
                  <a:gd name="connsiteY141" fmla="*/ 1286214 h 3566356"/>
                  <a:gd name="connsiteX142" fmla="*/ 1091004 w 3619944"/>
                  <a:gd name="connsiteY142" fmla="*/ 1334982 h 3566356"/>
                  <a:gd name="connsiteX143" fmla="*/ 1123008 w 3619944"/>
                  <a:gd name="connsiteY143" fmla="*/ 1334982 h 3566356"/>
                  <a:gd name="connsiteX144" fmla="*/ 1154822 w 3619944"/>
                  <a:gd name="connsiteY144" fmla="*/ 1536912 h 3566356"/>
                  <a:gd name="connsiteX145" fmla="*/ 988134 w 3619944"/>
                  <a:gd name="connsiteY145" fmla="*/ 3403813 h 3566356"/>
                  <a:gd name="connsiteX146" fmla="*/ 990230 w 3619944"/>
                  <a:gd name="connsiteY146" fmla="*/ 3409908 h 3566356"/>
                  <a:gd name="connsiteX147" fmla="*/ 1080527 w 3619944"/>
                  <a:gd name="connsiteY147" fmla="*/ 3432388 h 3566356"/>
                  <a:gd name="connsiteX148" fmla="*/ 973656 w 3619944"/>
                  <a:gd name="connsiteY148" fmla="*/ 3501920 h 3566356"/>
                  <a:gd name="connsiteX149" fmla="*/ 999755 w 3619944"/>
                  <a:gd name="connsiteY149" fmla="*/ 3554879 h 3566356"/>
                  <a:gd name="connsiteX150" fmla="*/ 1178444 w 3619944"/>
                  <a:gd name="connsiteY150" fmla="*/ 3534114 h 3566356"/>
                  <a:gd name="connsiteX151" fmla="*/ 1190636 w 3619944"/>
                  <a:gd name="connsiteY151" fmla="*/ 3549736 h 3566356"/>
                  <a:gd name="connsiteX152" fmla="*/ 1252358 w 3619944"/>
                  <a:gd name="connsiteY152" fmla="*/ 3554117 h 3566356"/>
                  <a:gd name="connsiteX153" fmla="*/ 1273313 w 3619944"/>
                  <a:gd name="connsiteY153" fmla="*/ 3544211 h 3566356"/>
                  <a:gd name="connsiteX154" fmla="*/ 1284362 w 3619944"/>
                  <a:gd name="connsiteY154" fmla="*/ 3448008 h 3566356"/>
                  <a:gd name="connsiteX155" fmla="*/ 1315794 w 3619944"/>
                  <a:gd name="connsiteY155" fmla="*/ 3444198 h 3566356"/>
                  <a:gd name="connsiteX156" fmla="*/ 1537917 w 3619944"/>
                  <a:gd name="connsiteY156" fmla="*/ 2358348 h 3566356"/>
                  <a:gd name="connsiteX157" fmla="*/ 1541537 w 3619944"/>
                  <a:gd name="connsiteY157" fmla="*/ 2278719 h 3566356"/>
                  <a:gd name="connsiteX158" fmla="*/ 1519820 w 3619944"/>
                  <a:gd name="connsiteY158" fmla="*/ 1960584 h 3566356"/>
                  <a:gd name="connsiteX159" fmla="*/ 1523954 w 3619944"/>
                  <a:gd name="connsiteY159" fmla="*/ 1958051 h 3566356"/>
                  <a:gd name="connsiteX160" fmla="*/ 1526487 w 3619944"/>
                  <a:gd name="connsiteY160" fmla="*/ 1960584 h 3566356"/>
                  <a:gd name="connsiteX161" fmla="*/ 1557158 w 3619944"/>
                  <a:gd name="connsiteY161" fmla="*/ 2312819 h 3566356"/>
                  <a:gd name="connsiteX162" fmla="*/ 1740419 w 3619944"/>
                  <a:gd name="connsiteY162" fmla="*/ 3416386 h 3566356"/>
                  <a:gd name="connsiteX163" fmla="*/ 1787472 w 3619944"/>
                  <a:gd name="connsiteY163" fmla="*/ 3425530 h 3566356"/>
                  <a:gd name="connsiteX164" fmla="*/ 1797188 w 3619944"/>
                  <a:gd name="connsiteY164" fmla="*/ 3547830 h 3566356"/>
                  <a:gd name="connsiteX165" fmla="*/ 1803474 w 3619944"/>
                  <a:gd name="connsiteY165" fmla="*/ 3554688 h 3566356"/>
                  <a:gd name="connsiteX166" fmla="*/ 1879674 w 3619944"/>
                  <a:gd name="connsiteY166" fmla="*/ 3553355 h 3566356"/>
                  <a:gd name="connsiteX167" fmla="*/ 1891866 w 3619944"/>
                  <a:gd name="connsiteY167" fmla="*/ 3537734 h 3566356"/>
                  <a:gd name="connsiteX168" fmla="*/ 2070365 w 3619944"/>
                  <a:gd name="connsiteY168" fmla="*/ 3558498 h 3566356"/>
                  <a:gd name="connsiteX169" fmla="*/ 2096463 w 3619944"/>
                  <a:gd name="connsiteY169" fmla="*/ 3505349 h 3566356"/>
                  <a:gd name="connsiteX170" fmla="*/ 1970352 w 3619944"/>
                  <a:gd name="connsiteY170" fmla="*/ 3424958 h 3566356"/>
                  <a:gd name="connsiteX171" fmla="*/ 2061030 w 3619944"/>
                  <a:gd name="connsiteY171" fmla="*/ 3407432 h 3566356"/>
                  <a:gd name="connsiteX172" fmla="*/ 1822334 w 3619944"/>
                  <a:gd name="connsiteY172" fmla="*/ 1515767 h 3566356"/>
                  <a:gd name="connsiteX173" fmla="*/ 1844241 w 3619944"/>
                  <a:gd name="connsiteY173" fmla="*/ 1304312 h 3566356"/>
                  <a:gd name="connsiteX174" fmla="*/ 2012262 w 3619944"/>
                  <a:gd name="connsiteY174" fmla="*/ 1248495 h 3566356"/>
                  <a:gd name="connsiteX175" fmla="*/ 2088462 w 3619944"/>
                  <a:gd name="connsiteY175" fmla="*/ 1221063 h 3566356"/>
                  <a:gd name="connsiteX176" fmla="*/ 1984259 w 3619944"/>
                  <a:gd name="connsiteY176" fmla="*/ 1758845 h 3566356"/>
                  <a:gd name="connsiteX177" fmla="*/ 1981592 w 3619944"/>
                  <a:gd name="connsiteY177" fmla="*/ 1999256 h 3566356"/>
                  <a:gd name="connsiteX178" fmla="*/ 1991117 w 3619944"/>
                  <a:gd name="connsiteY178" fmla="*/ 2004209 h 3566356"/>
                  <a:gd name="connsiteX179" fmla="*/ 2091701 w 3619944"/>
                  <a:gd name="connsiteY179" fmla="*/ 2011829 h 3566356"/>
                  <a:gd name="connsiteX180" fmla="*/ 2232099 w 3619944"/>
                  <a:gd name="connsiteY180" fmla="*/ 3427244 h 3566356"/>
                  <a:gd name="connsiteX181" fmla="*/ 2239529 w 3619944"/>
                  <a:gd name="connsiteY181" fmla="*/ 3433721 h 3566356"/>
                  <a:gd name="connsiteX182" fmla="*/ 2244482 w 3619944"/>
                  <a:gd name="connsiteY182" fmla="*/ 3433721 h 3566356"/>
                  <a:gd name="connsiteX183" fmla="*/ 2261818 w 3619944"/>
                  <a:gd name="connsiteY183" fmla="*/ 3512016 h 3566356"/>
                  <a:gd name="connsiteX184" fmla="*/ 2486226 w 3619944"/>
                  <a:gd name="connsiteY184" fmla="*/ 3527256 h 3566356"/>
                  <a:gd name="connsiteX185" fmla="*/ 2497656 w 3619944"/>
                  <a:gd name="connsiteY185" fmla="*/ 3501348 h 3566356"/>
                  <a:gd name="connsiteX186" fmla="*/ 2389072 w 3619944"/>
                  <a:gd name="connsiteY186" fmla="*/ 3435626 h 3566356"/>
                  <a:gd name="connsiteX187" fmla="*/ 2400311 w 3619944"/>
                  <a:gd name="connsiteY187" fmla="*/ 3435626 h 3566356"/>
                  <a:gd name="connsiteX188" fmla="*/ 2407931 w 3619944"/>
                  <a:gd name="connsiteY188" fmla="*/ 3429721 h 3566356"/>
                  <a:gd name="connsiteX189" fmla="*/ 2553664 w 3619944"/>
                  <a:gd name="connsiteY189" fmla="*/ 2700296 h 3566356"/>
                  <a:gd name="connsiteX190" fmla="*/ 2657867 w 3619944"/>
                  <a:gd name="connsiteY190" fmla="*/ 3443246 h 3566356"/>
                  <a:gd name="connsiteX191" fmla="*/ 2666058 w 3619944"/>
                  <a:gd name="connsiteY191" fmla="*/ 3449913 h 3566356"/>
                  <a:gd name="connsiteX192" fmla="*/ 2681108 w 3619944"/>
                  <a:gd name="connsiteY192" fmla="*/ 3449913 h 3566356"/>
                  <a:gd name="connsiteX193" fmla="*/ 2694062 w 3619944"/>
                  <a:gd name="connsiteY193" fmla="*/ 3529733 h 3566356"/>
                  <a:gd name="connsiteX194" fmla="*/ 2698634 w 3619944"/>
                  <a:gd name="connsiteY194" fmla="*/ 3535257 h 3566356"/>
                  <a:gd name="connsiteX195" fmla="*/ 2912756 w 3619944"/>
                  <a:gd name="connsiteY195" fmla="*/ 3539258 h 3566356"/>
                  <a:gd name="connsiteX196" fmla="*/ 2922852 w 3619944"/>
                  <a:gd name="connsiteY196" fmla="*/ 3510112 h 3566356"/>
                  <a:gd name="connsiteX197" fmla="*/ 2898278 w 3619944"/>
                  <a:gd name="connsiteY197" fmla="*/ 3476774 h 3566356"/>
                  <a:gd name="connsiteX198" fmla="*/ 2813506 w 3619944"/>
                  <a:gd name="connsiteY198" fmla="*/ 3449913 h 3566356"/>
                  <a:gd name="connsiteX199" fmla="*/ 2824173 w 3619944"/>
                  <a:gd name="connsiteY199" fmla="*/ 3449913 h 3566356"/>
                  <a:gd name="connsiteX200" fmla="*/ 2831984 w 3619944"/>
                  <a:gd name="connsiteY200" fmla="*/ 3443437 h 3566356"/>
                  <a:gd name="connsiteX201" fmla="*/ 2919995 w 3619944"/>
                  <a:gd name="connsiteY201" fmla="*/ 2771353 h 3566356"/>
                  <a:gd name="connsiteX202" fmla="*/ 2942283 w 3619944"/>
                  <a:gd name="connsiteY202" fmla="*/ 1948773 h 3566356"/>
                  <a:gd name="connsiteX203" fmla="*/ 3028771 w 3619944"/>
                  <a:gd name="connsiteY203" fmla="*/ 1951631 h 3566356"/>
                  <a:gd name="connsiteX204" fmla="*/ 3042487 w 3619944"/>
                  <a:gd name="connsiteY204" fmla="*/ 1946106 h 3566356"/>
                  <a:gd name="connsiteX205" fmla="*/ 3035438 w 3619944"/>
                  <a:gd name="connsiteY205" fmla="*/ 1354413 h 3566356"/>
                  <a:gd name="connsiteX206" fmla="*/ 3003434 w 3619944"/>
                  <a:gd name="connsiteY206" fmla="*/ 1138958 h 3566356"/>
                  <a:gd name="connsiteX207" fmla="*/ 3210507 w 3619944"/>
                  <a:gd name="connsiteY207" fmla="*/ 1085808 h 3566356"/>
                  <a:gd name="connsiteX208" fmla="*/ 3549788 w 3619944"/>
                  <a:gd name="connsiteY208" fmla="*/ 526310 h 3566356"/>
                  <a:gd name="connsiteX209" fmla="*/ 3533976 w 3619944"/>
                  <a:gd name="connsiteY209" fmla="*/ 513165 h 3566356"/>
                  <a:gd name="connsiteX210" fmla="*/ 3560075 w 3619944"/>
                  <a:gd name="connsiteY210" fmla="*/ 449538 h 3566356"/>
                  <a:gd name="connsiteX211" fmla="*/ 3619321 w 3619944"/>
                  <a:gd name="connsiteY211" fmla="*/ 387816 h 3566356"/>
                  <a:gd name="connsiteX212" fmla="*/ 3611510 w 3619944"/>
                  <a:gd name="connsiteY212" fmla="*/ 369719 h 3566356"/>
                  <a:gd name="connsiteX213" fmla="*/ 1711653 w 3619944"/>
                  <a:gd name="connsiteY213" fmla="*/ 175218 h 3566356"/>
                  <a:gd name="connsiteX214" fmla="*/ 1709748 w 3619944"/>
                  <a:gd name="connsiteY214" fmla="*/ 172170 h 3566356"/>
                  <a:gd name="connsiteX215" fmla="*/ 1711653 w 3619944"/>
                  <a:gd name="connsiteY215" fmla="*/ 175218 h 3566356"/>
                  <a:gd name="connsiteX216" fmla="*/ 2412884 w 3619944"/>
                  <a:gd name="connsiteY216" fmla="*/ 899118 h 3566356"/>
                  <a:gd name="connsiteX217" fmla="*/ 2658629 w 3619944"/>
                  <a:gd name="connsiteY217" fmla="*/ 905214 h 3566356"/>
                  <a:gd name="connsiteX218" fmla="*/ 2679013 w 3619944"/>
                  <a:gd name="connsiteY218" fmla="*/ 1025420 h 3566356"/>
                  <a:gd name="connsiteX219" fmla="*/ 2408883 w 3619944"/>
                  <a:gd name="connsiteY219" fmla="*/ 1026563 h 3566356"/>
                  <a:gd name="connsiteX220" fmla="*/ 2412884 w 3619944"/>
                  <a:gd name="connsiteY220" fmla="*/ 899499 h 3566356"/>
                  <a:gd name="connsiteX221" fmla="*/ 2387929 w 3619944"/>
                  <a:gd name="connsiteY221" fmla="*/ 1297835 h 3566356"/>
                  <a:gd name="connsiteX222" fmla="*/ 2728352 w 3619944"/>
                  <a:gd name="connsiteY222" fmla="*/ 1302978 h 3566356"/>
                  <a:gd name="connsiteX223" fmla="*/ 2757689 w 3619944"/>
                  <a:gd name="connsiteY223" fmla="*/ 1460331 h 3566356"/>
                  <a:gd name="connsiteX224" fmla="*/ 2370212 w 3619944"/>
                  <a:gd name="connsiteY224" fmla="*/ 1463951 h 3566356"/>
                  <a:gd name="connsiteX225" fmla="*/ 2387929 w 3619944"/>
                  <a:gd name="connsiteY225" fmla="*/ 1298216 h 3566356"/>
                  <a:gd name="connsiteX226" fmla="*/ 2362211 w 3619944"/>
                  <a:gd name="connsiteY226" fmla="*/ 1525292 h 3566356"/>
                  <a:gd name="connsiteX227" fmla="*/ 2771214 w 3619944"/>
                  <a:gd name="connsiteY227" fmla="*/ 1529673 h 3566356"/>
                  <a:gd name="connsiteX228" fmla="*/ 2792360 w 3619944"/>
                  <a:gd name="connsiteY228" fmla="*/ 1635020 h 3566356"/>
                  <a:gd name="connsiteX229" fmla="*/ 2342018 w 3619944"/>
                  <a:gd name="connsiteY229" fmla="*/ 1639592 h 3566356"/>
                  <a:gd name="connsiteX230" fmla="*/ 2362211 w 3619944"/>
                  <a:gd name="connsiteY230" fmla="*/ 1525292 h 3566356"/>
                  <a:gd name="connsiteX231" fmla="*/ 2715970 w 3619944"/>
                  <a:gd name="connsiteY231" fmla="*/ 1234398 h 3566356"/>
                  <a:gd name="connsiteX232" fmla="*/ 2393643 w 3619944"/>
                  <a:gd name="connsiteY232" fmla="*/ 1237065 h 3566356"/>
                  <a:gd name="connsiteX233" fmla="*/ 2405264 w 3619944"/>
                  <a:gd name="connsiteY233" fmla="*/ 1088475 h 3566356"/>
                  <a:gd name="connsiteX234" fmla="*/ 2691014 w 3619944"/>
                  <a:gd name="connsiteY234" fmla="*/ 1094762 h 3566356"/>
                  <a:gd name="connsiteX235" fmla="*/ 2715970 w 3619944"/>
                  <a:gd name="connsiteY235" fmla="*/ 1234398 h 3566356"/>
                  <a:gd name="connsiteX236" fmla="*/ 2634055 w 3619944"/>
                  <a:gd name="connsiteY236" fmla="*/ 725763 h 3566356"/>
                  <a:gd name="connsiteX237" fmla="*/ 2647961 w 3619944"/>
                  <a:gd name="connsiteY237" fmla="*/ 836444 h 3566356"/>
                  <a:gd name="connsiteX238" fmla="*/ 2412693 w 3619944"/>
                  <a:gd name="connsiteY238" fmla="*/ 837587 h 3566356"/>
                  <a:gd name="connsiteX239" fmla="*/ 2404883 w 3619944"/>
                  <a:gd name="connsiteY239" fmla="*/ 720620 h 3566356"/>
                  <a:gd name="connsiteX240" fmla="*/ 2634055 w 3619944"/>
                  <a:gd name="connsiteY240" fmla="*/ 725763 h 3566356"/>
                  <a:gd name="connsiteX241" fmla="*/ 2329254 w 3619944"/>
                  <a:gd name="connsiteY241" fmla="*/ 1700361 h 3566356"/>
                  <a:gd name="connsiteX242" fmla="*/ 2807219 w 3619944"/>
                  <a:gd name="connsiteY242" fmla="*/ 1703981 h 3566356"/>
                  <a:gd name="connsiteX243" fmla="*/ 2827412 w 3619944"/>
                  <a:gd name="connsiteY243" fmla="*/ 1794659 h 3566356"/>
                  <a:gd name="connsiteX244" fmla="*/ 2311919 w 3619944"/>
                  <a:gd name="connsiteY244" fmla="*/ 1769322 h 3566356"/>
                  <a:gd name="connsiteX245" fmla="*/ 2328683 w 3619944"/>
                  <a:gd name="connsiteY245" fmla="*/ 1700361 h 3566356"/>
                  <a:gd name="connsiteX246" fmla="*/ 2370974 w 3619944"/>
                  <a:gd name="connsiteY246" fmla="*/ 466874 h 3566356"/>
                  <a:gd name="connsiteX247" fmla="*/ 2318015 w 3619944"/>
                  <a:gd name="connsiteY247" fmla="*/ 414105 h 3566356"/>
                  <a:gd name="connsiteX248" fmla="*/ 2375165 w 3619944"/>
                  <a:gd name="connsiteY248" fmla="*/ 391055 h 3566356"/>
                  <a:gd name="connsiteX249" fmla="*/ 2386976 w 3619944"/>
                  <a:gd name="connsiteY249" fmla="*/ 406485 h 3566356"/>
                  <a:gd name="connsiteX250" fmla="*/ 2409074 w 3619944"/>
                  <a:gd name="connsiteY250" fmla="*/ 401151 h 3566356"/>
                  <a:gd name="connsiteX251" fmla="*/ 2443935 w 3619944"/>
                  <a:gd name="connsiteY251" fmla="*/ 302282 h 3566356"/>
                  <a:gd name="connsiteX252" fmla="*/ 2534614 w 3619944"/>
                  <a:gd name="connsiteY252" fmla="*/ 321332 h 3566356"/>
                  <a:gd name="connsiteX253" fmla="*/ 2677298 w 3619944"/>
                  <a:gd name="connsiteY253" fmla="*/ 279422 h 3566356"/>
                  <a:gd name="connsiteX254" fmla="*/ 2700348 w 3619944"/>
                  <a:gd name="connsiteY254" fmla="*/ 277517 h 3566356"/>
                  <a:gd name="connsiteX255" fmla="*/ 2701872 w 3619944"/>
                  <a:gd name="connsiteY255" fmla="*/ 338096 h 3566356"/>
                  <a:gd name="connsiteX256" fmla="*/ 2670631 w 3619944"/>
                  <a:gd name="connsiteY256" fmla="*/ 517166 h 3566356"/>
                  <a:gd name="connsiteX257" fmla="*/ 2598431 w 3619944"/>
                  <a:gd name="connsiteY257" fmla="*/ 607272 h 3566356"/>
                  <a:gd name="connsiteX258" fmla="*/ 2594049 w 3619944"/>
                  <a:gd name="connsiteY258" fmla="*/ 611463 h 3566356"/>
                  <a:gd name="connsiteX259" fmla="*/ 2627577 w 3619944"/>
                  <a:gd name="connsiteY259" fmla="*/ 691664 h 3566356"/>
                  <a:gd name="connsiteX260" fmla="*/ 2403931 w 3619944"/>
                  <a:gd name="connsiteY260" fmla="*/ 680424 h 3566356"/>
                  <a:gd name="connsiteX261" fmla="*/ 2410407 w 3619944"/>
                  <a:gd name="connsiteY261" fmla="*/ 624989 h 3566356"/>
                  <a:gd name="connsiteX262" fmla="*/ 2370402 w 3619944"/>
                  <a:gd name="connsiteY262" fmla="*/ 466874 h 3566356"/>
                  <a:gd name="connsiteX263" fmla="*/ 1951874 w 3619944"/>
                  <a:gd name="connsiteY263" fmla="*/ 809774 h 3566356"/>
                  <a:gd name="connsiteX264" fmla="*/ 2071317 w 3619944"/>
                  <a:gd name="connsiteY264" fmla="*/ 1028658 h 3566356"/>
                  <a:gd name="connsiteX265" fmla="*/ 2059125 w 3619944"/>
                  <a:gd name="connsiteY265" fmla="*/ 1166771 h 3566356"/>
                  <a:gd name="connsiteX266" fmla="*/ 2013786 w 3619944"/>
                  <a:gd name="connsiteY266" fmla="*/ 1223921 h 3566356"/>
                  <a:gd name="connsiteX267" fmla="*/ 1947111 w 3619944"/>
                  <a:gd name="connsiteY267" fmla="*/ 1266593 h 3566356"/>
                  <a:gd name="connsiteX268" fmla="*/ 1781567 w 3619944"/>
                  <a:gd name="connsiteY268" fmla="*/ 1285643 h 3566356"/>
                  <a:gd name="connsiteX269" fmla="*/ 1562111 w 3619944"/>
                  <a:gd name="connsiteY269" fmla="*/ 1238589 h 3566356"/>
                  <a:gd name="connsiteX270" fmla="*/ 1560396 w 3619944"/>
                  <a:gd name="connsiteY270" fmla="*/ 1219539 h 3566356"/>
                  <a:gd name="connsiteX271" fmla="*/ 1626119 w 3619944"/>
                  <a:gd name="connsiteY271" fmla="*/ 1195536 h 3566356"/>
                  <a:gd name="connsiteX272" fmla="*/ 1662504 w 3619944"/>
                  <a:gd name="connsiteY272" fmla="*/ 1181249 h 3566356"/>
                  <a:gd name="connsiteX273" fmla="*/ 1670505 w 3619944"/>
                  <a:gd name="connsiteY273" fmla="*/ 1159151 h 3566356"/>
                  <a:gd name="connsiteX274" fmla="*/ 1676792 w 3619944"/>
                  <a:gd name="connsiteY274" fmla="*/ 1124480 h 3566356"/>
                  <a:gd name="connsiteX275" fmla="*/ 1782329 w 3619944"/>
                  <a:gd name="connsiteY275" fmla="*/ 1084094 h 3566356"/>
                  <a:gd name="connsiteX276" fmla="*/ 1799474 w 3619944"/>
                  <a:gd name="connsiteY276" fmla="*/ 1071711 h 3566356"/>
                  <a:gd name="connsiteX277" fmla="*/ 1785758 w 3619944"/>
                  <a:gd name="connsiteY277" fmla="*/ 1040088 h 3566356"/>
                  <a:gd name="connsiteX278" fmla="*/ 1745943 w 3619944"/>
                  <a:gd name="connsiteY278" fmla="*/ 871496 h 3566356"/>
                  <a:gd name="connsiteX279" fmla="*/ 1743191 w 3619944"/>
                  <a:gd name="connsiteY279" fmla="*/ 874811 h 3566356"/>
                  <a:gd name="connsiteX280" fmla="*/ 1743276 w 3619944"/>
                  <a:gd name="connsiteY280" fmla="*/ 875306 h 3566356"/>
                  <a:gd name="connsiteX281" fmla="*/ 1773756 w 3619944"/>
                  <a:gd name="connsiteY281" fmla="*/ 1035707 h 3566356"/>
                  <a:gd name="connsiteX282" fmla="*/ 1750134 w 3619944"/>
                  <a:gd name="connsiteY282" fmla="*/ 1032278 h 3566356"/>
                  <a:gd name="connsiteX283" fmla="*/ 1741181 w 3619944"/>
                  <a:gd name="connsiteY283" fmla="*/ 1030373 h 3566356"/>
                  <a:gd name="connsiteX284" fmla="*/ 1718511 w 3619944"/>
                  <a:gd name="connsiteY284" fmla="*/ 986748 h 3566356"/>
                  <a:gd name="connsiteX285" fmla="*/ 1695775 w 3619944"/>
                  <a:gd name="connsiteY285" fmla="*/ 991187 h 3566356"/>
                  <a:gd name="connsiteX286" fmla="*/ 1694889 w 3619944"/>
                  <a:gd name="connsiteY286" fmla="*/ 992654 h 3566356"/>
                  <a:gd name="connsiteX287" fmla="*/ 1694889 w 3619944"/>
                  <a:gd name="connsiteY287" fmla="*/ 1053804 h 3566356"/>
                  <a:gd name="connsiteX288" fmla="*/ 1663266 w 3619944"/>
                  <a:gd name="connsiteY288" fmla="*/ 1062377 h 3566356"/>
                  <a:gd name="connsiteX289" fmla="*/ 1656980 w 3619944"/>
                  <a:gd name="connsiteY289" fmla="*/ 1053995 h 3566356"/>
                  <a:gd name="connsiteX290" fmla="*/ 1536774 w 3619944"/>
                  <a:gd name="connsiteY290" fmla="*/ 1007703 h 3566356"/>
                  <a:gd name="connsiteX291" fmla="*/ 1511819 w 3619944"/>
                  <a:gd name="connsiteY291" fmla="*/ 806535 h 3566356"/>
                  <a:gd name="connsiteX292" fmla="*/ 1515819 w 3619944"/>
                  <a:gd name="connsiteY292" fmla="*/ 803868 h 3566356"/>
                  <a:gd name="connsiteX293" fmla="*/ 1530488 w 3619944"/>
                  <a:gd name="connsiteY293" fmla="*/ 761958 h 3566356"/>
                  <a:gd name="connsiteX294" fmla="*/ 1542299 w 3619944"/>
                  <a:gd name="connsiteY294" fmla="*/ 766721 h 3566356"/>
                  <a:gd name="connsiteX295" fmla="*/ 1688412 w 3619944"/>
                  <a:gd name="connsiteY295" fmla="*/ 643086 h 3566356"/>
                  <a:gd name="connsiteX296" fmla="*/ 1951874 w 3619944"/>
                  <a:gd name="connsiteY296" fmla="*/ 809012 h 3566356"/>
                  <a:gd name="connsiteX297" fmla="*/ 1710701 w 3619944"/>
                  <a:gd name="connsiteY297" fmla="*/ 1001988 h 3566356"/>
                  <a:gd name="connsiteX298" fmla="*/ 1732418 w 3619944"/>
                  <a:gd name="connsiteY298" fmla="*/ 1044660 h 3566356"/>
                  <a:gd name="connsiteX299" fmla="*/ 1780043 w 3619944"/>
                  <a:gd name="connsiteY299" fmla="*/ 1051137 h 3566356"/>
                  <a:gd name="connsiteX300" fmla="*/ 1787091 w 3619944"/>
                  <a:gd name="connsiteY300" fmla="*/ 1071711 h 3566356"/>
                  <a:gd name="connsiteX301" fmla="*/ 1669934 w 3619944"/>
                  <a:gd name="connsiteY301" fmla="*/ 1113050 h 3566356"/>
                  <a:gd name="connsiteX302" fmla="*/ 1665171 w 3619944"/>
                  <a:gd name="connsiteY302" fmla="*/ 1070187 h 3566356"/>
                  <a:gd name="connsiteX303" fmla="*/ 1706129 w 3619944"/>
                  <a:gd name="connsiteY303" fmla="*/ 1060091 h 3566356"/>
                  <a:gd name="connsiteX304" fmla="*/ 1710701 w 3619944"/>
                  <a:gd name="connsiteY304" fmla="*/ 1001988 h 3566356"/>
                  <a:gd name="connsiteX305" fmla="*/ 1673934 w 3619944"/>
                  <a:gd name="connsiteY305" fmla="*/ 640038 h 3566356"/>
                  <a:gd name="connsiteX306" fmla="*/ 1540584 w 3619944"/>
                  <a:gd name="connsiteY306" fmla="*/ 749576 h 3566356"/>
                  <a:gd name="connsiteX307" fmla="*/ 1490864 w 3619944"/>
                  <a:gd name="connsiteY307" fmla="*/ 688425 h 3566356"/>
                  <a:gd name="connsiteX308" fmla="*/ 1590686 w 3619944"/>
                  <a:gd name="connsiteY308" fmla="*/ 618702 h 3566356"/>
                  <a:gd name="connsiteX309" fmla="*/ 1673934 w 3619944"/>
                  <a:gd name="connsiteY309" fmla="*/ 638895 h 3566356"/>
                  <a:gd name="connsiteX310" fmla="*/ 1373897 w 3619944"/>
                  <a:gd name="connsiteY310" fmla="*/ 617369 h 3566356"/>
                  <a:gd name="connsiteX311" fmla="*/ 1466861 w 3619944"/>
                  <a:gd name="connsiteY311" fmla="*/ 688997 h 3566356"/>
                  <a:gd name="connsiteX312" fmla="*/ 1402853 w 3619944"/>
                  <a:gd name="connsiteY312" fmla="*/ 749576 h 3566356"/>
                  <a:gd name="connsiteX313" fmla="*/ 1288553 w 3619944"/>
                  <a:gd name="connsiteY313" fmla="*/ 636609 h 3566356"/>
                  <a:gd name="connsiteX314" fmla="*/ 1373897 w 3619944"/>
                  <a:gd name="connsiteY314" fmla="*/ 617369 h 3566356"/>
                  <a:gd name="connsiteX315" fmla="*/ 1322081 w 3619944"/>
                  <a:gd name="connsiteY315" fmla="*/ 365147 h 3566356"/>
                  <a:gd name="connsiteX316" fmla="*/ 1299602 w 3619944"/>
                  <a:gd name="connsiteY316" fmla="*/ 352193 h 3566356"/>
                  <a:gd name="connsiteX317" fmla="*/ 1265693 w 3619944"/>
                  <a:gd name="connsiteY317" fmla="*/ 317522 h 3566356"/>
                  <a:gd name="connsiteX318" fmla="*/ 1283219 w 3619944"/>
                  <a:gd name="connsiteY318" fmla="*/ 289328 h 3566356"/>
                  <a:gd name="connsiteX319" fmla="*/ 1310841 w 3619944"/>
                  <a:gd name="connsiteY319" fmla="*/ 303425 h 3566356"/>
                  <a:gd name="connsiteX320" fmla="*/ 1359990 w 3619944"/>
                  <a:gd name="connsiteY320" fmla="*/ 289518 h 3566356"/>
                  <a:gd name="connsiteX321" fmla="*/ 1365515 w 3619944"/>
                  <a:gd name="connsiteY321" fmla="*/ 250466 h 3566356"/>
                  <a:gd name="connsiteX322" fmla="*/ 1397900 w 3619944"/>
                  <a:gd name="connsiteY322" fmla="*/ 233892 h 3566356"/>
                  <a:gd name="connsiteX323" fmla="*/ 1405139 w 3619944"/>
                  <a:gd name="connsiteY323" fmla="*/ 207603 h 3566356"/>
                  <a:gd name="connsiteX324" fmla="*/ 1458860 w 3619944"/>
                  <a:gd name="connsiteY324" fmla="*/ 203603 h 3566356"/>
                  <a:gd name="connsiteX325" fmla="*/ 1489911 w 3619944"/>
                  <a:gd name="connsiteY325" fmla="*/ 182838 h 3566356"/>
                  <a:gd name="connsiteX326" fmla="*/ 1497722 w 3619944"/>
                  <a:gd name="connsiteY326" fmla="*/ 196935 h 3566356"/>
                  <a:gd name="connsiteX327" fmla="*/ 1525344 w 3619944"/>
                  <a:gd name="connsiteY327" fmla="*/ 210461 h 3566356"/>
                  <a:gd name="connsiteX328" fmla="*/ 1544394 w 3619944"/>
                  <a:gd name="connsiteY328" fmla="*/ 203603 h 3566356"/>
                  <a:gd name="connsiteX329" fmla="*/ 1544394 w 3619944"/>
                  <a:gd name="connsiteY329" fmla="*/ 211223 h 3566356"/>
                  <a:gd name="connsiteX330" fmla="*/ 1583704 w 3619944"/>
                  <a:gd name="connsiteY330" fmla="*/ 251911 h 3566356"/>
                  <a:gd name="connsiteX331" fmla="*/ 1590686 w 3619944"/>
                  <a:gd name="connsiteY331" fmla="*/ 251418 h 3566356"/>
                  <a:gd name="connsiteX332" fmla="*/ 1590686 w 3619944"/>
                  <a:gd name="connsiteY332" fmla="*/ 255228 h 3566356"/>
                  <a:gd name="connsiteX333" fmla="*/ 1602878 w 3619944"/>
                  <a:gd name="connsiteY333" fmla="*/ 300186 h 3566356"/>
                  <a:gd name="connsiteX334" fmla="*/ 1636787 w 3619944"/>
                  <a:gd name="connsiteY334" fmla="*/ 263801 h 3566356"/>
                  <a:gd name="connsiteX335" fmla="*/ 1661742 w 3619944"/>
                  <a:gd name="connsiteY335" fmla="*/ 275993 h 3566356"/>
                  <a:gd name="connsiteX336" fmla="*/ 1652789 w 3619944"/>
                  <a:gd name="connsiteY336" fmla="*/ 317712 h 3566356"/>
                  <a:gd name="connsiteX337" fmla="*/ 1646883 w 3619944"/>
                  <a:gd name="connsiteY337" fmla="*/ 324380 h 3566356"/>
                  <a:gd name="connsiteX338" fmla="*/ 1627833 w 3619944"/>
                  <a:gd name="connsiteY338" fmla="*/ 354288 h 3566356"/>
                  <a:gd name="connsiteX339" fmla="*/ 1611641 w 3619944"/>
                  <a:gd name="connsiteY339" fmla="*/ 439251 h 3566356"/>
                  <a:gd name="connsiteX340" fmla="*/ 1562492 w 3619944"/>
                  <a:gd name="connsiteY340" fmla="*/ 508784 h 3566356"/>
                  <a:gd name="connsiteX341" fmla="*/ 1559444 w 3619944"/>
                  <a:gd name="connsiteY341" fmla="*/ 516213 h 3566356"/>
                  <a:gd name="connsiteX342" fmla="*/ 1575065 w 3619944"/>
                  <a:gd name="connsiteY342" fmla="*/ 607844 h 3566356"/>
                  <a:gd name="connsiteX343" fmla="*/ 1476386 w 3619944"/>
                  <a:gd name="connsiteY343" fmla="*/ 674900 h 3566356"/>
                  <a:gd name="connsiteX344" fmla="*/ 1387232 w 3619944"/>
                  <a:gd name="connsiteY344" fmla="*/ 608034 h 3566356"/>
                  <a:gd name="connsiteX345" fmla="*/ 1397519 w 3619944"/>
                  <a:gd name="connsiteY345" fmla="*/ 519452 h 3566356"/>
                  <a:gd name="connsiteX346" fmla="*/ 1393328 w 3619944"/>
                  <a:gd name="connsiteY346" fmla="*/ 511260 h 3566356"/>
                  <a:gd name="connsiteX347" fmla="*/ 1322081 w 3619944"/>
                  <a:gd name="connsiteY347" fmla="*/ 365147 h 3566356"/>
                  <a:gd name="connsiteX348" fmla="*/ 1101101 w 3619944"/>
                  <a:gd name="connsiteY348" fmla="*/ 725192 h 3566356"/>
                  <a:gd name="connsiteX349" fmla="*/ 1272551 w 3619944"/>
                  <a:gd name="connsiteY349" fmla="*/ 640991 h 3566356"/>
                  <a:gd name="connsiteX350" fmla="*/ 1383612 w 3619944"/>
                  <a:gd name="connsiteY350" fmla="*/ 755291 h 3566356"/>
                  <a:gd name="connsiteX351" fmla="*/ 1410092 w 3619944"/>
                  <a:gd name="connsiteY351" fmla="*/ 763863 h 3566356"/>
                  <a:gd name="connsiteX352" fmla="*/ 1421331 w 3619944"/>
                  <a:gd name="connsiteY352" fmla="*/ 752243 h 3566356"/>
                  <a:gd name="connsiteX353" fmla="*/ 1438095 w 3619944"/>
                  <a:gd name="connsiteY353" fmla="*/ 801011 h 3566356"/>
                  <a:gd name="connsiteX354" fmla="*/ 1445334 w 3619944"/>
                  <a:gd name="connsiteY354" fmla="*/ 806916 h 3566356"/>
                  <a:gd name="connsiteX355" fmla="*/ 1432190 w 3619944"/>
                  <a:gd name="connsiteY355" fmla="*/ 980462 h 3566356"/>
                  <a:gd name="connsiteX356" fmla="*/ 1248167 w 3619944"/>
                  <a:gd name="connsiteY356" fmla="*/ 964079 h 3566356"/>
                  <a:gd name="connsiteX357" fmla="*/ 1254453 w 3619944"/>
                  <a:gd name="connsiteY357" fmla="*/ 898547 h 3566356"/>
                  <a:gd name="connsiteX358" fmla="*/ 1255596 w 3619944"/>
                  <a:gd name="connsiteY358" fmla="*/ 869400 h 3566356"/>
                  <a:gd name="connsiteX359" fmla="*/ 1253310 w 3619944"/>
                  <a:gd name="connsiteY359" fmla="*/ 865400 h 3566356"/>
                  <a:gd name="connsiteX360" fmla="*/ 1249310 w 3619944"/>
                  <a:gd name="connsiteY360" fmla="*/ 867686 h 3566356"/>
                  <a:gd name="connsiteX361" fmla="*/ 1237689 w 3619944"/>
                  <a:gd name="connsiteY361" fmla="*/ 964650 h 3566356"/>
                  <a:gd name="connsiteX362" fmla="*/ 1114817 w 3619944"/>
                  <a:gd name="connsiteY362" fmla="*/ 995702 h 3566356"/>
                  <a:gd name="connsiteX363" fmla="*/ 1113521 w 3619944"/>
                  <a:gd name="connsiteY363" fmla="*/ 1000217 h 3566356"/>
                  <a:gd name="connsiteX364" fmla="*/ 1117865 w 3619944"/>
                  <a:gd name="connsiteY364" fmla="*/ 1001607 h 3566356"/>
                  <a:gd name="connsiteX365" fmla="*/ 1621737 w 3619944"/>
                  <a:gd name="connsiteY365" fmla="*/ 1053614 h 3566356"/>
                  <a:gd name="connsiteX366" fmla="*/ 1647836 w 3619944"/>
                  <a:gd name="connsiteY366" fmla="*/ 1066377 h 3566356"/>
                  <a:gd name="connsiteX367" fmla="*/ 1653170 w 3619944"/>
                  <a:gd name="connsiteY367" fmla="*/ 1157627 h 3566356"/>
                  <a:gd name="connsiteX368" fmla="*/ 1637930 w 3619944"/>
                  <a:gd name="connsiteY368" fmla="*/ 1174200 h 3566356"/>
                  <a:gd name="connsiteX369" fmla="*/ 1606116 w 3619944"/>
                  <a:gd name="connsiteY369" fmla="*/ 1184678 h 3566356"/>
                  <a:gd name="connsiteX370" fmla="*/ 1529916 w 3619944"/>
                  <a:gd name="connsiteY370" fmla="*/ 1213253 h 3566356"/>
                  <a:gd name="connsiteX371" fmla="*/ 1099196 w 3619944"/>
                  <a:gd name="connsiteY371" fmla="*/ 1318028 h 3566356"/>
                  <a:gd name="connsiteX372" fmla="*/ 954416 w 3619944"/>
                  <a:gd name="connsiteY372" fmla="*/ 1276499 h 3566356"/>
                  <a:gd name="connsiteX373" fmla="*/ 1101101 w 3619944"/>
                  <a:gd name="connsiteY373" fmla="*/ 725192 h 3566356"/>
                  <a:gd name="connsiteX374" fmla="*/ 387107 w 3619944"/>
                  <a:gd name="connsiteY374" fmla="*/ 563838 h 3566356"/>
                  <a:gd name="connsiteX375" fmla="*/ 342911 w 3619944"/>
                  <a:gd name="connsiteY375" fmla="*/ 522500 h 3566356"/>
                  <a:gd name="connsiteX376" fmla="*/ 317765 w 3619944"/>
                  <a:gd name="connsiteY376" fmla="*/ 346478 h 3566356"/>
                  <a:gd name="connsiteX377" fmla="*/ 388250 w 3619944"/>
                  <a:gd name="connsiteY377" fmla="*/ 303806 h 3566356"/>
                  <a:gd name="connsiteX378" fmla="*/ 443685 w 3619944"/>
                  <a:gd name="connsiteY378" fmla="*/ 231606 h 3566356"/>
                  <a:gd name="connsiteX379" fmla="*/ 454353 w 3619944"/>
                  <a:gd name="connsiteY379" fmla="*/ 211032 h 3566356"/>
                  <a:gd name="connsiteX380" fmla="*/ 549603 w 3619944"/>
                  <a:gd name="connsiteY380" fmla="*/ 334476 h 3566356"/>
                  <a:gd name="connsiteX381" fmla="*/ 597038 w 3619944"/>
                  <a:gd name="connsiteY381" fmla="*/ 345525 h 3566356"/>
                  <a:gd name="connsiteX382" fmla="*/ 601800 w 3619944"/>
                  <a:gd name="connsiteY382" fmla="*/ 389912 h 3566356"/>
                  <a:gd name="connsiteX383" fmla="*/ 610222 w 3619944"/>
                  <a:gd name="connsiteY383" fmla="*/ 392761 h 3566356"/>
                  <a:gd name="connsiteX384" fmla="*/ 610563 w 3619944"/>
                  <a:gd name="connsiteY384" fmla="*/ 392579 h 3566356"/>
                  <a:gd name="connsiteX385" fmla="*/ 635138 w 3619944"/>
                  <a:gd name="connsiteY385" fmla="*/ 346478 h 3566356"/>
                  <a:gd name="connsiteX386" fmla="*/ 647520 w 3619944"/>
                  <a:gd name="connsiteY386" fmla="*/ 339239 h 3566356"/>
                  <a:gd name="connsiteX387" fmla="*/ 661998 w 3619944"/>
                  <a:gd name="connsiteY387" fmla="*/ 345144 h 3566356"/>
                  <a:gd name="connsiteX388" fmla="*/ 630185 w 3619944"/>
                  <a:gd name="connsiteY388" fmla="*/ 433155 h 3566356"/>
                  <a:gd name="connsiteX389" fmla="*/ 560271 w 3619944"/>
                  <a:gd name="connsiteY389" fmla="*/ 523643 h 3566356"/>
                  <a:gd name="connsiteX390" fmla="*/ 561986 w 3619944"/>
                  <a:gd name="connsiteY390" fmla="*/ 557361 h 3566356"/>
                  <a:gd name="connsiteX391" fmla="*/ 566367 w 3619944"/>
                  <a:gd name="connsiteY391" fmla="*/ 614511 h 3566356"/>
                  <a:gd name="connsiteX392" fmla="*/ 409967 w 3619944"/>
                  <a:gd name="connsiteY392" fmla="*/ 616226 h 3566356"/>
                  <a:gd name="connsiteX393" fmla="*/ 387107 w 3619944"/>
                  <a:gd name="connsiteY393" fmla="*/ 563838 h 3566356"/>
                  <a:gd name="connsiteX394" fmla="*/ 742961 w 3619944"/>
                  <a:gd name="connsiteY394" fmla="*/ 2655338 h 3566356"/>
                  <a:gd name="connsiteX395" fmla="*/ 599133 w 3619944"/>
                  <a:gd name="connsiteY395" fmla="*/ 2655338 h 3566356"/>
                  <a:gd name="connsiteX396" fmla="*/ 641996 w 3619944"/>
                  <a:gd name="connsiteY396" fmla="*/ 1483191 h 3566356"/>
                  <a:gd name="connsiteX397" fmla="*/ 710576 w 3619944"/>
                  <a:gd name="connsiteY397" fmla="*/ 1478619 h 3566356"/>
                  <a:gd name="connsiteX398" fmla="*/ 742961 w 3619944"/>
                  <a:gd name="connsiteY398" fmla="*/ 2655338 h 3566356"/>
                  <a:gd name="connsiteX399" fmla="*/ 266711 w 3619944"/>
                  <a:gd name="connsiteY399" fmla="*/ 2638003 h 3566356"/>
                  <a:gd name="connsiteX400" fmla="*/ 321194 w 3619944"/>
                  <a:gd name="connsiteY400" fmla="*/ 1475952 h 3566356"/>
                  <a:gd name="connsiteX401" fmla="*/ 398918 w 3619944"/>
                  <a:gd name="connsiteY401" fmla="*/ 1483382 h 3566356"/>
                  <a:gd name="connsiteX402" fmla="*/ 350531 w 3619944"/>
                  <a:gd name="connsiteY402" fmla="*/ 2645432 h 3566356"/>
                  <a:gd name="connsiteX403" fmla="*/ 265568 w 3619944"/>
                  <a:gd name="connsiteY403" fmla="*/ 2638003 h 3566356"/>
                  <a:gd name="connsiteX404" fmla="*/ 477404 w 3619944"/>
                  <a:gd name="connsiteY404" fmla="*/ 1469475 h 3566356"/>
                  <a:gd name="connsiteX405" fmla="*/ 405776 w 3619944"/>
                  <a:gd name="connsiteY405" fmla="*/ 1466618 h 3566356"/>
                  <a:gd name="connsiteX406" fmla="*/ 410157 w 3619944"/>
                  <a:gd name="connsiteY406" fmla="*/ 1405277 h 3566356"/>
                  <a:gd name="connsiteX407" fmla="*/ 435875 w 3619944"/>
                  <a:gd name="connsiteY407" fmla="*/ 1403372 h 3566356"/>
                  <a:gd name="connsiteX408" fmla="*/ 491501 w 3619944"/>
                  <a:gd name="connsiteY408" fmla="*/ 1402038 h 3566356"/>
                  <a:gd name="connsiteX409" fmla="*/ 477404 w 3619944"/>
                  <a:gd name="connsiteY409" fmla="*/ 1469475 h 3566356"/>
                  <a:gd name="connsiteX410" fmla="*/ 256805 w 3619944"/>
                  <a:gd name="connsiteY410" fmla="*/ 1406801 h 3566356"/>
                  <a:gd name="connsiteX411" fmla="*/ 394727 w 3619944"/>
                  <a:gd name="connsiteY411" fmla="*/ 1404134 h 3566356"/>
                  <a:gd name="connsiteX412" fmla="*/ 389393 w 3619944"/>
                  <a:gd name="connsiteY412" fmla="*/ 1467761 h 3566356"/>
                  <a:gd name="connsiteX413" fmla="*/ 235278 w 3619944"/>
                  <a:gd name="connsiteY413" fmla="*/ 1451949 h 3566356"/>
                  <a:gd name="connsiteX414" fmla="*/ 256805 w 3619944"/>
                  <a:gd name="connsiteY414" fmla="*/ 1406801 h 3566356"/>
                  <a:gd name="connsiteX415" fmla="*/ 412062 w 3619944"/>
                  <a:gd name="connsiteY415" fmla="*/ 2648861 h 3566356"/>
                  <a:gd name="connsiteX416" fmla="*/ 469212 w 3619944"/>
                  <a:gd name="connsiteY416" fmla="*/ 1484334 h 3566356"/>
                  <a:gd name="connsiteX417" fmla="*/ 568844 w 3619944"/>
                  <a:gd name="connsiteY417" fmla="*/ 1484334 h 3566356"/>
                  <a:gd name="connsiteX418" fmla="*/ 535506 w 3619944"/>
                  <a:gd name="connsiteY418" fmla="*/ 2653052 h 3566356"/>
                  <a:gd name="connsiteX419" fmla="*/ 412062 w 3619944"/>
                  <a:gd name="connsiteY419" fmla="*/ 2648861 h 3566356"/>
                  <a:gd name="connsiteX420" fmla="*/ 492072 w 3619944"/>
                  <a:gd name="connsiteY420" fmla="*/ 1469666 h 3566356"/>
                  <a:gd name="connsiteX421" fmla="*/ 498930 w 3619944"/>
                  <a:gd name="connsiteY421" fmla="*/ 1402038 h 3566356"/>
                  <a:gd name="connsiteX422" fmla="*/ 801825 w 3619944"/>
                  <a:gd name="connsiteY422" fmla="*/ 1404134 h 3566356"/>
                  <a:gd name="connsiteX423" fmla="*/ 820875 w 3619944"/>
                  <a:gd name="connsiteY423" fmla="*/ 1445663 h 3566356"/>
                  <a:gd name="connsiteX424" fmla="*/ 492072 w 3619944"/>
                  <a:gd name="connsiteY424" fmla="*/ 1469666 h 3566356"/>
                  <a:gd name="connsiteX425" fmla="*/ 133361 w 3619944"/>
                  <a:gd name="connsiteY425" fmla="*/ 2611713 h 3566356"/>
                  <a:gd name="connsiteX426" fmla="*/ 130122 w 3619944"/>
                  <a:gd name="connsiteY426" fmla="*/ 1763607 h 3566356"/>
                  <a:gd name="connsiteX427" fmla="*/ 231659 w 3619944"/>
                  <a:gd name="connsiteY427" fmla="*/ 1458807 h 3566356"/>
                  <a:gd name="connsiteX428" fmla="*/ 251661 w 3619944"/>
                  <a:gd name="connsiteY428" fmla="*/ 1462998 h 3566356"/>
                  <a:gd name="connsiteX429" fmla="*/ 203465 w 3619944"/>
                  <a:gd name="connsiteY429" fmla="*/ 2629049 h 3566356"/>
                  <a:gd name="connsiteX430" fmla="*/ 133361 w 3619944"/>
                  <a:gd name="connsiteY430" fmla="*/ 2611713 h 3566356"/>
                  <a:gd name="connsiteX431" fmla="*/ 409014 w 3619944"/>
                  <a:gd name="connsiteY431" fmla="*/ 3468963 h 3566356"/>
                  <a:gd name="connsiteX432" fmla="*/ 306716 w 3619944"/>
                  <a:gd name="connsiteY432" fmla="*/ 3484965 h 3566356"/>
                  <a:gd name="connsiteX433" fmla="*/ 273188 w 3619944"/>
                  <a:gd name="connsiteY433" fmla="*/ 3475821 h 3566356"/>
                  <a:gd name="connsiteX434" fmla="*/ 292238 w 3619944"/>
                  <a:gd name="connsiteY434" fmla="*/ 3458867 h 3566356"/>
                  <a:gd name="connsiteX435" fmla="*/ 251661 w 3619944"/>
                  <a:gd name="connsiteY435" fmla="*/ 2651719 h 3566356"/>
                  <a:gd name="connsiteX436" fmla="*/ 533982 w 3619944"/>
                  <a:gd name="connsiteY436" fmla="*/ 2669435 h 3566356"/>
                  <a:gd name="connsiteX437" fmla="*/ 408443 w 3619944"/>
                  <a:gd name="connsiteY437" fmla="*/ 3469535 h 3566356"/>
                  <a:gd name="connsiteX438" fmla="*/ 835353 w 3619944"/>
                  <a:gd name="connsiteY438" fmla="*/ 3429721 h 3566356"/>
                  <a:gd name="connsiteX439" fmla="*/ 736293 w 3619944"/>
                  <a:gd name="connsiteY439" fmla="*/ 3459629 h 3566356"/>
                  <a:gd name="connsiteX440" fmla="*/ 701813 w 3619944"/>
                  <a:gd name="connsiteY440" fmla="*/ 3455057 h 3566356"/>
                  <a:gd name="connsiteX441" fmla="*/ 717624 w 3619944"/>
                  <a:gd name="connsiteY441" fmla="*/ 3436007 h 3566356"/>
                  <a:gd name="connsiteX442" fmla="*/ 572273 w 3619944"/>
                  <a:gd name="connsiteY442" fmla="*/ 2670578 h 3566356"/>
                  <a:gd name="connsiteX443" fmla="*/ 847926 w 3619944"/>
                  <a:gd name="connsiteY443" fmla="*/ 2667149 h 3566356"/>
                  <a:gd name="connsiteX444" fmla="*/ 834782 w 3619944"/>
                  <a:gd name="connsiteY444" fmla="*/ 3430292 h 3566356"/>
                  <a:gd name="connsiteX445" fmla="*/ 883740 w 3619944"/>
                  <a:gd name="connsiteY445" fmla="*/ 1615970 h 3566356"/>
                  <a:gd name="connsiteX446" fmla="*/ 910982 w 3619944"/>
                  <a:gd name="connsiteY446" fmla="*/ 2641050 h 3566356"/>
                  <a:gd name="connsiteX447" fmla="*/ 805635 w 3619944"/>
                  <a:gd name="connsiteY447" fmla="*/ 2652862 h 3566356"/>
                  <a:gd name="connsiteX448" fmla="*/ 781061 w 3619944"/>
                  <a:gd name="connsiteY448" fmla="*/ 1469285 h 3566356"/>
                  <a:gd name="connsiteX449" fmla="*/ 829829 w 3619944"/>
                  <a:gd name="connsiteY449" fmla="*/ 1460141 h 3566356"/>
                  <a:gd name="connsiteX450" fmla="*/ 883169 w 3619944"/>
                  <a:gd name="connsiteY450" fmla="*/ 1616541 h 3566356"/>
                  <a:gd name="connsiteX451" fmla="*/ 749247 w 3619944"/>
                  <a:gd name="connsiteY451" fmla="*/ 1059138 h 3566356"/>
                  <a:gd name="connsiteX452" fmla="*/ 726197 w 3619944"/>
                  <a:gd name="connsiteY452" fmla="*/ 1037802 h 3566356"/>
                  <a:gd name="connsiteX453" fmla="*/ 721625 w 3619944"/>
                  <a:gd name="connsiteY453" fmla="*/ 1037231 h 3566356"/>
                  <a:gd name="connsiteX454" fmla="*/ 721053 w 3619944"/>
                  <a:gd name="connsiteY454" fmla="*/ 1041803 h 3566356"/>
                  <a:gd name="connsiteX455" fmla="*/ 822971 w 3619944"/>
                  <a:gd name="connsiteY455" fmla="*/ 1142768 h 3566356"/>
                  <a:gd name="connsiteX456" fmla="*/ 803921 w 3619944"/>
                  <a:gd name="connsiteY456" fmla="*/ 1387751 h 3566356"/>
                  <a:gd name="connsiteX457" fmla="*/ 402728 w 3619944"/>
                  <a:gd name="connsiteY457" fmla="*/ 1389846 h 3566356"/>
                  <a:gd name="connsiteX458" fmla="*/ 397394 w 3619944"/>
                  <a:gd name="connsiteY458" fmla="*/ 1392132 h 3566356"/>
                  <a:gd name="connsiteX459" fmla="*/ 258138 w 3619944"/>
                  <a:gd name="connsiteY459" fmla="*/ 1399562 h 3566356"/>
                  <a:gd name="connsiteX460" fmla="*/ 230516 w 3619944"/>
                  <a:gd name="connsiteY460" fmla="*/ 1321838 h 3566356"/>
                  <a:gd name="connsiteX461" fmla="*/ 323861 w 3619944"/>
                  <a:gd name="connsiteY461" fmla="*/ 1321076 h 3566356"/>
                  <a:gd name="connsiteX462" fmla="*/ 331290 w 3619944"/>
                  <a:gd name="connsiteY462" fmla="*/ 1354794 h 3566356"/>
                  <a:gd name="connsiteX463" fmla="*/ 667904 w 3619944"/>
                  <a:gd name="connsiteY463" fmla="*/ 1338411 h 3566356"/>
                  <a:gd name="connsiteX464" fmla="*/ 675524 w 3619944"/>
                  <a:gd name="connsiteY464" fmla="*/ 1319361 h 3566356"/>
                  <a:gd name="connsiteX465" fmla="*/ 679143 w 3619944"/>
                  <a:gd name="connsiteY465" fmla="*/ 1209252 h 3566356"/>
                  <a:gd name="connsiteX466" fmla="*/ 691376 w 3619944"/>
                  <a:gd name="connsiteY466" fmla="*/ 1180792 h 3566356"/>
                  <a:gd name="connsiteX467" fmla="*/ 689811 w 3619944"/>
                  <a:gd name="connsiteY467" fmla="*/ 1177629 h 3566356"/>
                  <a:gd name="connsiteX468" fmla="*/ 685341 w 3619944"/>
                  <a:gd name="connsiteY468" fmla="*/ 1140453 h 3566356"/>
                  <a:gd name="connsiteX469" fmla="*/ 684096 w 3619944"/>
                  <a:gd name="connsiteY469" fmla="*/ 1139529 h 3566356"/>
                  <a:gd name="connsiteX470" fmla="*/ 684496 w 3619944"/>
                  <a:gd name="connsiteY470" fmla="*/ 1108011 h 3566356"/>
                  <a:gd name="connsiteX471" fmla="*/ 679715 w 3619944"/>
                  <a:gd name="connsiteY471" fmla="*/ 1104287 h 3566356"/>
                  <a:gd name="connsiteX472" fmla="*/ 677238 w 3619944"/>
                  <a:gd name="connsiteY472" fmla="*/ 930932 h 3566356"/>
                  <a:gd name="connsiteX473" fmla="*/ 670380 w 3619944"/>
                  <a:gd name="connsiteY473" fmla="*/ 892832 h 3566356"/>
                  <a:gd name="connsiteX474" fmla="*/ 602753 w 3619944"/>
                  <a:gd name="connsiteY474" fmla="*/ 890165 h 3566356"/>
                  <a:gd name="connsiteX475" fmla="*/ 596466 w 3619944"/>
                  <a:gd name="connsiteY475" fmla="*/ 867305 h 3566356"/>
                  <a:gd name="connsiteX476" fmla="*/ 526553 w 3619944"/>
                  <a:gd name="connsiteY476" fmla="*/ 867305 h 3566356"/>
                  <a:gd name="connsiteX477" fmla="*/ 501597 w 3619944"/>
                  <a:gd name="connsiteY477" fmla="*/ 831491 h 3566356"/>
                  <a:gd name="connsiteX478" fmla="*/ 455877 w 3619944"/>
                  <a:gd name="connsiteY478" fmla="*/ 850541 h 3566356"/>
                  <a:gd name="connsiteX479" fmla="*/ 449210 w 3619944"/>
                  <a:gd name="connsiteY479" fmla="*/ 873210 h 3566356"/>
                  <a:gd name="connsiteX480" fmla="*/ 388250 w 3619944"/>
                  <a:gd name="connsiteY480" fmla="*/ 881021 h 3566356"/>
                  <a:gd name="connsiteX481" fmla="*/ 380249 w 3619944"/>
                  <a:gd name="connsiteY481" fmla="*/ 909215 h 3566356"/>
                  <a:gd name="connsiteX482" fmla="*/ 301572 w 3619944"/>
                  <a:gd name="connsiteY482" fmla="*/ 924264 h 3566356"/>
                  <a:gd name="connsiteX483" fmla="*/ 305954 w 3619944"/>
                  <a:gd name="connsiteY483" fmla="*/ 1062948 h 3566356"/>
                  <a:gd name="connsiteX484" fmla="*/ 253185 w 3619944"/>
                  <a:gd name="connsiteY484" fmla="*/ 1073426 h 3566356"/>
                  <a:gd name="connsiteX485" fmla="*/ 259662 w 3619944"/>
                  <a:gd name="connsiteY485" fmla="*/ 1001988 h 3566356"/>
                  <a:gd name="connsiteX486" fmla="*/ 254328 w 3619944"/>
                  <a:gd name="connsiteY486" fmla="*/ 946553 h 3566356"/>
                  <a:gd name="connsiteX487" fmla="*/ 243660 w 3619944"/>
                  <a:gd name="connsiteY487" fmla="*/ 999131 h 3566356"/>
                  <a:gd name="connsiteX488" fmla="*/ 241755 w 3619944"/>
                  <a:gd name="connsiteY488" fmla="*/ 1077045 h 3566356"/>
                  <a:gd name="connsiteX489" fmla="*/ 218324 w 3619944"/>
                  <a:gd name="connsiteY489" fmla="*/ 1085237 h 3566356"/>
                  <a:gd name="connsiteX490" fmla="*/ 216576 w 3619944"/>
                  <a:gd name="connsiteY490" fmla="*/ 1089495 h 3566356"/>
                  <a:gd name="connsiteX491" fmla="*/ 220610 w 3619944"/>
                  <a:gd name="connsiteY491" fmla="*/ 1091333 h 3566356"/>
                  <a:gd name="connsiteX492" fmla="*/ 553794 w 3619944"/>
                  <a:gd name="connsiteY492" fmla="*/ 1114955 h 3566356"/>
                  <a:gd name="connsiteX493" fmla="*/ 557414 w 3619944"/>
                  <a:gd name="connsiteY493" fmla="*/ 1195155 h 3566356"/>
                  <a:gd name="connsiteX494" fmla="*/ 294905 w 3619944"/>
                  <a:gd name="connsiteY494" fmla="*/ 1313646 h 3566356"/>
                  <a:gd name="connsiteX495" fmla="*/ 220610 w 3619944"/>
                  <a:gd name="connsiteY495" fmla="*/ 1312122 h 3566356"/>
                  <a:gd name="connsiteX496" fmla="*/ 12203 w 3619944"/>
                  <a:gd name="connsiteY496" fmla="*/ 1041422 h 3566356"/>
                  <a:gd name="connsiteX497" fmla="*/ 145934 w 3619944"/>
                  <a:gd name="connsiteY497" fmla="*/ 739860 h 3566356"/>
                  <a:gd name="connsiteX498" fmla="*/ 386535 w 3619944"/>
                  <a:gd name="connsiteY498" fmla="*/ 682710 h 3566356"/>
                  <a:gd name="connsiteX499" fmla="*/ 400251 w 3619944"/>
                  <a:gd name="connsiteY499" fmla="*/ 628227 h 3566356"/>
                  <a:gd name="connsiteX500" fmla="*/ 438351 w 3619944"/>
                  <a:gd name="connsiteY500" fmla="*/ 626513 h 3566356"/>
                  <a:gd name="connsiteX501" fmla="*/ 438351 w 3619944"/>
                  <a:gd name="connsiteY501" fmla="*/ 665946 h 3566356"/>
                  <a:gd name="connsiteX502" fmla="*/ 447305 w 3619944"/>
                  <a:gd name="connsiteY502" fmla="*/ 690711 h 3566356"/>
                  <a:gd name="connsiteX503" fmla="*/ 454353 w 3619944"/>
                  <a:gd name="connsiteY503" fmla="*/ 668423 h 3566356"/>
                  <a:gd name="connsiteX504" fmla="*/ 452639 w 3619944"/>
                  <a:gd name="connsiteY504" fmla="*/ 626513 h 3566356"/>
                  <a:gd name="connsiteX505" fmla="*/ 516075 w 3619944"/>
                  <a:gd name="connsiteY505" fmla="*/ 626513 h 3566356"/>
                  <a:gd name="connsiteX506" fmla="*/ 516075 w 3619944"/>
                  <a:gd name="connsiteY506" fmla="*/ 664613 h 3566356"/>
                  <a:gd name="connsiteX507" fmla="*/ 525029 w 3619944"/>
                  <a:gd name="connsiteY507" fmla="*/ 689378 h 3566356"/>
                  <a:gd name="connsiteX508" fmla="*/ 532077 w 3619944"/>
                  <a:gd name="connsiteY508" fmla="*/ 667089 h 3566356"/>
                  <a:gd name="connsiteX509" fmla="*/ 530363 w 3619944"/>
                  <a:gd name="connsiteY509" fmla="*/ 626894 h 3566356"/>
                  <a:gd name="connsiteX510" fmla="*/ 576845 w 3619944"/>
                  <a:gd name="connsiteY510" fmla="*/ 626894 h 3566356"/>
                  <a:gd name="connsiteX511" fmla="*/ 579893 w 3619944"/>
                  <a:gd name="connsiteY511" fmla="*/ 645944 h 3566356"/>
                  <a:gd name="connsiteX512" fmla="*/ 579893 w 3619944"/>
                  <a:gd name="connsiteY512" fmla="*/ 675662 h 3566356"/>
                  <a:gd name="connsiteX513" fmla="*/ 956511 w 3619944"/>
                  <a:gd name="connsiteY513" fmla="*/ 868448 h 3566356"/>
                  <a:gd name="connsiteX514" fmla="*/ 880311 w 3619944"/>
                  <a:gd name="connsiteY514" fmla="*/ 1165247 h 3566356"/>
                  <a:gd name="connsiteX515" fmla="*/ 749247 w 3619944"/>
                  <a:gd name="connsiteY515" fmla="*/ 1059138 h 3566356"/>
                  <a:gd name="connsiteX516" fmla="*/ 319670 w 3619944"/>
                  <a:gd name="connsiteY516" fmla="*/ 1060853 h 3566356"/>
                  <a:gd name="connsiteX517" fmla="*/ 316241 w 3619944"/>
                  <a:gd name="connsiteY517" fmla="*/ 931694 h 3566356"/>
                  <a:gd name="connsiteX518" fmla="*/ 380439 w 3619944"/>
                  <a:gd name="connsiteY518" fmla="*/ 924455 h 3566356"/>
                  <a:gd name="connsiteX519" fmla="*/ 399489 w 3619944"/>
                  <a:gd name="connsiteY519" fmla="*/ 956268 h 3566356"/>
                  <a:gd name="connsiteX520" fmla="*/ 599705 w 3619944"/>
                  <a:gd name="connsiteY520" fmla="*/ 942743 h 3566356"/>
                  <a:gd name="connsiteX521" fmla="*/ 602943 w 3619944"/>
                  <a:gd name="connsiteY521" fmla="*/ 938361 h 3566356"/>
                  <a:gd name="connsiteX522" fmla="*/ 603705 w 3619944"/>
                  <a:gd name="connsiteY522" fmla="*/ 906738 h 3566356"/>
                  <a:gd name="connsiteX523" fmla="*/ 659522 w 3619944"/>
                  <a:gd name="connsiteY523" fmla="*/ 906738 h 3566356"/>
                  <a:gd name="connsiteX524" fmla="*/ 663522 w 3619944"/>
                  <a:gd name="connsiteY524" fmla="*/ 1099905 h 3566356"/>
                  <a:gd name="connsiteX525" fmla="*/ 642377 w 3619944"/>
                  <a:gd name="connsiteY525" fmla="*/ 1102953 h 3566356"/>
                  <a:gd name="connsiteX526" fmla="*/ 633233 w 3619944"/>
                  <a:gd name="connsiteY526" fmla="*/ 1058567 h 3566356"/>
                  <a:gd name="connsiteX527" fmla="*/ 609611 w 3619944"/>
                  <a:gd name="connsiteY527" fmla="*/ 1065996 h 3566356"/>
                  <a:gd name="connsiteX528" fmla="*/ 595514 w 3619944"/>
                  <a:gd name="connsiteY528" fmla="*/ 1108478 h 3566356"/>
                  <a:gd name="connsiteX529" fmla="*/ 569415 w 3619944"/>
                  <a:gd name="connsiteY529" fmla="*/ 1106954 h 3566356"/>
                  <a:gd name="connsiteX530" fmla="*/ 565415 w 3619944"/>
                  <a:gd name="connsiteY530" fmla="*/ 1102191 h 3566356"/>
                  <a:gd name="connsiteX531" fmla="*/ 319670 w 3619944"/>
                  <a:gd name="connsiteY531" fmla="*/ 1061424 h 3566356"/>
                  <a:gd name="connsiteX532" fmla="*/ 677810 w 3619944"/>
                  <a:gd name="connsiteY532" fmla="*/ 1166199 h 3566356"/>
                  <a:gd name="connsiteX533" fmla="*/ 652283 w 3619944"/>
                  <a:gd name="connsiteY533" fmla="*/ 1169247 h 3566356"/>
                  <a:gd name="connsiteX534" fmla="*/ 644472 w 3619944"/>
                  <a:gd name="connsiteY534" fmla="*/ 1177058 h 3566356"/>
                  <a:gd name="connsiteX535" fmla="*/ 652283 w 3619944"/>
                  <a:gd name="connsiteY535" fmla="*/ 1184868 h 3566356"/>
                  <a:gd name="connsiteX536" fmla="*/ 671333 w 3619944"/>
                  <a:gd name="connsiteY536" fmla="*/ 1184868 h 3566356"/>
                  <a:gd name="connsiteX537" fmla="*/ 678381 w 3619944"/>
                  <a:gd name="connsiteY537" fmla="*/ 1187535 h 3566356"/>
                  <a:gd name="connsiteX538" fmla="*/ 629232 w 3619944"/>
                  <a:gd name="connsiteY538" fmla="*/ 1189440 h 3566356"/>
                  <a:gd name="connsiteX539" fmla="*/ 573797 w 3619944"/>
                  <a:gd name="connsiteY539" fmla="*/ 1194774 h 3566356"/>
                  <a:gd name="connsiteX540" fmla="*/ 569987 w 3619944"/>
                  <a:gd name="connsiteY540" fmla="*/ 1116288 h 3566356"/>
                  <a:gd name="connsiteX541" fmla="*/ 601800 w 3619944"/>
                  <a:gd name="connsiteY541" fmla="*/ 1118384 h 3566356"/>
                  <a:gd name="connsiteX542" fmla="*/ 604848 w 3619944"/>
                  <a:gd name="connsiteY542" fmla="*/ 1114574 h 3566356"/>
                  <a:gd name="connsiteX543" fmla="*/ 629613 w 3619944"/>
                  <a:gd name="connsiteY543" fmla="*/ 1073235 h 3566356"/>
                  <a:gd name="connsiteX544" fmla="*/ 625994 w 3619944"/>
                  <a:gd name="connsiteY544" fmla="*/ 1108859 h 3566356"/>
                  <a:gd name="connsiteX545" fmla="*/ 637614 w 3619944"/>
                  <a:gd name="connsiteY545" fmla="*/ 1122575 h 3566356"/>
                  <a:gd name="connsiteX546" fmla="*/ 662951 w 3619944"/>
                  <a:gd name="connsiteY546" fmla="*/ 1116288 h 3566356"/>
                  <a:gd name="connsiteX547" fmla="*/ 674381 w 3619944"/>
                  <a:gd name="connsiteY547" fmla="*/ 1122003 h 3566356"/>
                  <a:gd name="connsiteX548" fmla="*/ 666189 w 3619944"/>
                  <a:gd name="connsiteY548" fmla="*/ 1131528 h 3566356"/>
                  <a:gd name="connsiteX549" fmla="*/ 640853 w 3619944"/>
                  <a:gd name="connsiteY549" fmla="*/ 1136291 h 3566356"/>
                  <a:gd name="connsiteX550" fmla="*/ 635501 w 3619944"/>
                  <a:gd name="connsiteY550" fmla="*/ 1146568 h 3566356"/>
                  <a:gd name="connsiteX551" fmla="*/ 643520 w 3619944"/>
                  <a:gd name="connsiteY551" fmla="*/ 1152293 h 3566356"/>
                  <a:gd name="connsiteX552" fmla="*/ 669428 w 3619944"/>
                  <a:gd name="connsiteY552" fmla="*/ 1150197 h 3566356"/>
                  <a:gd name="connsiteX553" fmla="*/ 679715 w 3619944"/>
                  <a:gd name="connsiteY553" fmla="*/ 1163532 h 3566356"/>
                  <a:gd name="connsiteX554" fmla="*/ 677810 w 3619944"/>
                  <a:gd name="connsiteY554" fmla="*/ 1166771 h 3566356"/>
                  <a:gd name="connsiteX555" fmla="*/ 572844 w 3619944"/>
                  <a:gd name="connsiteY555" fmla="*/ 1202585 h 3566356"/>
                  <a:gd name="connsiteX556" fmla="*/ 623517 w 3619944"/>
                  <a:gd name="connsiteY556" fmla="*/ 1199156 h 3566356"/>
                  <a:gd name="connsiteX557" fmla="*/ 663141 w 3619944"/>
                  <a:gd name="connsiteY557" fmla="*/ 1211348 h 3566356"/>
                  <a:gd name="connsiteX558" fmla="*/ 660855 w 3619944"/>
                  <a:gd name="connsiteY558" fmla="*/ 1324505 h 3566356"/>
                  <a:gd name="connsiteX559" fmla="*/ 335672 w 3619944"/>
                  <a:gd name="connsiteY559" fmla="*/ 1348698 h 3566356"/>
                  <a:gd name="connsiteX560" fmla="*/ 331290 w 3619944"/>
                  <a:gd name="connsiteY560" fmla="*/ 1318980 h 3566356"/>
                  <a:gd name="connsiteX561" fmla="*/ 572844 w 3619944"/>
                  <a:gd name="connsiteY561" fmla="*/ 1203156 h 3566356"/>
                  <a:gd name="connsiteX562" fmla="*/ 1258644 w 3619944"/>
                  <a:gd name="connsiteY562" fmla="*/ 3536400 h 3566356"/>
                  <a:gd name="connsiteX563" fmla="*/ 1193684 w 3619944"/>
                  <a:gd name="connsiteY563" fmla="*/ 3532971 h 3566356"/>
                  <a:gd name="connsiteX564" fmla="*/ 1193684 w 3619944"/>
                  <a:gd name="connsiteY564" fmla="*/ 3523446 h 3566356"/>
                  <a:gd name="connsiteX565" fmla="*/ 1190636 w 3619944"/>
                  <a:gd name="connsiteY565" fmla="*/ 3517541 h 3566356"/>
                  <a:gd name="connsiteX566" fmla="*/ 1056143 w 3619944"/>
                  <a:gd name="connsiteY566" fmla="*/ 3533353 h 3566356"/>
                  <a:gd name="connsiteX567" fmla="*/ 1012518 w 3619944"/>
                  <a:gd name="connsiteY567" fmla="*/ 3538305 h 3566356"/>
                  <a:gd name="connsiteX568" fmla="*/ 1003565 w 3619944"/>
                  <a:gd name="connsiteY568" fmla="*/ 3538305 h 3566356"/>
                  <a:gd name="connsiteX569" fmla="*/ 984515 w 3619944"/>
                  <a:gd name="connsiteY569" fmla="*/ 3510873 h 3566356"/>
                  <a:gd name="connsiteX570" fmla="*/ 1096910 w 3619944"/>
                  <a:gd name="connsiteY570" fmla="*/ 3432959 h 3566356"/>
                  <a:gd name="connsiteX571" fmla="*/ 1270836 w 3619944"/>
                  <a:gd name="connsiteY571" fmla="*/ 3446294 h 3566356"/>
                  <a:gd name="connsiteX572" fmla="*/ 1258835 w 3619944"/>
                  <a:gd name="connsiteY572" fmla="*/ 3536972 h 3566356"/>
                  <a:gd name="connsiteX573" fmla="*/ 1902344 w 3619944"/>
                  <a:gd name="connsiteY573" fmla="*/ 3426672 h 3566356"/>
                  <a:gd name="connsiteX574" fmla="*/ 1954731 w 3619944"/>
                  <a:gd name="connsiteY574" fmla="*/ 3424767 h 3566356"/>
                  <a:gd name="connsiteX575" fmla="*/ 2086367 w 3619944"/>
                  <a:gd name="connsiteY575" fmla="*/ 3514493 h 3566356"/>
                  <a:gd name="connsiteX576" fmla="*/ 2083319 w 3619944"/>
                  <a:gd name="connsiteY576" fmla="*/ 3529162 h 3566356"/>
                  <a:gd name="connsiteX577" fmla="*/ 2058363 w 3619944"/>
                  <a:gd name="connsiteY577" fmla="*/ 3541354 h 3566356"/>
                  <a:gd name="connsiteX578" fmla="*/ 1886913 w 3619944"/>
                  <a:gd name="connsiteY578" fmla="*/ 3519065 h 3566356"/>
                  <a:gd name="connsiteX579" fmla="*/ 1877636 w 3619944"/>
                  <a:gd name="connsiteY579" fmla="*/ 3525999 h 3566356"/>
                  <a:gd name="connsiteX580" fmla="*/ 1877579 w 3619944"/>
                  <a:gd name="connsiteY580" fmla="*/ 3526495 h 3566356"/>
                  <a:gd name="connsiteX581" fmla="*/ 1877579 w 3619944"/>
                  <a:gd name="connsiteY581" fmla="*/ 3536020 h 3566356"/>
                  <a:gd name="connsiteX582" fmla="*/ 1812809 w 3619944"/>
                  <a:gd name="connsiteY582" fmla="*/ 3539639 h 3566356"/>
                  <a:gd name="connsiteX583" fmla="*/ 1800998 w 3619944"/>
                  <a:gd name="connsiteY583" fmla="*/ 3426863 h 3566356"/>
                  <a:gd name="connsiteX584" fmla="*/ 1902534 w 3619944"/>
                  <a:gd name="connsiteY584" fmla="*/ 3427244 h 3566356"/>
                  <a:gd name="connsiteX585" fmla="*/ 1809761 w 3619944"/>
                  <a:gd name="connsiteY585" fmla="*/ 1504908 h 3566356"/>
                  <a:gd name="connsiteX586" fmla="*/ 1167966 w 3619944"/>
                  <a:gd name="connsiteY586" fmla="*/ 1525482 h 3566356"/>
                  <a:gd name="connsiteX587" fmla="*/ 1138629 w 3619944"/>
                  <a:gd name="connsiteY587" fmla="*/ 1327934 h 3566356"/>
                  <a:gd name="connsiteX588" fmla="*/ 1411425 w 3619944"/>
                  <a:gd name="connsiteY588" fmla="*/ 1266212 h 3566356"/>
                  <a:gd name="connsiteX589" fmla="*/ 1409711 w 3619944"/>
                  <a:gd name="connsiteY589" fmla="*/ 1305455 h 3566356"/>
                  <a:gd name="connsiteX590" fmla="*/ 1485911 w 3619944"/>
                  <a:gd name="connsiteY590" fmla="*/ 1381655 h 3566356"/>
                  <a:gd name="connsiteX591" fmla="*/ 1496198 w 3619944"/>
                  <a:gd name="connsiteY591" fmla="*/ 1382988 h 3566356"/>
                  <a:gd name="connsiteX592" fmla="*/ 1565349 w 3619944"/>
                  <a:gd name="connsiteY592" fmla="*/ 1302978 h 3566356"/>
                  <a:gd name="connsiteX593" fmla="*/ 1562111 w 3619944"/>
                  <a:gd name="connsiteY593" fmla="*/ 1255925 h 3566356"/>
                  <a:gd name="connsiteX594" fmla="*/ 1830716 w 3619944"/>
                  <a:gd name="connsiteY594" fmla="*/ 1303931 h 3566356"/>
                  <a:gd name="connsiteX595" fmla="*/ 1809761 w 3619944"/>
                  <a:gd name="connsiteY595" fmla="*/ 1504908 h 3566356"/>
                  <a:gd name="connsiteX596" fmla="*/ 2011691 w 3619944"/>
                  <a:gd name="connsiteY596" fmla="*/ 1680740 h 3566356"/>
                  <a:gd name="connsiteX597" fmla="*/ 2106941 w 3619944"/>
                  <a:gd name="connsiteY597" fmla="*/ 1208871 h 3566356"/>
                  <a:gd name="connsiteX598" fmla="*/ 2190380 w 3619944"/>
                  <a:gd name="connsiteY598" fmla="*/ 1157055 h 3566356"/>
                  <a:gd name="connsiteX599" fmla="*/ 2218193 w 3619944"/>
                  <a:gd name="connsiteY599" fmla="*/ 1128861 h 3566356"/>
                  <a:gd name="connsiteX600" fmla="*/ 2214002 w 3619944"/>
                  <a:gd name="connsiteY600" fmla="*/ 1123908 h 3566356"/>
                  <a:gd name="connsiteX601" fmla="*/ 2198190 w 3619944"/>
                  <a:gd name="connsiteY601" fmla="*/ 1134195 h 3566356"/>
                  <a:gd name="connsiteX602" fmla="*/ 2042552 w 3619944"/>
                  <a:gd name="connsiteY602" fmla="*/ 1220492 h 3566356"/>
                  <a:gd name="connsiteX603" fmla="*/ 2079318 w 3619944"/>
                  <a:gd name="connsiteY603" fmla="*/ 1162008 h 3566356"/>
                  <a:gd name="connsiteX604" fmla="*/ 1993784 w 3619944"/>
                  <a:gd name="connsiteY604" fmla="*/ 842159 h 3566356"/>
                  <a:gd name="connsiteX605" fmla="*/ 2269818 w 3619944"/>
                  <a:gd name="connsiteY605" fmla="*/ 710333 h 3566356"/>
                  <a:gd name="connsiteX606" fmla="*/ 2386405 w 3619944"/>
                  <a:gd name="connsiteY606" fmla="*/ 680996 h 3566356"/>
                  <a:gd name="connsiteX607" fmla="*/ 2394215 w 3619944"/>
                  <a:gd name="connsiteY607" fmla="*/ 704999 h 3566356"/>
                  <a:gd name="connsiteX608" fmla="*/ 2328683 w 3619944"/>
                  <a:gd name="connsiteY608" fmla="*/ 1618256 h 3566356"/>
                  <a:gd name="connsiteX609" fmla="*/ 2222765 w 3619944"/>
                  <a:gd name="connsiteY609" fmla="*/ 1974872 h 3566356"/>
                  <a:gd name="connsiteX610" fmla="*/ 2211906 w 3619944"/>
                  <a:gd name="connsiteY610" fmla="*/ 1995827 h 3566356"/>
                  <a:gd name="connsiteX611" fmla="*/ 1993403 w 3619944"/>
                  <a:gd name="connsiteY611" fmla="*/ 1987254 h 3566356"/>
                  <a:gd name="connsiteX612" fmla="*/ 2012072 w 3619944"/>
                  <a:gd name="connsiteY612" fmla="*/ 1680740 h 3566356"/>
                  <a:gd name="connsiteX613" fmla="*/ 2817506 w 3619944"/>
                  <a:gd name="connsiteY613" fmla="*/ 3433340 h 3566356"/>
                  <a:gd name="connsiteX614" fmla="*/ 2672916 w 3619944"/>
                  <a:gd name="connsiteY614" fmla="*/ 3433340 h 3566356"/>
                  <a:gd name="connsiteX615" fmla="*/ 2562426 w 3619944"/>
                  <a:gd name="connsiteY615" fmla="*/ 2657243 h 3566356"/>
                  <a:gd name="connsiteX616" fmla="*/ 2654819 w 3619944"/>
                  <a:gd name="connsiteY616" fmla="*/ 2053929 h 3566356"/>
                  <a:gd name="connsiteX617" fmla="*/ 2651581 w 3619944"/>
                  <a:gd name="connsiteY617" fmla="*/ 2050691 h 3566356"/>
                  <a:gd name="connsiteX618" fmla="*/ 2648342 w 3619944"/>
                  <a:gd name="connsiteY618" fmla="*/ 2053929 h 3566356"/>
                  <a:gd name="connsiteX619" fmla="*/ 2640341 w 3619944"/>
                  <a:gd name="connsiteY619" fmla="*/ 2114699 h 3566356"/>
                  <a:gd name="connsiteX620" fmla="*/ 2393834 w 3619944"/>
                  <a:gd name="connsiteY620" fmla="*/ 3420386 h 3566356"/>
                  <a:gd name="connsiteX621" fmla="*/ 2246768 w 3619944"/>
                  <a:gd name="connsiteY621" fmla="*/ 3418862 h 3566356"/>
                  <a:gd name="connsiteX622" fmla="*/ 2100654 w 3619944"/>
                  <a:gd name="connsiteY622" fmla="*/ 2012591 h 3566356"/>
                  <a:gd name="connsiteX623" fmla="*/ 2220860 w 3619944"/>
                  <a:gd name="connsiteY623" fmla="*/ 2010876 h 3566356"/>
                  <a:gd name="connsiteX624" fmla="*/ 2236100 w 3619944"/>
                  <a:gd name="connsiteY624" fmla="*/ 1987826 h 3566356"/>
                  <a:gd name="connsiteX625" fmla="*/ 2306585 w 3619944"/>
                  <a:gd name="connsiteY625" fmla="*/ 1786277 h 3566356"/>
                  <a:gd name="connsiteX626" fmla="*/ 2830079 w 3619944"/>
                  <a:gd name="connsiteY626" fmla="*/ 1812185 h 3566356"/>
                  <a:gd name="connsiteX627" fmla="*/ 2863226 w 3619944"/>
                  <a:gd name="connsiteY627" fmla="*/ 1937153 h 3566356"/>
                  <a:gd name="connsiteX628" fmla="*/ 2929710 w 3619944"/>
                  <a:gd name="connsiteY628" fmla="*/ 1947630 h 3566356"/>
                  <a:gd name="connsiteX629" fmla="*/ 2817887 w 3619944"/>
                  <a:gd name="connsiteY629" fmla="*/ 3432388 h 3566356"/>
                  <a:gd name="connsiteX630" fmla="*/ 3541406 w 3619944"/>
                  <a:gd name="connsiteY630" fmla="*/ 525548 h 3566356"/>
                  <a:gd name="connsiteX631" fmla="*/ 3202697 w 3619944"/>
                  <a:gd name="connsiteY631" fmla="*/ 1074759 h 3566356"/>
                  <a:gd name="connsiteX632" fmla="*/ 3000386 w 3619944"/>
                  <a:gd name="connsiteY632" fmla="*/ 1124099 h 3566356"/>
                  <a:gd name="connsiteX633" fmla="*/ 2983241 w 3619944"/>
                  <a:gd name="connsiteY633" fmla="*/ 1035707 h 3566356"/>
                  <a:gd name="connsiteX634" fmla="*/ 2970287 w 3619944"/>
                  <a:gd name="connsiteY634" fmla="*/ 1001607 h 3566356"/>
                  <a:gd name="connsiteX635" fmla="*/ 2965667 w 3619944"/>
                  <a:gd name="connsiteY635" fmla="*/ 1000121 h 3566356"/>
                  <a:gd name="connsiteX636" fmla="*/ 2963810 w 3619944"/>
                  <a:gd name="connsiteY636" fmla="*/ 1003322 h 3566356"/>
                  <a:gd name="connsiteX637" fmla="*/ 2987432 w 3619944"/>
                  <a:gd name="connsiteY637" fmla="*/ 1132671 h 3566356"/>
                  <a:gd name="connsiteX638" fmla="*/ 3020007 w 3619944"/>
                  <a:gd name="connsiteY638" fmla="*/ 1355937 h 3566356"/>
                  <a:gd name="connsiteX639" fmla="*/ 3029151 w 3619944"/>
                  <a:gd name="connsiteY639" fmla="*/ 1934867 h 3566356"/>
                  <a:gd name="connsiteX640" fmla="*/ 2872180 w 3619944"/>
                  <a:gd name="connsiteY640" fmla="*/ 1922675 h 3566356"/>
                  <a:gd name="connsiteX641" fmla="*/ 2647961 w 3619944"/>
                  <a:gd name="connsiteY641" fmla="*/ 699855 h 3566356"/>
                  <a:gd name="connsiteX642" fmla="*/ 3056202 w 3619944"/>
                  <a:gd name="connsiteY642" fmla="*/ 784247 h 3566356"/>
                  <a:gd name="connsiteX643" fmla="*/ 3422534 w 3619944"/>
                  <a:gd name="connsiteY643" fmla="*/ 479447 h 3566356"/>
                  <a:gd name="connsiteX644" fmla="*/ 3541597 w 3619944"/>
                  <a:gd name="connsiteY644" fmla="*/ 524595 h 3566356"/>
                  <a:gd name="connsiteX645" fmla="*/ 3605223 w 3619944"/>
                  <a:gd name="connsiteY645" fmla="*/ 386673 h 3566356"/>
                  <a:gd name="connsiteX646" fmla="*/ 3553979 w 3619944"/>
                  <a:gd name="connsiteY646" fmla="*/ 440775 h 3566356"/>
                  <a:gd name="connsiteX647" fmla="*/ 3527690 w 3619944"/>
                  <a:gd name="connsiteY647" fmla="*/ 510117 h 3566356"/>
                  <a:gd name="connsiteX648" fmla="*/ 3446727 w 3619944"/>
                  <a:gd name="connsiteY648" fmla="*/ 477923 h 3566356"/>
                  <a:gd name="connsiteX649" fmla="*/ 3475112 w 3619944"/>
                  <a:gd name="connsiteY649" fmla="*/ 426869 h 3566356"/>
                  <a:gd name="connsiteX650" fmla="*/ 3449966 w 3619944"/>
                  <a:gd name="connsiteY650" fmla="*/ 385149 h 3566356"/>
                  <a:gd name="connsiteX651" fmla="*/ 3454538 w 3619944"/>
                  <a:gd name="connsiteY651" fmla="*/ 386864 h 3566356"/>
                  <a:gd name="connsiteX652" fmla="*/ 3494924 w 3619944"/>
                  <a:gd name="connsiteY652" fmla="*/ 404390 h 3566356"/>
                  <a:gd name="connsiteX653" fmla="*/ 3509212 w 3619944"/>
                  <a:gd name="connsiteY653" fmla="*/ 355050 h 3566356"/>
                  <a:gd name="connsiteX654" fmla="*/ 3523118 w 3619944"/>
                  <a:gd name="connsiteY654" fmla="*/ 358860 h 3566356"/>
                  <a:gd name="connsiteX655" fmla="*/ 3511497 w 3619944"/>
                  <a:gd name="connsiteY655" fmla="*/ 404580 h 3566356"/>
                  <a:gd name="connsiteX656" fmla="*/ 3516831 w 3619944"/>
                  <a:gd name="connsiteY656" fmla="*/ 414867 h 3566356"/>
                  <a:gd name="connsiteX657" fmla="*/ 3527118 w 3619944"/>
                  <a:gd name="connsiteY657" fmla="*/ 409533 h 3566356"/>
                  <a:gd name="connsiteX658" fmla="*/ 3548264 w 3619944"/>
                  <a:gd name="connsiteY658" fmla="*/ 361718 h 3566356"/>
                  <a:gd name="connsiteX659" fmla="*/ 3568457 w 3619944"/>
                  <a:gd name="connsiteY659" fmla="*/ 353907 h 3566356"/>
                  <a:gd name="connsiteX660" fmla="*/ 3549407 w 3619944"/>
                  <a:gd name="connsiteY660" fmla="*/ 400580 h 3566356"/>
                  <a:gd name="connsiteX661" fmla="*/ 3545025 w 3619944"/>
                  <a:gd name="connsiteY661" fmla="*/ 412200 h 3566356"/>
                  <a:gd name="connsiteX662" fmla="*/ 3551388 w 3619944"/>
                  <a:gd name="connsiteY662" fmla="*/ 421231 h 3566356"/>
                  <a:gd name="connsiteX663" fmla="*/ 3559313 w 3619944"/>
                  <a:gd name="connsiteY663" fmla="*/ 417725 h 3566356"/>
                  <a:gd name="connsiteX664" fmla="*/ 3578363 w 3619944"/>
                  <a:gd name="connsiteY664" fmla="*/ 395246 h 3566356"/>
                  <a:gd name="connsiteX665" fmla="*/ 3605414 w 3619944"/>
                  <a:gd name="connsiteY665" fmla="*/ 385721 h 35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619944" h="3566356">
                    <a:moveTo>
                      <a:pt x="3611510" y="369719"/>
                    </a:moveTo>
                    <a:cubicBezTo>
                      <a:pt x="3601432" y="366463"/>
                      <a:pt x="3590431" y="367786"/>
                      <a:pt x="3581411" y="373338"/>
                    </a:cubicBezTo>
                    <a:cubicBezTo>
                      <a:pt x="3585049" y="364616"/>
                      <a:pt x="3586297" y="355082"/>
                      <a:pt x="3585031" y="345716"/>
                    </a:cubicBezTo>
                    <a:cubicBezTo>
                      <a:pt x="3581601" y="330285"/>
                      <a:pt x="3559122" y="323237"/>
                      <a:pt x="3540644" y="345716"/>
                    </a:cubicBezTo>
                    <a:cubicBezTo>
                      <a:pt x="3539501" y="333524"/>
                      <a:pt x="3533976" y="325142"/>
                      <a:pt x="3524261" y="323427"/>
                    </a:cubicBezTo>
                    <a:cubicBezTo>
                      <a:pt x="3500067" y="318855"/>
                      <a:pt x="3489590" y="364956"/>
                      <a:pt x="3484256" y="389150"/>
                    </a:cubicBezTo>
                    <a:cubicBezTo>
                      <a:pt x="3471683" y="379815"/>
                      <a:pt x="3451109" y="364004"/>
                      <a:pt x="3440822" y="376386"/>
                    </a:cubicBezTo>
                    <a:cubicBezTo>
                      <a:pt x="3434878" y="382732"/>
                      <a:pt x="3433173" y="391954"/>
                      <a:pt x="3436440" y="400008"/>
                    </a:cubicBezTo>
                    <a:cubicBezTo>
                      <a:pt x="3443851" y="412954"/>
                      <a:pt x="3454395" y="423828"/>
                      <a:pt x="3467111" y="431631"/>
                    </a:cubicBezTo>
                    <a:cubicBezTo>
                      <a:pt x="3463491" y="440013"/>
                      <a:pt x="3448061" y="462111"/>
                      <a:pt x="3440060" y="475065"/>
                    </a:cubicBezTo>
                    <a:cubicBezTo>
                      <a:pt x="3433583" y="473160"/>
                      <a:pt x="3419867" y="469541"/>
                      <a:pt x="3417009" y="475065"/>
                    </a:cubicBezTo>
                    <a:cubicBezTo>
                      <a:pt x="3350144" y="566124"/>
                      <a:pt x="3169359" y="777198"/>
                      <a:pt x="3056774" y="772817"/>
                    </a:cubicBezTo>
                    <a:cubicBezTo>
                      <a:pt x="2882847" y="766149"/>
                      <a:pt x="2663963" y="681948"/>
                      <a:pt x="2642056" y="684996"/>
                    </a:cubicBezTo>
                    <a:lnTo>
                      <a:pt x="2611385" y="617750"/>
                    </a:lnTo>
                    <a:cubicBezTo>
                      <a:pt x="2645122" y="594647"/>
                      <a:pt x="2670459" y="561225"/>
                      <a:pt x="2683584" y="522500"/>
                    </a:cubicBezTo>
                    <a:cubicBezTo>
                      <a:pt x="2704949" y="463392"/>
                      <a:pt x="2714655" y="400706"/>
                      <a:pt x="2712159" y="337905"/>
                    </a:cubicBezTo>
                    <a:cubicBezTo>
                      <a:pt x="2712302" y="317549"/>
                      <a:pt x="2711350" y="297199"/>
                      <a:pt x="2709302" y="276945"/>
                    </a:cubicBezTo>
                    <a:cubicBezTo>
                      <a:pt x="2789693" y="271611"/>
                      <a:pt x="2842652" y="176933"/>
                      <a:pt x="2779977" y="98637"/>
                    </a:cubicBezTo>
                    <a:cubicBezTo>
                      <a:pt x="2767766" y="79670"/>
                      <a:pt x="2748383" y="66471"/>
                      <a:pt x="2726256" y="62061"/>
                    </a:cubicBezTo>
                    <a:cubicBezTo>
                      <a:pt x="2713350" y="61389"/>
                      <a:pt x="2700425" y="63133"/>
                      <a:pt x="2688156" y="67205"/>
                    </a:cubicBezTo>
                    <a:cubicBezTo>
                      <a:pt x="2611956" y="86255"/>
                      <a:pt x="2610814" y="38058"/>
                      <a:pt x="2558616" y="25104"/>
                    </a:cubicBezTo>
                    <a:cubicBezTo>
                      <a:pt x="2534756" y="21107"/>
                      <a:pt x="2510258" y="23676"/>
                      <a:pt x="2487750" y="32534"/>
                    </a:cubicBezTo>
                    <a:cubicBezTo>
                      <a:pt x="2411550" y="59204"/>
                      <a:pt x="2426409" y="101685"/>
                      <a:pt x="2391167" y="137118"/>
                    </a:cubicBezTo>
                    <a:cubicBezTo>
                      <a:pt x="2372117" y="156168"/>
                      <a:pt x="2290773" y="129308"/>
                      <a:pt x="2257817" y="183410"/>
                    </a:cubicBezTo>
                    <a:cubicBezTo>
                      <a:pt x="2222765" y="242655"/>
                      <a:pt x="2226003" y="368004"/>
                      <a:pt x="2276867" y="417153"/>
                    </a:cubicBezTo>
                    <a:cubicBezTo>
                      <a:pt x="2288164" y="427302"/>
                      <a:pt x="2300632" y="436064"/>
                      <a:pt x="2314014" y="443252"/>
                    </a:cubicBezTo>
                    <a:cubicBezTo>
                      <a:pt x="2326359" y="455869"/>
                      <a:pt x="2340789" y="466247"/>
                      <a:pt x="2356687" y="473922"/>
                    </a:cubicBezTo>
                    <a:cubicBezTo>
                      <a:pt x="2371546" y="504212"/>
                      <a:pt x="2388500" y="591270"/>
                      <a:pt x="2394787" y="624227"/>
                    </a:cubicBezTo>
                    <a:lnTo>
                      <a:pt x="2388881" y="673757"/>
                    </a:lnTo>
                    <a:cubicBezTo>
                      <a:pt x="2348257" y="680142"/>
                      <a:pt x="2308195" y="689697"/>
                      <a:pt x="2269056" y="702332"/>
                    </a:cubicBezTo>
                    <a:cubicBezTo>
                      <a:pt x="2204934" y="723088"/>
                      <a:pt x="2142726" y="749347"/>
                      <a:pt x="2083128" y="780818"/>
                    </a:cubicBezTo>
                    <a:cubicBezTo>
                      <a:pt x="1974543" y="837968"/>
                      <a:pt x="1987878" y="836825"/>
                      <a:pt x="1984068" y="830729"/>
                    </a:cubicBezTo>
                    <a:cubicBezTo>
                      <a:pt x="1970905" y="816398"/>
                      <a:pt x="1956903" y="802849"/>
                      <a:pt x="1942158" y="790152"/>
                    </a:cubicBezTo>
                    <a:cubicBezTo>
                      <a:pt x="1838145" y="702522"/>
                      <a:pt x="1725369" y="627846"/>
                      <a:pt x="1592210" y="605939"/>
                    </a:cubicBezTo>
                    <a:lnTo>
                      <a:pt x="1576589" y="517356"/>
                    </a:lnTo>
                    <a:cubicBezTo>
                      <a:pt x="1618499" y="483066"/>
                      <a:pt x="1641359" y="413915"/>
                      <a:pt x="1642121" y="364956"/>
                    </a:cubicBezTo>
                    <a:cubicBezTo>
                      <a:pt x="1657742" y="371433"/>
                      <a:pt x="1670124" y="360003"/>
                      <a:pt x="1678316" y="345906"/>
                    </a:cubicBezTo>
                    <a:cubicBezTo>
                      <a:pt x="1680602" y="341715"/>
                      <a:pt x="1694889" y="345906"/>
                      <a:pt x="1705938" y="321141"/>
                    </a:cubicBezTo>
                    <a:cubicBezTo>
                      <a:pt x="1707853" y="315979"/>
                      <a:pt x="1707853" y="310302"/>
                      <a:pt x="1705938" y="305139"/>
                    </a:cubicBezTo>
                    <a:cubicBezTo>
                      <a:pt x="1720388" y="296508"/>
                      <a:pt x="1725112" y="277794"/>
                      <a:pt x="1716473" y="263343"/>
                    </a:cubicBezTo>
                    <a:cubicBezTo>
                      <a:pt x="1715568" y="261820"/>
                      <a:pt x="1714530" y="260379"/>
                      <a:pt x="1713368" y="259038"/>
                    </a:cubicBezTo>
                    <a:cubicBezTo>
                      <a:pt x="1725255" y="252276"/>
                      <a:pt x="1733351" y="240387"/>
                      <a:pt x="1735275" y="226844"/>
                    </a:cubicBezTo>
                    <a:cubicBezTo>
                      <a:pt x="1739466" y="201888"/>
                      <a:pt x="1733751" y="179409"/>
                      <a:pt x="1709748" y="171599"/>
                    </a:cubicBezTo>
                    <a:cubicBezTo>
                      <a:pt x="1709748" y="166074"/>
                      <a:pt x="1713749" y="156930"/>
                      <a:pt x="1713749" y="155025"/>
                    </a:cubicBezTo>
                    <a:cubicBezTo>
                      <a:pt x="1714168" y="137102"/>
                      <a:pt x="1707300" y="119776"/>
                      <a:pt x="1694699" y="107019"/>
                    </a:cubicBezTo>
                    <a:cubicBezTo>
                      <a:pt x="1668219" y="84350"/>
                      <a:pt x="1659837" y="86255"/>
                      <a:pt x="1643264" y="87969"/>
                    </a:cubicBezTo>
                    <a:cubicBezTo>
                      <a:pt x="1643264" y="76539"/>
                      <a:pt x="1650503" y="68919"/>
                      <a:pt x="1638501" y="53298"/>
                    </a:cubicBezTo>
                    <a:cubicBezTo>
                      <a:pt x="1619642" y="31541"/>
                      <a:pt x="1589181" y="23925"/>
                      <a:pt x="1562301" y="34248"/>
                    </a:cubicBezTo>
                    <a:lnTo>
                      <a:pt x="1557539" y="35772"/>
                    </a:lnTo>
                    <a:cubicBezTo>
                      <a:pt x="1551519" y="20630"/>
                      <a:pt x="1539318" y="8779"/>
                      <a:pt x="1524011" y="3197"/>
                    </a:cubicBezTo>
                    <a:cubicBezTo>
                      <a:pt x="1500198" y="-5757"/>
                      <a:pt x="1483815" y="5864"/>
                      <a:pt x="1463813" y="16341"/>
                    </a:cubicBezTo>
                    <a:cubicBezTo>
                      <a:pt x="1433904" y="-10329"/>
                      <a:pt x="1376754" y="3959"/>
                      <a:pt x="1346084" y="22437"/>
                    </a:cubicBezTo>
                    <a:cubicBezTo>
                      <a:pt x="1332177" y="30819"/>
                      <a:pt x="1330844" y="45678"/>
                      <a:pt x="1325319" y="52536"/>
                    </a:cubicBezTo>
                    <a:cubicBezTo>
                      <a:pt x="1313480" y="51673"/>
                      <a:pt x="1301688" y="54755"/>
                      <a:pt x="1291791" y="61299"/>
                    </a:cubicBezTo>
                    <a:cubicBezTo>
                      <a:pt x="1283028" y="66824"/>
                      <a:pt x="1274837" y="74825"/>
                      <a:pt x="1267788" y="80349"/>
                    </a:cubicBezTo>
                    <a:cubicBezTo>
                      <a:pt x="1263140" y="83953"/>
                      <a:pt x="1259311" y="88497"/>
                      <a:pt x="1256549" y="93684"/>
                    </a:cubicBezTo>
                    <a:cubicBezTo>
                      <a:pt x="1250653" y="103369"/>
                      <a:pt x="1247252" y="114365"/>
                      <a:pt x="1246643" y="125688"/>
                    </a:cubicBezTo>
                    <a:cubicBezTo>
                      <a:pt x="1241957" y="126809"/>
                      <a:pt x="1237508" y="128744"/>
                      <a:pt x="1233498" y="131403"/>
                    </a:cubicBezTo>
                    <a:cubicBezTo>
                      <a:pt x="1218277" y="145029"/>
                      <a:pt x="1207581" y="162972"/>
                      <a:pt x="1202828" y="182838"/>
                    </a:cubicBezTo>
                    <a:cubicBezTo>
                      <a:pt x="1200751" y="193830"/>
                      <a:pt x="1201809" y="205185"/>
                      <a:pt x="1205876" y="215604"/>
                    </a:cubicBezTo>
                    <a:cubicBezTo>
                      <a:pt x="1205876" y="216747"/>
                      <a:pt x="1207781" y="219033"/>
                      <a:pt x="1208352" y="220176"/>
                    </a:cubicBezTo>
                    <a:cubicBezTo>
                      <a:pt x="1204542" y="225701"/>
                      <a:pt x="1194636" y="230082"/>
                      <a:pt x="1192731" y="244941"/>
                    </a:cubicBezTo>
                    <a:cubicBezTo>
                      <a:pt x="1190826" y="259800"/>
                      <a:pt x="1191398" y="288947"/>
                      <a:pt x="1205876" y="297710"/>
                    </a:cubicBezTo>
                    <a:cubicBezTo>
                      <a:pt x="1211972" y="301329"/>
                      <a:pt x="1224926" y="305139"/>
                      <a:pt x="1229498" y="307997"/>
                    </a:cubicBezTo>
                    <a:cubicBezTo>
                      <a:pt x="1228774" y="315791"/>
                      <a:pt x="1228774" y="323634"/>
                      <a:pt x="1229498" y="331428"/>
                    </a:cubicBezTo>
                    <a:cubicBezTo>
                      <a:pt x="1234451" y="363623"/>
                      <a:pt x="1266264" y="375243"/>
                      <a:pt x="1299030" y="370481"/>
                    </a:cubicBezTo>
                    <a:lnTo>
                      <a:pt x="1307984" y="375053"/>
                    </a:lnTo>
                    <a:cubicBezTo>
                      <a:pt x="1311460" y="408991"/>
                      <a:pt x="1320471" y="442131"/>
                      <a:pt x="1334654" y="473160"/>
                    </a:cubicBezTo>
                    <a:cubicBezTo>
                      <a:pt x="1345227" y="493657"/>
                      <a:pt x="1361162" y="510905"/>
                      <a:pt x="1380755" y="523071"/>
                    </a:cubicBezTo>
                    <a:lnTo>
                      <a:pt x="1371611" y="604224"/>
                    </a:lnTo>
                    <a:cubicBezTo>
                      <a:pt x="1326139" y="610868"/>
                      <a:pt x="1281466" y="622101"/>
                      <a:pt x="1238261" y="637752"/>
                    </a:cubicBezTo>
                    <a:cubicBezTo>
                      <a:pt x="1107387" y="685568"/>
                      <a:pt x="1030997" y="747671"/>
                      <a:pt x="963369" y="855494"/>
                    </a:cubicBezTo>
                    <a:cubicBezTo>
                      <a:pt x="870215" y="778341"/>
                      <a:pt x="712481" y="662708"/>
                      <a:pt x="590561" y="664803"/>
                    </a:cubicBezTo>
                    <a:cubicBezTo>
                      <a:pt x="591344" y="656567"/>
                      <a:pt x="591344" y="648275"/>
                      <a:pt x="590561" y="640038"/>
                    </a:cubicBezTo>
                    <a:cubicBezTo>
                      <a:pt x="590561" y="634514"/>
                      <a:pt x="587513" y="617559"/>
                      <a:pt x="582369" y="615083"/>
                    </a:cubicBezTo>
                    <a:cubicBezTo>
                      <a:pt x="582369" y="605748"/>
                      <a:pt x="580845" y="596033"/>
                      <a:pt x="580083" y="587079"/>
                    </a:cubicBezTo>
                    <a:cubicBezTo>
                      <a:pt x="623136" y="650706"/>
                      <a:pt x="710957" y="616988"/>
                      <a:pt x="701241" y="573554"/>
                    </a:cubicBezTo>
                    <a:cubicBezTo>
                      <a:pt x="723297" y="575015"/>
                      <a:pt x="744663" y="565542"/>
                      <a:pt x="758391" y="548217"/>
                    </a:cubicBezTo>
                    <a:cubicBezTo>
                      <a:pt x="771840" y="529001"/>
                      <a:pt x="771840" y="503426"/>
                      <a:pt x="758391" y="484209"/>
                    </a:cubicBezTo>
                    <a:cubicBezTo>
                      <a:pt x="756814" y="481669"/>
                      <a:pt x="754891" y="479361"/>
                      <a:pt x="752676" y="477351"/>
                    </a:cubicBezTo>
                    <a:cubicBezTo>
                      <a:pt x="782394" y="469731"/>
                      <a:pt x="792681" y="456587"/>
                      <a:pt x="796491" y="437727"/>
                    </a:cubicBezTo>
                    <a:cubicBezTo>
                      <a:pt x="799557" y="423299"/>
                      <a:pt x="798433" y="408294"/>
                      <a:pt x="793253" y="394484"/>
                    </a:cubicBezTo>
                    <a:cubicBezTo>
                      <a:pt x="796643" y="392809"/>
                      <a:pt x="799837" y="390765"/>
                      <a:pt x="802778" y="388388"/>
                    </a:cubicBezTo>
                    <a:cubicBezTo>
                      <a:pt x="811509" y="380044"/>
                      <a:pt x="817434" y="369193"/>
                      <a:pt x="819732" y="357336"/>
                    </a:cubicBezTo>
                    <a:cubicBezTo>
                      <a:pt x="824281" y="316056"/>
                      <a:pt x="815324" y="274414"/>
                      <a:pt x="794205" y="238655"/>
                    </a:cubicBezTo>
                    <a:cubicBezTo>
                      <a:pt x="787362" y="226731"/>
                      <a:pt x="776164" y="217923"/>
                      <a:pt x="762963" y="214080"/>
                    </a:cubicBezTo>
                    <a:cubicBezTo>
                      <a:pt x="760485" y="202739"/>
                      <a:pt x="759018" y="191200"/>
                      <a:pt x="758582" y="179600"/>
                    </a:cubicBezTo>
                    <a:cubicBezTo>
                      <a:pt x="752204" y="143049"/>
                      <a:pt x="728481" y="111868"/>
                      <a:pt x="694955" y="95970"/>
                    </a:cubicBezTo>
                    <a:cubicBezTo>
                      <a:pt x="678947" y="88465"/>
                      <a:pt x="661573" y="84316"/>
                      <a:pt x="643901" y="83778"/>
                    </a:cubicBezTo>
                    <a:cubicBezTo>
                      <a:pt x="636478" y="83163"/>
                      <a:pt x="629009" y="84136"/>
                      <a:pt x="621993" y="86636"/>
                    </a:cubicBezTo>
                    <a:cubicBezTo>
                      <a:pt x="609849" y="71945"/>
                      <a:pt x="593901" y="60875"/>
                      <a:pt x="575892" y="54632"/>
                    </a:cubicBezTo>
                    <a:cubicBezTo>
                      <a:pt x="540943" y="48141"/>
                      <a:pt x="504823" y="54071"/>
                      <a:pt x="473784" y="71396"/>
                    </a:cubicBezTo>
                    <a:cubicBezTo>
                      <a:pt x="467498" y="75587"/>
                      <a:pt x="462545" y="83778"/>
                      <a:pt x="457020" y="87779"/>
                    </a:cubicBezTo>
                    <a:cubicBezTo>
                      <a:pt x="429544" y="75979"/>
                      <a:pt x="398181" y="77382"/>
                      <a:pt x="371867" y="91589"/>
                    </a:cubicBezTo>
                    <a:cubicBezTo>
                      <a:pt x="344005" y="103797"/>
                      <a:pt x="322331" y="126847"/>
                      <a:pt x="311859" y="155406"/>
                    </a:cubicBezTo>
                    <a:cubicBezTo>
                      <a:pt x="303858" y="174456"/>
                      <a:pt x="296619" y="205698"/>
                      <a:pt x="308811" y="222081"/>
                    </a:cubicBezTo>
                    <a:cubicBezTo>
                      <a:pt x="309511" y="222989"/>
                      <a:pt x="310149" y="223943"/>
                      <a:pt x="310716" y="224939"/>
                    </a:cubicBezTo>
                    <a:cubicBezTo>
                      <a:pt x="303477" y="237702"/>
                      <a:pt x="286904" y="243989"/>
                      <a:pt x="281379" y="279422"/>
                    </a:cubicBezTo>
                    <a:cubicBezTo>
                      <a:pt x="279130" y="297196"/>
                      <a:pt x="279837" y="315220"/>
                      <a:pt x="283475" y="332762"/>
                    </a:cubicBezTo>
                    <a:cubicBezTo>
                      <a:pt x="285560" y="341650"/>
                      <a:pt x="293398" y="347999"/>
                      <a:pt x="302525" y="348192"/>
                    </a:cubicBezTo>
                    <a:cubicBezTo>
                      <a:pt x="296619" y="405342"/>
                      <a:pt x="297572" y="481542"/>
                      <a:pt x="328814" y="530882"/>
                    </a:cubicBezTo>
                    <a:cubicBezTo>
                      <a:pt x="336592" y="542423"/>
                      <a:pt x="345668" y="553033"/>
                      <a:pt x="355865" y="562505"/>
                    </a:cubicBezTo>
                    <a:cubicBezTo>
                      <a:pt x="366517" y="572941"/>
                      <a:pt x="379616" y="580540"/>
                      <a:pt x="393965" y="584603"/>
                    </a:cubicBezTo>
                    <a:lnTo>
                      <a:pt x="393965" y="618512"/>
                    </a:lnTo>
                    <a:cubicBezTo>
                      <a:pt x="384440" y="623846"/>
                      <a:pt x="391107" y="654135"/>
                      <a:pt x="387107" y="672423"/>
                    </a:cubicBezTo>
                    <a:cubicBezTo>
                      <a:pt x="309764" y="667089"/>
                      <a:pt x="201560" y="684996"/>
                      <a:pt x="141552" y="734526"/>
                    </a:cubicBezTo>
                    <a:cubicBezTo>
                      <a:pt x="48969" y="811488"/>
                      <a:pt x="11250" y="920073"/>
                      <a:pt x="1344" y="1040088"/>
                    </a:cubicBezTo>
                    <a:cubicBezTo>
                      <a:pt x="-12181" y="1205633"/>
                      <a:pt x="77544" y="1308122"/>
                      <a:pt x="216800" y="1325838"/>
                    </a:cubicBezTo>
                    <a:cubicBezTo>
                      <a:pt x="225549" y="1354823"/>
                      <a:pt x="235850" y="1383312"/>
                      <a:pt x="247661" y="1411182"/>
                    </a:cubicBezTo>
                    <a:cubicBezTo>
                      <a:pt x="188820" y="1521510"/>
                      <a:pt x="145790" y="1639573"/>
                      <a:pt x="119835" y="1761893"/>
                    </a:cubicBezTo>
                    <a:cubicBezTo>
                      <a:pt x="100785" y="1865525"/>
                      <a:pt x="91832" y="2029736"/>
                      <a:pt x="90117" y="2187280"/>
                    </a:cubicBezTo>
                    <a:cubicBezTo>
                      <a:pt x="90117" y="2262337"/>
                      <a:pt x="90117" y="2543896"/>
                      <a:pt x="115263" y="2613999"/>
                    </a:cubicBezTo>
                    <a:cubicBezTo>
                      <a:pt x="119264" y="2625048"/>
                      <a:pt x="136409" y="2630954"/>
                      <a:pt x="147648" y="2634192"/>
                    </a:cubicBezTo>
                    <a:cubicBezTo>
                      <a:pt x="178904" y="2642374"/>
                      <a:pt x="210751" y="2648109"/>
                      <a:pt x="242898" y="2651338"/>
                    </a:cubicBezTo>
                    <a:cubicBezTo>
                      <a:pt x="250899" y="2818596"/>
                      <a:pt x="274712" y="3455438"/>
                      <a:pt x="274712" y="3456390"/>
                    </a:cubicBezTo>
                    <a:cubicBezTo>
                      <a:pt x="241979" y="3473907"/>
                      <a:pt x="211845" y="3495900"/>
                      <a:pt x="185177" y="3521732"/>
                    </a:cubicBezTo>
                    <a:cubicBezTo>
                      <a:pt x="176555" y="3529409"/>
                      <a:pt x="172642" y="3541077"/>
                      <a:pt x="174890" y="3552403"/>
                    </a:cubicBezTo>
                    <a:cubicBezTo>
                      <a:pt x="178947" y="3562632"/>
                      <a:pt x="189911" y="3568319"/>
                      <a:pt x="200607" y="3565738"/>
                    </a:cubicBezTo>
                    <a:cubicBezTo>
                      <a:pt x="232230" y="3562880"/>
                      <a:pt x="317384" y="3537353"/>
                      <a:pt x="355865" y="3530305"/>
                    </a:cubicBezTo>
                    <a:cubicBezTo>
                      <a:pt x="356817" y="3538496"/>
                      <a:pt x="358151" y="3546497"/>
                      <a:pt x="366152" y="3549355"/>
                    </a:cubicBezTo>
                    <a:cubicBezTo>
                      <a:pt x="379868" y="3554117"/>
                      <a:pt x="406919" y="3556594"/>
                      <a:pt x="416825" y="3544211"/>
                    </a:cubicBezTo>
                    <a:cubicBezTo>
                      <a:pt x="426731" y="3531829"/>
                      <a:pt x="420825" y="3499444"/>
                      <a:pt x="422159" y="3485537"/>
                    </a:cubicBezTo>
                    <a:cubicBezTo>
                      <a:pt x="423302" y="3475250"/>
                      <a:pt x="510170" y="2875937"/>
                      <a:pt x="539888" y="2670388"/>
                    </a:cubicBezTo>
                    <a:lnTo>
                      <a:pt x="563700" y="2670388"/>
                    </a:lnTo>
                    <a:cubicBezTo>
                      <a:pt x="600276" y="2868317"/>
                      <a:pt x="700289" y="3434292"/>
                      <a:pt x="700479" y="3435245"/>
                    </a:cubicBezTo>
                    <a:cubicBezTo>
                      <a:pt x="680676" y="3450295"/>
                      <a:pt x="661901" y="3466649"/>
                      <a:pt x="644282" y="3484204"/>
                    </a:cubicBezTo>
                    <a:cubicBezTo>
                      <a:pt x="629613" y="3499063"/>
                      <a:pt x="605039" y="3525732"/>
                      <a:pt x="614754" y="3544021"/>
                    </a:cubicBezTo>
                    <a:cubicBezTo>
                      <a:pt x="624470" y="3562308"/>
                      <a:pt x="647330" y="3552974"/>
                      <a:pt x="666570" y="3545925"/>
                    </a:cubicBezTo>
                    <a:cubicBezTo>
                      <a:pt x="704670" y="3532590"/>
                      <a:pt x="761820" y="3506873"/>
                      <a:pt x="790967" y="3497348"/>
                    </a:cubicBezTo>
                    <a:cubicBezTo>
                      <a:pt x="793062" y="3505158"/>
                      <a:pt x="795539" y="3512969"/>
                      <a:pt x="803730" y="3514683"/>
                    </a:cubicBezTo>
                    <a:cubicBezTo>
                      <a:pt x="815098" y="3516398"/>
                      <a:pt x="826692" y="3515817"/>
                      <a:pt x="837830" y="3512969"/>
                    </a:cubicBezTo>
                    <a:cubicBezTo>
                      <a:pt x="854022" y="3508206"/>
                      <a:pt x="856880" y="3498110"/>
                      <a:pt x="856880" y="3481346"/>
                    </a:cubicBezTo>
                    <a:cubicBezTo>
                      <a:pt x="849831" y="3396955"/>
                      <a:pt x="849641" y="3663083"/>
                      <a:pt x="855356" y="2666578"/>
                    </a:cubicBezTo>
                    <a:cubicBezTo>
                      <a:pt x="876482" y="2665730"/>
                      <a:pt x="897409" y="2662205"/>
                      <a:pt x="917649" y="2656100"/>
                    </a:cubicBezTo>
                    <a:cubicBezTo>
                      <a:pt x="971561" y="2629621"/>
                      <a:pt x="966608" y="1856000"/>
                      <a:pt x="896504" y="1612541"/>
                    </a:cubicBezTo>
                    <a:cubicBezTo>
                      <a:pt x="891741" y="1595777"/>
                      <a:pt x="861642" y="1508337"/>
                      <a:pt x="840306" y="1454045"/>
                    </a:cubicBezTo>
                    <a:cubicBezTo>
                      <a:pt x="840976" y="1452197"/>
                      <a:pt x="840976" y="1450178"/>
                      <a:pt x="840306" y="1448330"/>
                    </a:cubicBezTo>
                    <a:cubicBezTo>
                      <a:pt x="834043" y="1432556"/>
                      <a:pt x="826986" y="1417107"/>
                      <a:pt x="819161" y="1402038"/>
                    </a:cubicBezTo>
                    <a:cubicBezTo>
                      <a:pt x="824876" y="1331934"/>
                      <a:pt x="830972" y="1196679"/>
                      <a:pt x="836687" y="1155722"/>
                    </a:cubicBezTo>
                    <a:lnTo>
                      <a:pt x="884121" y="1188297"/>
                    </a:lnTo>
                    <a:cubicBezTo>
                      <a:pt x="888008" y="1203623"/>
                      <a:pt x="893503" y="1218501"/>
                      <a:pt x="900504" y="1232684"/>
                    </a:cubicBezTo>
                    <a:cubicBezTo>
                      <a:pt x="908305" y="1253163"/>
                      <a:pt x="920840" y="1271498"/>
                      <a:pt x="937080" y="1286214"/>
                    </a:cubicBezTo>
                    <a:cubicBezTo>
                      <a:pt x="978619" y="1324486"/>
                      <a:pt x="1035007" y="1342345"/>
                      <a:pt x="1091004" y="1334982"/>
                    </a:cubicBezTo>
                    <a:lnTo>
                      <a:pt x="1123008" y="1334982"/>
                    </a:lnTo>
                    <a:cubicBezTo>
                      <a:pt x="1159965" y="1554438"/>
                      <a:pt x="1149297" y="1531388"/>
                      <a:pt x="1154822" y="1536912"/>
                    </a:cubicBezTo>
                    <a:cubicBezTo>
                      <a:pt x="1014423" y="2020782"/>
                      <a:pt x="969084" y="2938612"/>
                      <a:pt x="988134" y="3403813"/>
                    </a:cubicBezTo>
                    <a:cubicBezTo>
                      <a:pt x="988134" y="3406022"/>
                      <a:pt x="988868" y="3408165"/>
                      <a:pt x="990230" y="3409908"/>
                    </a:cubicBezTo>
                    <a:cubicBezTo>
                      <a:pt x="999945" y="3422291"/>
                      <a:pt x="1060524" y="3428958"/>
                      <a:pt x="1080527" y="3432388"/>
                    </a:cubicBezTo>
                    <a:cubicBezTo>
                      <a:pt x="1042951" y="3452419"/>
                      <a:pt x="1007194" y="3475688"/>
                      <a:pt x="973656" y="3501920"/>
                    </a:cubicBezTo>
                    <a:cubicBezTo>
                      <a:pt x="956702" y="3518494"/>
                      <a:pt x="978990" y="3549545"/>
                      <a:pt x="999755" y="3554879"/>
                    </a:cubicBezTo>
                    <a:cubicBezTo>
                      <a:pt x="1011185" y="3557927"/>
                      <a:pt x="1166633" y="3535829"/>
                      <a:pt x="1178444" y="3534114"/>
                    </a:cubicBezTo>
                    <a:cubicBezTo>
                      <a:pt x="1179968" y="3541354"/>
                      <a:pt x="1183397" y="3548402"/>
                      <a:pt x="1190636" y="3549736"/>
                    </a:cubicBezTo>
                    <a:cubicBezTo>
                      <a:pt x="1211010" y="3553241"/>
                      <a:pt x="1231689" y="3554717"/>
                      <a:pt x="1252358" y="3554117"/>
                    </a:cubicBezTo>
                    <a:cubicBezTo>
                      <a:pt x="1260740" y="3554117"/>
                      <a:pt x="1271408" y="3552212"/>
                      <a:pt x="1273313" y="3544211"/>
                    </a:cubicBezTo>
                    <a:cubicBezTo>
                      <a:pt x="1279676" y="3512512"/>
                      <a:pt x="1283371" y="3480327"/>
                      <a:pt x="1284362" y="3448008"/>
                    </a:cubicBezTo>
                    <a:cubicBezTo>
                      <a:pt x="1297887" y="3448008"/>
                      <a:pt x="1311413" y="3448008"/>
                      <a:pt x="1315794" y="3444198"/>
                    </a:cubicBezTo>
                    <a:cubicBezTo>
                      <a:pt x="1353894" y="3406098"/>
                      <a:pt x="1524011" y="2436644"/>
                      <a:pt x="1537917" y="2358348"/>
                    </a:cubicBezTo>
                    <a:cubicBezTo>
                      <a:pt x="1542642" y="2332079"/>
                      <a:pt x="1543861" y="2305304"/>
                      <a:pt x="1541537" y="2278719"/>
                    </a:cubicBezTo>
                    <a:cubicBezTo>
                      <a:pt x="1513914" y="1952012"/>
                      <a:pt x="1524201" y="2086505"/>
                      <a:pt x="1519820" y="1960584"/>
                    </a:cubicBezTo>
                    <a:cubicBezTo>
                      <a:pt x="1520268" y="1958746"/>
                      <a:pt x="1522115" y="1957613"/>
                      <a:pt x="1523954" y="1958051"/>
                    </a:cubicBezTo>
                    <a:cubicBezTo>
                      <a:pt x="1525211" y="1958356"/>
                      <a:pt x="1526183" y="1959337"/>
                      <a:pt x="1526487" y="1960584"/>
                    </a:cubicBezTo>
                    <a:cubicBezTo>
                      <a:pt x="1539251" y="2110317"/>
                      <a:pt x="1546871" y="2115461"/>
                      <a:pt x="1557158" y="2312819"/>
                    </a:cubicBezTo>
                    <a:cubicBezTo>
                      <a:pt x="1557158" y="2326345"/>
                      <a:pt x="1712415" y="3388572"/>
                      <a:pt x="1740419" y="3416386"/>
                    </a:cubicBezTo>
                    <a:cubicBezTo>
                      <a:pt x="1755335" y="3422558"/>
                      <a:pt x="1771337" y="3425663"/>
                      <a:pt x="1787472" y="3425530"/>
                    </a:cubicBezTo>
                    <a:cubicBezTo>
                      <a:pt x="1785653" y="3466544"/>
                      <a:pt x="1788911" y="3507625"/>
                      <a:pt x="1797188" y="3547830"/>
                    </a:cubicBezTo>
                    <a:cubicBezTo>
                      <a:pt x="1798255" y="3550879"/>
                      <a:pt x="1800531" y="3553355"/>
                      <a:pt x="1803474" y="3554688"/>
                    </a:cubicBezTo>
                    <a:cubicBezTo>
                      <a:pt x="1817381" y="3561546"/>
                      <a:pt x="1869387" y="3554688"/>
                      <a:pt x="1879674" y="3553355"/>
                    </a:cubicBezTo>
                    <a:cubicBezTo>
                      <a:pt x="1886342" y="3550840"/>
                      <a:pt x="1891047" y="3544811"/>
                      <a:pt x="1891866" y="3537734"/>
                    </a:cubicBezTo>
                    <a:cubicBezTo>
                      <a:pt x="1908059" y="3540020"/>
                      <a:pt x="2059316" y="3561356"/>
                      <a:pt x="2070365" y="3558498"/>
                    </a:cubicBezTo>
                    <a:cubicBezTo>
                      <a:pt x="2091129" y="3553164"/>
                      <a:pt x="2113608" y="3522113"/>
                      <a:pt x="2096463" y="3505349"/>
                    </a:cubicBezTo>
                    <a:cubicBezTo>
                      <a:pt x="2056792" y="3475012"/>
                      <a:pt x="2014596" y="3448123"/>
                      <a:pt x="1970352" y="3424958"/>
                    </a:cubicBezTo>
                    <a:cubicBezTo>
                      <a:pt x="1993212" y="3423244"/>
                      <a:pt x="2041218" y="3419053"/>
                      <a:pt x="2061030" y="3407432"/>
                    </a:cubicBezTo>
                    <a:cubicBezTo>
                      <a:pt x="2090939" y="3389715"/>
                      <a:pt x="2062364" y="2060787"/>
                      <a:pt x="1822334" y="1515767"/>
                    </a:cubicBezTo>
                    <a:cubicBezTo>
                      <a:pt x="1826715" y="1508718"/>
                      <a:pt x="1843479" y="1313075"/>
                      <a:pt x="1844241" y="1304312"/>
                    </a:cubicBezTo>
                    <a:cubicBezTo>
                      <a:pt x="1904458" y="1302274"/>
                      <a:pt x="1962799" y="1282890"/>
                      <a:pt x="2012262" y="1248495"/>
                    </a:cubicBezTo>
                    <a:lnTo>
                      <a:pt x="2088462" y="1221063"/>
                    </a:lnTo>
                    <a:cubicBezTo>
                      <a:pt x="2042057" y="1397866"/>
                      <a:pt x="2007252" y="1577508"/>
                      <a:pt x="1984259" y="1758845"/>
                    </a:cubicBezTo>
                    <a:cubicBezTo>
                      <a:pt x="1979877" y="1794659"/>
                      <a:pt x="1957779" y="1972586"/>
                      <a:pt x="1981592" y="1999256"/>
                    </a:cubicBezTo>
                    <a:cubicBezTo>
                      <a:pt x="1984049" y="2002018"/>
                      <a:pt x="1987440" y="2003780"/>
                      <a:pt x="1991117" y="2004209"/>
                    </a:cubicBezTo>
                    <a:cubicBezTo>
                      <a:pt x="2001975" y="2005161"/>
                      <a:pt x="2045409" y="2008971"/>
                      <a:pt x="2091701" y="2011829"/>
                    </a:cubicBezTo>
                    <a:cubicBezTo>
                      <a:pt x="2091701" y="2558373"/>
                      <a:pt x="2145422" y="2851744"/>
                      <a:pt x="2232099" y="3427244"/>
                    </a:cubicBezTo>
                    <a:cubicBezTo>
                      <a:pt x="2232661" y="3430930"/>
                      <a:pt x="2235805" y="3433673"/>
                      <a:pt x="2239529" y="3433721"/>
                    </a:cubicBezTo>
                    <a:lnTo>
                      <a:pt x="2244482" y="3433721"/>
                    </a:lnTo>
                    <a:cubicBezTo>
                      <a:pt x="2248073" y="3460258"/>
                      <a:pt x="2253874" y="3486442"/>
                      <a:pt x="2261818" y="3512016"/>
                    </a:cubicBezTo>
                    <a:cubicBezTo>
                      <a:pt x="2273819" y="3536210"/>
                      <a:pt x="2459938" y="3535638"/>
                      <a:pt x="2486226" y="3527256"/>
                    </a:cubicBezTo>
                    <a:cubicBezTo>
                      <a:pt x="2495685" y="3522408"/>
                      <a:pt x="2500447" y="3511598"/>
                      <a:pt x="2497656" y="3501348"/>
                    </a:cubicBezTo>
                    <a:cubicBezTo>
                      <a:pt x="2490037" y="3467439"/>
                      <a:pt x="2421456" y="3460010"/>
                      <a:pt x="2389072" y="3435626"/>
                    </a:cubicBezTo>
                    <a:lnTo>
                      <a:pt x="2400311" y="3435626"/>
                    </a:lnTo>
                    <a:cubicBezTo>
                      <a:pt x="2403931" y="3435721"/>
                      <a:pt x="2407121" y="3433254"/>
                      <a:pt x="2407931" y="3429721"/>
                    </a:cubicBezTo>
                    <a:lnTo>
                      <a:pt x="2553664" y="2700296"/>
                    </a:lnTo>
                    <a:cubicBezTo>
                      <a:pt x="2555378" y="2710964"/>
                      <a:pt x="2657867" y="3443246"/>
                      <a:pt x="2657867" y="3443246"/>
                    </a:cubicBezTo>
                    <a:cubicBezTo>
                      <a:pt x="2658534" y="3447208"/>
                      <a:pt x="2662039" y="3450066"/>
                      <a:pt x="2666058" y="3449913"/>
                    </a:cubicBezTo>
                    <a:lnTo>
                      <a:pt x="2681108" y="3449913"/>
                    </a:lnTo>
                    <a:cubicBezTo>
                      <a:pt x="2683784" y="3476764"/>
                      <a:pt x="2688109" y="3503415"/>
                      <a:pt x="2694062" y="3529733"/>
                    </a:cubicBezTo>
                    <a:cubicBezTo>
                      <a:pt x="2694653" y="3532181"/>
                      <a:pt x="2696339" y="3534219"/>
                      <a:pt x="2698634" y="3535257"/>
                    </a:cubicBezTo>
                    <a:cubicBezTo>
                      <a:pt x="2717684" y="3544211"/>
                      <a:pt x="2885133" y="3554307"/>
                      <a:pt x="2912756" y="3539258"/>
                    </a:cubicBezTo>
                    <a:cubicBezTo>
                      <a:pt x="2923157" y="3533619"/>
                      <a:pt x="2927539" y="3520979"/>
                      <a:pt x="2922852" y="3510112"/>
                    </a:cubicBezTo>
                    <a:cubicBezTo>
                      <a:pt x="2918071" y="3496853"/>
                      <a:pt x="2909537" y="3485261"/>
                      <a:pt x="2898278" y="3476774"/>
                    </a:cubicBezTo>
                    <a:cubicBezTo>
                      <a:pt x="2875227" y="3464011"/>
                      <a:pt x="2835032" y="3461153"/>
                      <a:pt x="2813506" y="3449913"/>
                    </a:cubicBezTo>
                    <a:lnTo>
                      <a:pt x="2824173" y="3449913"/>
                    </a:lnTo>
                    <a:cubicBezTo>
                      <a:pt x="2827917" y="3449694"/>
                      <a:pt x="2831079" y="3447065"/>
                      <a:pt x="2831984" y="3443437"/>
                    </a:cubicBezTo>
                    <a:cubicBezTo>
                      <a:pt x="2831984" y="3443437"/>
                      <a:pt x="2887420" y="3239792"/>
                      <a:pt x="2919995" y="2771353"/>
                    </a:cubicBezTo>
                    <a:cubicBezTo>
                      <a:pt x="2939045" y="2498175"/>
                      <a:pt x="2944379" y="2218902"/>
                      <a:pt x="2942283" y="1948773"/>
                    </a:cubicBezTo>
                    <a:cubicBezTo>
                      <a:pt x="2966667" y="1950678"/>
                      <a:pt x="3008197" y="1952583"/>
                      <a:pt x="3028771" y="1951631"/>
                    </a:cubicBezTo>
                    <a:cubicBezTo>
                      <a:pt x="3034485" y="1951631"/>
                      <a:pt x="3040010" y="1951631"/>
                      <a:pt x="3042487" y="1946106"/>
                    </a:cubicBezTo>
                    <a:cubicBezTo>
                      <a:pt x="3064584" y="1902101"/>
                      <a:pt x="3047821" y="1464713"/>
                      <a:pt x="3035438" y="1354413"/>
                    </a:cubicBezTo>
                    <a:cubicBezTo>
                      <a:pt x="3034295" y="1343745"/>
                      <a:pt x="3007054" y="1162580"/>
                      <a:pt x="3003434" y="1138958"/>
                    </a:cubicBezTo>
                    <a:cubicBezTo>
                      <a:pt x="3066871" y="1136481"/>
                      <a:pt x="3158501" y="1122956"/>
                      <a:pt x="3210507" y="1085808"/>
                    </a:cubicBezTo>
                    <a:cubicBezTo>
                      <a:pt x="3477207" y="895308"/>
                      <a:pt x="3528071" y="569934"/>
                      <a:pt x="3549788" y="526310"/>
                    </a:cubicBezTo>
                    <a:cubicBezTo>
                      <a:pt x="3551883" y="521738"/>
                      <a:pt x="3546740" y="519452"/>
                      <a:pt x="3533976" y="513165"/>
                    </a:cubicBezTo>
                    <a:cubicBezTo>
                      <a:pt x="3541301" y="491419"/>
                      <a:pt x="3550026" y="470167"/>
                      <a:pt x="3560075" y="449538"/>
                    </a:cubicBezTo>
                    <a:cubicBezTo>
                      <a:pt x="3586555" y="434870"/>
                      <a:pt x="3617225" y="418106"/>
                      <a:pt x="3619321" y="387816"/>
                    </a:cubicBezTo>
                    <a:cubicBezTo>
                      <a:pt x="3621406" y="380691"/>
                      <a:pt x="3618130" y="373086"/>
                      <a:pt x="3611510" y="369719"/>
                    </a:cubicBezTo>
                    <a:close/>
                    <a:moveTo>
                      <a:pt x="1711653" y="175218"/>
                    </a:moveTo>
                    <a:cubicBezTo>
                      <a:pt x="1710129" y="175218"/>
                      <a:pt x="1709748" y="174075"/>
                      <a:pt x="1709748" y="172170"/>
                    </a:cubicBezTo>
                    <a:cubicBezTo>
                      <a:pt x="1709748" y="170265"/>
                      <a:pt x="1713368" y="175218"/>
                      <a:pt x="1711653" y="175218"/>
                    </a:cubicBezTo>
                    <a:close/>
                    <a:moveTo>
                      <a:pt x="2412884" y="899118"/>
                    </a:moveTo>
                    <a:cubicBezTo>
                      <a:pt x="2506991" y="905024"/>
                      <a:pt x="2562998" y="905786"/>
                      <a:pt x="2658629" y="905214"/>
                    </a:cubicBezTo>
                    <a:cubicBezTo>
                      <a:pt x="2664725" y="942171"/>
                      <a:pt x="2671583" y="982557"/>
                      <a:pt x="2679013" y="1025420"/>
                    </a:cubicBezTo>
                    <a:cubicBezTo>
                      <a:pt x="2627768" y="1025420"/>
                      <a:pt x="2454032" y="1027325"/>
                      <a:pt x="2408883" y="1026563"/>
                    </a:cubicBezTo>
                    <a:cubicBezTo>
                      <a:pt x="2410979" y="984653"/>
                      <a:pt x="2412503" y="941790"/>
                      <a:pt x="2412884" y="899499"/>
                    </a:cubicBezTo>
                    <a:close/>
                    <a:moveTo>
                      <a:pt x="2387929" y="1297835"/>
                    </a:moveTo>
                    <a:cubicBezTo>
                      <a:pt x="2498799" y="1304312"/>
                      <a:pt x="2581096" y="1306026"/>
                      <a:pt x="2728352" y="1302978"/>
                    </a:cubicBezTo>
                    <a:cubicBezTo>
                      <a:pt x="2738258" y="1357271"/>
                      <a:pt x="2748545" y="1412135"/>
                      <a:pt x="2757689" y="1460331"/>
                    </a:cubicBezTo>
                    <a:cubicBezTo>
                      <a:pt x="2668535" y="1462998"/>
                      <a:pt x="2462795" y="1466618"/>
                      <a:pt x="2370212" y="1463951"/>
                    </a:cubicBezTo>
                    <a:cubicBezTo>
                      <a:pt x="2373831" y="1433661"/>
                      <a:pt x="2381261" y="1360128"/>
                      <a:pt x="2387929" y="1298216"/>
                    </a:cubicBezTo>
                    <a:close/>
                    <a:moveTo>
                      <a:pt x="2362211" y="1525292"/>
                    </a:moveTo>
                    <a:cubicBezTo>
                      <a:pt x="2507372" y="1533674"/>
                      <a:pt x="2623577" y="1534055"/>
                      <a:pt x="2771214" y="1529673"/>
                    </a:cubicBezTo>
                    <a:cubicBezTo>
                      <a:pt x="2778454" y="1566249"/>
                      <a:pt x="2785502" y="1601682"/>
                      <a:pt x="2792360" y="1635020"/>
                    </a:cubicBezTo>
                    <a:cubicBezTo>
                      <a:pt x="2623958" y="1641497"/>
                      <a:pt x="2459175" y="1641878"/>
                      <a:pt x="2342018" y="1639592"/>
                    </a:cubicBezTo>
                    <a:cubicBezTo>
                      <a:pt x="2349762" y="1601873"/>
                      <a:pt x="2356496" y="1563773"/>
                      <a:pt x="2362211" y="1525292"/>
                    </a:cubicBezTo>
                    <a:close/>
                    <a:moveTo>
                      <a:pt x="2715970" y="1234398"/>
                    </a:moveTo>
                    <a:cubicBezTo>
                      <a:pt x="2658820" y="1235541"/>
                      <a:pt x="2449270" y="1237827"/>
                      <a:pt x="2393643" y="1237065"/>
                    </a:cubicBezTo>
                    <a:cubicBezTo>
                      <a:pt x="2398597" y="1182582"/>
                      <a:pt x="2402406" y="1133243"/>
                      <a:pt x="2405264" y="1088475"/>
                    </a:cubicBezTo>
                    <a:cubicBezTo>
                      <a:pt x="2496704" y="1094190"/>
                      <a:pt x="2558807" y="1096286"/>
                      <a:pt x="2691014" y="1094762"/>
                    </a:cubicBezTo>
                    <a:cubicBezTo>
                      <a:pt x="2695586" y="1119908"/>
                      <a:pt x="2712350" y="1213443"/>
                      <a:pt x="2715970" y="1234398"/>
                    </a:cubicBezTo>
                    <a:close/>
                    <a:moveTo>
                      <a:pt x="2634055" y="725763"/>
                    </a:moveTo>
                    <a:cubicBezTo>
                      <a:pt x="2636340" y="757005"/>
                      <a:pt x="2643198" y="805392"/>
                      <a:pt x="2647961" y="836444"/>
                    </a:cubicBezTo>
                    <a:cubicBezTo>
                      <a:pt x="2599383" y="836444"/>
                      <a:pt x="2450793" y="838158"/>
                      <a:pt x="2412693" y="837587"/>
                    </a:cubicBezTo>
                    <a:cubicBezTo>
                      <a:pt x="2412313" y="798481"/>
                      <a:pt x="2409703" y="759430"/>
                      <a:pt x="2404883" y="720620"/>
                    </a:cubicBezTo>
                    <a:cubicBezTo>
                      <a:pt x="2456318" y="789771"/>
                      <a:pt x="2595192" y="780246"/>
                      <a:pt x="2634055" y="725763"/>
                    </a:cubicBezTo>
                    <a:close/>
                    <a:moveTo>
                      <a:pt x="2329254" y="1700361"/>
                    </a:moveTo>
                    <a:cubicBezTo>
                      <a:pt x="2488398" y="1709963"/>
                      <a:pt x="2647942" y="1711172"/>
                      <a:pt x="2807219" y="1703981"/>
                    </a:cubicBezTo>
                    <a:cubicBezTo>
                      <a:pt x="2814458" y="1737509"/>
                      <a:pt x="2821125" y="1767989"/>
                      <a:pt x="2827412" y="1794659"/>
                    </a:cubicBezTo>
                    <a:cubicBezTo>
                      <a:pt x="2797313" y="1792944"/>
                      <a:pt x="2441459" y="1775609"/>
                      <a:pt x="2311919" y="1769322"/>
                    </a:cubicBezTo>
                    <a:cubicBezTo>
                      <a:pt x="2317253" y="1747605"/>
                      <a:pt x="2322968" y="1724555"/>
                      <a:pt x="2328683" y="1700361"/>
                    </a:cubicBezTo>
                    <a:close/>
                    <a:moveTo>
                      <a:pt x="2370974" y="466874"/>
                    </a:moveTo>
                    <a:cubicBezTo>
                      <a:pt x="2364306" y="453539"/>
                      <a:pt x="2322015" y="447824"/>
                      <a:pt x="2318015" y="414105"/>
                    </a:cubicBezTo>
                    <a:cubicBezTo>
                      <a:pt x="2313443" y="374672"/>
                      <a:pt x="2359354" y="373338"/>
                      <a:pt x="2375165" y="391055"/>
                    </a:cubicBezTo>
                    <a:cubicBezTo>
                      <a:pt x="2376498" y="392388"/>
                      <a:pt x="2385833" y="404961"/>
                      <a:pt x="2386976" y="406485"/>
                    </a:cubicBezTo>
                    <a:cubicBezTo>
                      <a:pt x="2396882" y="419820"/>
                      <a:pt x="2406026" y="420201"/>
                      <a:pt x="2409074" y="401151"/>
                    </a:cubicBezTo>
                    <a:cubicBezTo>
                      <a:pt x="2413456" y="365718"/>
                      <a:pt x="2402597" y="294852"/>
                      <a:pt x="2443935" y="302282"/>
                    </a:cubicBezTo>
                    <a:cubicBezTo>
                      <a:pt x="2473472" y="311547"/>
                      <a:pt x="2503838" y="317927"/>
                      <a:pt x="2534614" y="321332"/>
                    </a:cubicBezTo>
                    <a:cubicBezTo>
                      <a:pt x="2593097" y="326666"/>
                      <a:pt x="2639579" y="321332"/>
                      <a:pt x="2677298" y="279422"/>
                    </a:cubicBezTo>
                    <a:cubicBezTo>
                      <a:pt x="2681489" y="278469"/>
                      <a:pt x="2695396" y="277898"/>
                      <a:pt x="2700348" y="277517"/>
                    </a:cubicBezTo>
                    <a:cubicBezTo>
                      <a:pt x="2702082" y="297660"/>
                      <a:pt x="2702587" y="317890"/>
                      <a:pt x="2701872" y="338096"/>
                    </a:cubicBezTo>
                    <a:cubicBezTo>
                      <a:pt x="2703168" y="399247"/>
                      <a:pt x="2692557" y="460067"/>
                      <a:pt x="2670631" y="517166"/>
                    </a:cubicBezTo>
                    <a:cubicBezTo>
                      <a:pt x="2640341" y="589746"/>
                      <a:pt x="2598431" y="607272"/>
                      <a:pt x="2598431" y="607272"/>
                    </a:cubicBezTo>
                    <a:cubicBezTo>
                      <a:pt x="2596469" y="608022"/>
                      <a:pt x="2594888" y="609534"/>
                      <a:pt x="2594049" y="611463"/>
                    </a:cubicBezTo>
                    <a:cubicBezTo>
                      <a:pt x="2592335" y="615845"/>
                      <a:pt x="2591764" y="611463"/>
                      <a:pt x="2627577" y="691664"/>
                    </a:cubicBezTo>
                    <a:cubicBezTo>
                      <a:pt x="2635197" y="760815"/>
                      <a:pt x="2430410" y="789009"/>
                      <a:pt x="2403931" y="680424"/>
                    </a:cubicBezTo>
                    <a:lnTo>
                      <a:pt x="2410407" y="624989"/>
                    </a:lnTo>
                    <a:cubicBezTo>
                      <a:pt x="2411170" y="620988"/>
                      <a:pt x="2388500" y="502497"/>
                      <a:pt x="2370402" y="466874"/>
                    </a:cubicBezTo>
                    <a:close/>
                    <a:moveTo>
                      <a:pt x="1951874" y="809774"/>
                    </a:moveTo>
                    <a:cubicBezTo>
                      <a:pt x="2012110" y="869581"/>
                      <a:pt x="2053620" y="945638"/>
                      <a:pt x="2071317" y="1028658"/>
                    </a:cubicBezTo>
                    <a:cubicBezTo>
                      <a:pt x="2082557" y="1085808"/>
                      <a:pt x="2077794" y="1133814"/>
                      <a:pt x="2059125" y="1166771"/>
                    </a:cubicBezTo>
                    <a:cubicBezTo>
                      <a:pt x="2046895" y="1187945"/>
                      <a:pt x="2031617" y="1207195"/>
                      <a:pt x="2013786" y="1223921"/>
                    </a:cubicBezTo>
                    <a:cubicBezTo>
                      <a:pt x="1995098" y="1243028"/>
                      <a:pt x="1972295" y="1257620"/>
                      <a:pt x="1947111" y="1266593"/>
                    </a:cubicBezTo>
                    <a:cubicBezTo>
                      <a:pt x="1894219" y="1285995"/>
                      <a:pt x="1837479" y="1292520"/>
                      <a:pt x="1781567" y="1285643"/>
                    </a:cubicBezTo>
                    <a:cubicBezTo>
                      <a:pt x="1707205" y="1276242"/>
                      <a:pt x="1633786" y="1260507"/>
                      <a:pt x="1562111" y="1238589"/>
                    </a:cubicBezTo>
                    <a:cubicBezTo>
                      <a:pt x="1562111" y="1232874"/>
                      <a:pt x="1560968" y="1226778"/>
                      <a:pt x="1560396" y="1219539"/>
                    </a:cubicBezTo>
                    <a:lnTo>
                      <a:pt x="1626119" y="1195536"/>
                    </a:lnTo>
                    <a:cubicBezTo>
                      <a:pt x="1638701" y="1192031"/>
                      <a:pt x="1650893" y="1187250"/>
                      <a:pt x="1662504" y="1181249"/>
                    </a:cubicBezTo>
                    <a:cubicBezTo>
                      <a:pt x="1669172" y="1177820"/>
                      <a:pt x="1669743" y="1167723"/>
                      <a:pt x="1670505" y="1159151"/>
                    </a:cubicBezTo>
                    <a:cubicBezTo>
                      <a:pt x="1673744" y="1127909"/>
                      <a:pt x="1667267" y="1132100"/>
                      <a:pt x="1676792" y="1124480"/>
                    </a:cubicBezTo>
                    <a:cubicBezTo>
                      <a:pt x="1698128" y="1107716"/>
                      <a:pt x="1756802" y="1091333"/>
                      <a:pt x="1782329" y="1084094"/>
                    </a:cubicBezTo>
                    <a:cubicBezTo>
                      <a:pt x="1790901" y="1081808"/>
                      <a:pt x="1803284" y="1079903"/>
                      <a:pt x="1799474" y="1071711"/>
                    </a:cubicBezTo>
                    <a:cubicBezTo>
                      <a:pt x="1798264" y="1060015"/>
                      <a:pt x="1793473" y="1048966"/>
                      <a:pt x="1785758" y="1040088"/>
                    </a:cubicBezTo>
                    <a:cubicBezTo>
                      <a:pt x="1745562" y="869781"/>
                      <a:pt x="1752420" y="870353"/>
                      <a:pt x="1745943" y="871496"/>
                    </a:cubicBezTo>
                    <a:cubicBezTo>
                      <a:pt x="1744267" y="871648"/>
                      <a:pt x="1743038" y="873134"/>
                      <a:pt x="1743191" y="874811"/>
                    </a:cubicBezTo>
                    <a:cubicBezTo>
                      <a:pt x="1743200" y="874982"/>
                      <a:pt x="1743238" y="875144"/>
                      <a:pt x="1743276" y="875306"/>
                    </a:cubicBezTo>
                    <a:cubicBezTo>
                      <a:pt x="1751849" y="925979"/>
                      <a:pt x="1764612" y="991511"/>
                      <a:pt x="1773756" y="1035707"/>
                    </a:cubicBezTo>
                    <a:lnTo>
                      <a:pt x="1750134" y="1032278"/>
                    </a:lnTo>
                    <a:cubicBezTo>
                      <a:pt x="1746134" y="1032278"/>
                      <a:pt x="1742133" y="1032278"/>
                      <a:pt x="1741181" y="1030373"/>
                    </a:cubicBezTo>
                    <a:cubicBezTo>
                      <a:pt x="1733561" y="1014561"/>
                      <a:pt x="1736799" y="995892"/>
                      <a:pt x="1718511" y="986748"/>
                    </a:cubicBezTo>
                    <a:cubicBezTo>
                      <a:pt x="1711006" y="981691"/>
                      <a:pt x="1700824" y="983681"/>
                      <a:pt x="1695775" y="991187"/>
                    </a:cubicBezTo>
                    <a:cubicBezTo>
                      <a:pt x="1695451" y="991663"/>
                      <a:pt x="1695156" y="992149"/>
                      <a:pt x="1694889" y="992654"/>
                    </a:cubicBezTo>
                    <a:cubicBezTo>
                      <a:pt x="1684983" y="1011704"/>
                      <a:pt x="1696985" y="1054376"/>
                      <a:pt x="1694889" y="1053804"/>
                    </a:cubicBezTo>
                    <a:cubicBezTo>
                      <a:pt x="1684745" y="1057967"/>
                      <a:pt x="1674125" y="1060843"/>
                      <a:pt x="1663266" y="1062377"/>
                    </a:cubicBezTo>
                    <a:cubicBezTo>
                      <a:pt x="1662381" y="1058853"/>
                      <a:pt x="1660114" y="1055833"/>
                      <a:pt x="1656980" y="1053995"/>
                    </a:cubicBezTo>
                    <a:cubicBezTo>
                      <a:pt x="1618327" y="1035107"/>
                      <a:pt x="1578113" y="1019619"/>
                      <a:pt x="1536774" y="1007703"/>
                    </a:cubicBezTo>
                    <a:cubicBezTo>
                      <a:pt x="1527821" y="932646"/>
                      <a:pt x="1516010" y="838158"/>
                      <a:pt x="1511819" y="806535"/>
                    </a:cubicBezTo>
                    <a:cubicBezTo>
                      <a:pt x="1513276" y="805855"/>
                      <a:pt x="1514629" y="804956"/>
                      <a:pt x="1515819" y="803868"/>
                    </a:cubicBezTo>
                    <a:cubicBezTo>
                      <a:pt x="1522544" y="790609"/>
                      <a:pt x="1527478" y="776515"/>
                      <a:pt x="1530488" y="761958"/>
                    </a:cubicBezTo>
                    <a:cubicBezTo>
                      <a:pt x="1533726" y="765578"/>
                      <a:pt x="1536393" y="769007"/>
                      <a:pt x="1542299" y="766721"/>
                    </a:cubicBezTo>
                    <a:cubicBezTo>
                      <a:pt x="1593981" y="729162"/>
                      <a:pt x="1642816" y="687839"/>
                      <a:pt x="1688412" y="643086"/>
                    </a:cubicBezTo>
                    <a:cubicBezTo>
                      <a:pt x="1785053" y="682973"/>
                      <a:pt x="1874150" y="739091"/>
                      <a:pt x="1951874" y="809012"/>
                    </a:cubicBezTo>
                    <a:close/>
                    <a:moveTo>
                      <a:pt x="1710701" y="1001988"/>
                    </a:moveTo>
                    <a:cubicBezTo>
                      <a:pt x="1724417" y="1009799"/>
                      <a:pt x="1716987" y="1033040"/>
                      <a:pt x="1732418" y="1044660"/>
                    </a:cubicBezTo>
                    <a:cubicBezTo>
                      <a:pt x="1747877" y="1049194"/>
                      <a:pt x="1763936" y="1051376"/>
                      <a:pt x="1780043" y="1051137"/>
                    </a:cubicBezTo>
                    <a:cubicBezTo>
                      <a:pt x="1783824" y="1057424"/>
                      <a:pt x="1786225" y="1064434"/>
                      <a:pt x="1787091" y="1071711"/>
                    </a:cubicBezTo>
                    <a:cubicBezTo>
                      <a:pt x="1772232" y="1076283"/>
                      <a:pt x="1700033" y="1092285"/>
                      <a:pt x="1669934" y="1113050"/>
                    </a:cubicBezTo>
                    <a:cubicBezTo>
                      <a:pt x="1669315" y="1098667"/>
                      <a:pt x="1667724" y="1084351"/>
                      <a:pt x="1665171" y="1070187"/>
                    </a:cubicBezTo>
                    <a:cubicBezTo>
                      <a:pt x="1680792" y="1068854"/>
                      <a:pt x="1700414" y="1070187"/>
                      <a:pt x="1706129" y="1060091"/>
                    </a:cubicBezTo>
                    <a:cubicBezTo>
                      <a:pt x="1711844" y="1049994"/>
                      <a:pt x="1702128" y="996845"/>
                      <a:pt x="1710701" y="1001988"/>
                    </a:cubicBezTo>
                    <a:close/>
                    <a:moveTo>
                      <a:pt x="1673934" y="640038"/>
                    </a:moveTo>
                    <a:cubicBezTo>
                      <a:pt x="1639835" y="669566"/>
                      <a:pt x="1563444" y="732812"/>
                      <a:pt x="1540584" y="749576"/>
                    </a:cubicBezTo>
                    <a:cubicBezTo>
                      <a:pt x="1529154" y="736812"/>
                      <a:pt x="1499246" y="701379"/>
                      <a:pt x="1490864" y="688425"/>
                    </a:cubicBezTo>
                    <a:cubicBezTo>
                      <a:pt x="1509914" y="672042"/>
                      <a:pt x="1580399" y="624417"/>
                      <a:pt x="1590686" y="618702"/>
                    </a:cubicBezTo>
                    <a:cubicBezTo>
                      <a:pt x="1619147" y="622082"/>
                      <a:pt x="1647093" y="628862"/>
                      <a:pt x="1673934" y="638895"/>
                    </a:cubicBezTo>
                    <a:close/>
                    <a:moveTo>
                      <a:pt x="1373897" y="617369"/>
                    </a:moveTo>
                    <a:lnTo>
                      <a:pt x="1466861" y="688997"/>
                    </a:lnTo>
                    <a:cubicBezTo>
                      <a:pt x="1452764" y="704046"/>
                      <a:pt x="1418283" y="733955"/>
                      <a:pt x="1402853" y="749576"/>
                    </a:cubicBezTo>
                    <a:cubicBezTo>
                      <a:pt x="1381136" y="733955"/>
                      <a:pt x="1321890" y="671280"/>
                      <a:pt x="1288553" y="636609"/>
                    </a:cubicBezTo>
                    <a:cubicBezTo>
                      <a:pt x="1316547" y="628318"/>
                      <a:pt x="1345055" y="621890"/>
                      <a:pt x="1373897" y="617369"/>
                    </a:cubicBezTo>
                    <a:close/>
                    <a:moveTo>
                      <a:pt x="1322081" y="365147"/>
                    </a:moveTo>
                    <a:cubicBezTo>
                      <a:pt x="1319414" y="361337"/>
                      <a:pt x="1319033" y="362480"/>
                      <a:pt x="1299602" y="352193"/>
                    </a:cubicBezTo>
                    <a:cubicBezTo>
                      <a:pt x="1286838" y="341715"/>
                      <a:pt x="1271408" y="333143"/>
                      <a:pt x="1265693" y="317522"/>
                    </a:cubicBezTo>
                    <a:cubicBezTo>
                      <a:pt x="1265693" y="304568"/>
                      <a:pt x="1269693" y="288566"/>
                      <a:pt x="1283219" y="289328"/>
                    </a:cubicBezTo>
                    <a:cubicBezTo>
                      <a:pt x="1293449" y="291684"/>
                      <a:pt x="1302936" y="296526"/>
                      <a:pt x="1310841" y="303425"/>
                    </a:cubicBezTo>
                    <a:cubicBezTo>
                      <a:pt x="1328529" y="309227"/>
                      <a:pt x="1347970" y="303727"/>
                      <a:pt x="1359990" y="289518"/>
                    </a:cubicBezTo>
                    <a:cubicBezTo>
                      <a:pt x="1366591" y="277630"/>
                      <a:pt x="1368563" y="263719"/>
                      <a:pt x="1365515" y="250466"/>
                    </a:cubicBezTo>
                    <a:cubicBezTo>
                      <a:pt x="1378050" y="249345"/>
                      <a:pt x="1389661" y="243403"/>
                      <a:pt x="1397900" y="233892"/>
                    </a:cubicBezTo>
                    <a:cubicBezTo>
                      <a:pt x="1401967" y="225670"/>
                      <a:pt x="1404425" y="216747"/>
                      <a:pt x="1405139" y="207603"/>
                    </a:cubicBezTo>
                    <a:cubicBezTo>
                      <a:pt x="1422951" y="212666"/>
                      <a:pt x="1441991" y="211249"/>
                      <a:pt x="1458860" y="203603"/>
                    </a:cubicBezTo>
                    <a:cubicBezTo>
                      <a:pt x="1470395" y="198635"/>
                      <a:pt x="1480910" y="191597"/>
                      <a:pt x="1489911" y="182838"/>
                    </a:cubicBezTo>
                    <a:cubicBezTo>
                      <a:pt x="1491902" y="187850"/>
                      <a:pt x="1494531" y="192587"/>
                      <a:pt x="1497722" y="196935"/>
                    </a:cubicBezTo>
                    <a:cubicBezTo>
                      <a:pt x="1503761" y="206163"/>
                      <a:pt x="1514352" y="211352"/>
                      <a:pt x="1525344" y="210461"/>
                    </a:cubicBezTo>
                    <a:cubicBezTo>
                      <a:pt x="1532069" y="209394"/>
                      <a:pt x="1538536" y="207067"/>
                      <a:pt x="1544394" y="203603"/>
                    </a:cubicBezTo>
                    <a:lnTo>
                      <a:pt x="1544394" y="211223"/>
                    </a:lnTo>
                    <a:cubicBezTo>
                      <a:pt x="1544013" y="233314"/>
                      <a:pt x="1561616" y="251530"/>
                      <a:pt x="1583704" y="251911"/>
                    </a:cubicBezTo>
                    <a:cubicBezTo>
                      <a:pt x="1586038" y="251951"/>
                      <a:pt x="1588381" y="251786"/>
                      <a:pt x="1590686" y="251418"/>
                    </a:cubicBezTo>
                    <a:cubicBezTo>
                      <a:pt x="1590572" y="252686"/>
                      <a:pt x="1590572" y="253961"/>
                      <a:pt x="1590686" y="255228"/>
                    </a:cubicBezTo>
                    <a:cubicBezTo>
                      <a:pt x="1592591" y="265515"/>
                      <a:pt x="1588590" y="296567"/>
                      <a:pt x="1602878" y="300186"/>
                    </a:cubicBezTo>
                    <a:cubicBezTo>
                      <a:pt x="1617165" y="303806"/>
                      <a:pt x="1609355" y="268182"/>
                      <a:pt x="1636787" y="263801"/>
                    </a:cubicBezTo>
                    <a:cubicBezTo>
                      <a:pt x="1646960" y="261319"/>
                      <a:pt x="1657447" y="266445"/>
                      <a:pt x="1661742" y="275993"/>
                    </a:cubicBezTo>
                    <a:cubicBezTo>
                      <a:pt x="1667076" y="293138"/>
                      <a:pt x="1661742" y="300758"/>
                      <a:pt x="1652789" y="317712"/>
                    </a:cubicBezTo>
                    <a:lnTo>
                      <a:pt x="1646883" y="324380"/>
                    </a:lnTo>
                    <a:cubicBezTo>
                      <a:pt x="1637739" y="334286"/>
                      <a:pt x="1627833" y="344763"/>
                      <a:pt x="1627833" y="354288"/>
                    </a:cubicBezTo>
                    <a:cubicBezTo>
                      <a:pt x="1628405" y="383427"/>
                      <a:pt x="1622890" y="412364"/>
                      <a:pt x="1611641" y="439251"/>
                    </a:cubicBezTo>
                    <a:cubicBezTo>
                      <a:pt x="1601964" y="466505"/>
                      <a:pt x="1584952" y="490563"/>
                      <a:pt x="1562492" y="508784"/>
                    </a:cubicBezTo>
                    <a:cubicBezTo>
                      <a:pt x="1560215" y="510535"/>
                      <a:pt x="1559053" y="513369"/>
                      <a:pt x="1559444" y="516213"/>
                    </a:cubicBezTo>
                    <a:lnTo>
                      <a:pt x="1575065" y="607844"/>
                    </a:lnTo>
                    <a:lnTo>
                      <a:pt x="1476386" y="674900"/>
                    </a:lnTo>
                    <a:cubicBezTo>
                      <a:pt x="1459050" y="661565"/>
                      <a:pt x="1482101" y="681377"/>
                      <a:pt x="1387232" y="608034"/>
                    </a:cubicBezTo>
                    <a:lnTo>
                      <a:pt x="1397519" y="519452"/>
                    </a:lnTo>
                    <a:cubicBezTo>
                      <a:pt x="1397881" y="516131"/>
                      <a:pt x="1396233" y="512911"/>
                      <a:pt x="1393328" y="511260"/>
                    </a:cubicBezTo>
                    <a:cubicBezTo>
                      <a:pt x="1324938" y="472970"/>
                      <a:pt x="1330272" y="378291"/>
                      <a:pt x="1322081" y="365147"/>
                    </a:cubicBezTo>
                    <a:close/>
                    <a:moveTo>
                      <a:pt x="1101101" y="725192"/>
                    </a:moveTo>
                    <a:cubicBezTo>
                      <a:pt x="1153222" y="687868"/>
                      <a:pt x="1211153" y="659417"/>
                      <a:pt x="1272551" y="640991"/>
                    </a:cubicBezTo>
                    <a:cubicBezTo>
                      <a:pt x="1307422" y="681119"/>
                      <a:pt x="1344503" y="719278"/>
                      <a:pt x="1383612" y="755291"/>
                    </a:cubicBezTo>
                    <a:cubicBezTo>
                      <a:pt x="1391994" y="762530"/>
                      <a:pt x="1402662" y="771483"/>
                      <a:pt x="1410092" y="763863"/>
                    </a:cubicBezTo>
                    <a:cubicBezTo>
                      <a:pt x="1412759" y="760815"/>
                      <a:pt x="1416759" y="756815"/>
                      <a:pt x="1421331" y="752243"/>
                    </a:cubicBezTo>
                    <a:cubicBezTo>
                      <a:pt x="1426084" y="768774"/>
                      <a:pt x="1431676" y="785051"/>
                      <a:pt x="1438095" y="801011"/>
                    </a:cubicBezTo>
                    <a:cubicBezTo>
                      <a:pt x="1439629" y="803863"/>
                      <a:pt x="1442229" y="805987"/>
                      <a:pt x="1445334" y="806916"/>
                    </a:cubicBezTo>
                    <a:cubicBezTo>
                      <a:pt x="1443239" y="831491"/>
                      <a:pt x="1438095" y="902166"/>
                      <a:pt x="1432190" y="980462"/>
                    </a:cubicBezTo>
                    <a:cubicBezTo>
                      <a:pt x="1371754" y="967489"/>
                      <a:pt x="1309946" y="961983"/>
                      <a:pt x="1248167" y="964079"/>
                    </a:cubicBezTo>
                    <a:cubicBezTo>
                      <a:pt x="1248167" y="959126"/>
                      <a:pt x="1254263" y="900452"/>
                      <a:pt x="1254453" y="898547"/>
                    </a:cubicBezTo>
                    <a:cubicBezTo>
                      <a:pt x="1254453" y="888260"/>
                      <a:pt x="1254453" y="874734"/>
                      <a:pt x="1255596" y="869400"/>
                    </a:cubicBezTo>
                    <a:cubicBezTo>
                      <a:pt x="1256073" y="867667"/>
                      <a:pt x="1255044" y="865876"/>
                      <a:pt x="1253310" y="865400"/>
                    </a:cubicBezTo>
                    <a:cubicBezTo>
                      <a:pt x="1251577" y="864924"/>
                      <a:pt x="1249786" y="865952"/>
                      <a:pt x="1249310" y="867686"/>
                    </a:cubicBezTo>
                    <a:cubicBezTo>
                      <a:pt x="1232355" y="902166"/>
                      <a:pt x="1235403" y="926550"/>
                      <a:pt x="1237689" y="964650"/>
                    </a:cubicBezTo>
                    <a:cubicBezTo>
                      <a:pt x="1195075" y="966755"/>
                      <a:pt x="1153317" y="977309"/>
                      <a:pt x="1114817" y="995702"/>
                    </a:cubicBezTo>
                    <a:cubicBezTo>
                      <a:pt x="1113207" y="996588"/>
                      <a:pt x="1112626" y="998617"/>
                      <a:pt x="1113521" y="1000217"/>
                    </a:cubicBezTo>
                    <a:cubicBezTo>
                      <a:pt x="1114369" y="1001760"/>
                      <a:pt x="1116274" y="1002369"/>
                      <a:pt x="1117865" y="1001607"/>
                    </a:cubicBezTo>
                    <a:cubicBezTo>
                      <a:pt x="1251215" y="936456"/>
                      <a:pt x="1493150" y="998178"/>
                      <a:pt x="1621737" y="1053614"/>
                    </a:cubicBezTo>
                    <a:cubicBezTo>
                      <a:pt x="1630710" y="1057291"/>
                      <a:pt x="1639425" y="1061558"/>
                      <a:pt x="1647836" y="1066377"/>
                    </a:cubicBezTo>
                    <a:cubicBezTo>
                      <a:pt x="1653703" y="1096419"/>
                      <a:pt x="1655494" y="1127109"/>
                      <a:pt x="1653170" y="1157627"/>
                    </a:cubicBezTo>
                    <a:cubicBezTo>
                      <a:pt x="1653170" y="1166199"/>
                      <a:pt x="1653170" y="1168295"/>
                      <a:pt x="1637930" y="1174200"/>
                    </a:cubicBezTo>
                    <a:cubicBezTo>
                      <a:pt x="1627071" y="1178582"/>
                      <a:pt x="1614117" y="1181630"/>
                      <a:pt x="1606116" y="1184678"/>
                    </a:cubicBezTo>
                    <a:cubicBezTo>
                      <a:pt x="1580018" y="1194393"/>
                      <a:pt x="1554872" y="1203728"/>
                      <a:pt x="1529916" y="1213253"/>
                    </a:cubicBezTo>
                    <a:cubicBezTo>
                      <a:pt x="1389042" y="1258468"/>
                      <a:pt x="1245100" y="1293482"/>
                      <a:pt x="1099196" y="1318028"/>
                    </a:cubicBezTo>
                    <a:cubicBezTo>
                      <a:pt x="1051761" y="1318028"/>
                      <a:pt x="989277" y="1309265"/>
                      <a:pt x="954416" y="1276499"/>
                    </a:cubicBezTo>
                    <a:cubicBezTo>
                      <a:pt x="803540" y="1135338"/>
                      <a:pt x="961274" y="821204"/>
                      <a:pt x="1101101" y="725192"/>
                    </a:cubicBezTo>
                    <a:close/>
                    <a:moveTo>
                      <a:pt x="387107" y="563838"/>
                    </a:moveTo>
                    <a:cubicBezTo>
                      <a:pt x="369402" y="553628"/>
                      <a:pt x="354280" y="539484"/>
                      <a:pt x="342911" y="522500"/>
                    </a:cubicBezTo>
                    <a:cubicBezTo>
                      <a:pt x="313193" y="476399"/>
                      <a:pt x="312812" y="400961"/>
                      <a:pt x="317765" y="346478"/>
                    </a:cubicBezTo>
                    <a:cubicBezTo>
                      <a:pt x="344380" y="338195"/>
                      <a:pt x="368573" y="323548"/>
                      <a:pt x="388250" y="303806"/>
                    </a:cubicBezTo>
                    <a:cubicBezTo>
                      <a:pt x="409547" y="282041"/>
                      <a:pt x="428159" y="257802"/>
                      <a:pt x="443685" y="231606"/>
                    </a:cubicBezTo>
                    <a:lnTo>
                      <a:pt x="454353" y="211032"/>
                    </a:lnTo>
                    <a:cubicBezTo>
                      <a:pt x="473665" y="260431"/>
                      <a:pt x="506718" y="303267"/>
                      <a:pt x="549603" y="334476"/>
                    </a:cubicBezTo>
                    <a:cubicBezTo>
                      <a:pt x="564514" y="341302"/>
                      <a:pt x="580645" y="345060"/>
                      <a:pt x="597038" y="345525"/>
                    </a:cubicBezTo>
                    <a:cubicBezTo>
                      <a:pt x="596664" y="360466"/>
                      <a:pt x="598266" y="375391"/>
                      <a:pt x="601800" y="389912"/>
                    </a:cubicBezTo>
                    <a:cubicBezTo>
                      <a:pt x="603340" y="393024"/>
                      <a:pt x="607110" y="394300"/>
                      <a:pt x="610222" y="392761"/>
                    </a:cubicBezTo>
                    <a:cubicBezTo>
                      <a:pt x="610338" y="392704"/>
                      <a:pt x="610451" y="392643"/>
                      <a:pt x="610563" y="392579"/>
                    </a:cubicBezTo>
                    <a:cubicBezTo>
                      <a:pt x="618945" y="388007"/>
                      <a:pt x="622184" y="363432"/>
                      <a:pt x="635138" y="346478"/>
                    </a:cubicBezTo>
                    <a:cubicBezTo>
                      <a:pt x="638567" y="341715"/>
                      <a:pt x="642567" y="338096"/>
                      <a:pt x="647520" y="339239"/>
                    </a:cubicBezTo>
                    <a:cubicBezTo>
                      <a:pt x="652745" y="340039"/>
                      <a:pt x="657705" y="342062"/>
                      <a:pt x="661998" y="345144"/>
                    </a:cubicBezTo>
                    <a:cubicBezTo>
                      <a:pt x="681048" y="359241"/>
                      <a:pt x="665808" y="415629"/>
                      <a:pt x="630185" y="433155"/>
                    </a:cubicBezTo>
                    <a:cubicBezTo>
                      <a:pt x="619517" y="438489"/>
                      <a:pt x="563891" y="503259"/>
                      <a:pt x="560271" y="523643"/>
                    </a:cubicBezTo>
                    <a:cubicBezTo>
                      <a:pt x="557888" y="534840"/>
                      <a:pt x="558479" y="546465"/>
                      <a:pt x="561986" y="557361"/>
                    </a:cubicBezTo>
                    <a:cubicBezTo>
                      <a:pt x="563129" y="573935"/>
                      <a:pt x="565034" y="595461"/>
                      <a:pt x="566367" y="614511"/>
                    </a:cubicBezTo>
                    <a:cubicBezTo>
                      <a:pt x="531125" y="614511"/>
                      <a:pt x="445209" y="614511"/>
                      <a:pt x="409967" y="616226"/>
                    </a:cubicBezTo>
                    <a:cubicBezTo>
                      <a:pt x="411681" y="569172"/>
                      <a:pt x="412634" y="574125"/>
                      <a:pt x="387107" y="563838"/>
                    </a:cubicBezTo>
                    <a:close/>
                    <a:moveTo>
                      <a:pt x="742961" y="2655338"/>
                    </a:moveTo>
                    <a:lnTo>
                      <a:pt x="599133" y="2655338"/>
                    </a:lnTo>
                    <a:cubicBezTo>
                      <a:pt x="621041" y="2384066"/>
                      <a:pt x="647711" y="1718840"/>
                      <a:pt x="641996" y="1483191"/>
                    </a:cubicBezTo>
                    <a:cubicBezTo>
                      <a:pt x="667396" y="1482048"/>
                      <a:pt x="690256" y="1480524"/>
                      <a:pt x="710576" y="1478619"/>
                    </a:cubicBezTo>
                    <a:cubicBezTo>
                      <a:pt x="754010" y="1703219"/>
                      <a:pt x="778203" y="2435691"/>
                      <a:pt x="742961" y="2655338"/>
                    </a:cubicBezTo>
                    <a:close/>
                    <a:moveTo>
                      <a:pt x="266711" y="2638003"/>
                    </a:moveTo>
                    <a:cubicBezTo>
                      <a:pt x="246137" y="2410736"/>
                      <a:pt x="266711" y="1673120"/>
                      <a:pt x="321194" y="1475952"/>
                    </a:cubicBezTo>
                    <a:cubicBezTo>
                      <a:pt x="330719" y="1477286"/>
                      <a:pt x="398918" y="1483382"/>
                      <a:pt x="398918" y="1483382"/>
                    </a:cubicBezTo>
                    <a:cubicBezTo>
                      <a:pt x="369962" y="1716173"/>
                      <a:pt x="340244" y="2384256"/>
                      <a:pt x="350531" y="2645432"/>
                    </a:cubicBezTo>
                    <a:cubicBezTo>
                      <a:pt x="319670" y="2643146"/>
                      <a:pt x="291476" y="2640288"/>
                      <a:pt x="265568" y="2638003"/>
                    </a:cubicBezTo>
                    <a:close/>
                    <a:moveTo>
                      <a:pt x="477404" y="1469475"/>
                    </a:moveTo>
                    <a:lnTo>
                      <a:pt x="405776" y="1466618"/>
                    </a:lnTo>
                    <a:cubicBezTo>
                      <a:pt x="405610" y="1446092"/>
                      <a:pt x="407075" y="1425575"/>
                      <a:pt x="410157" y="1405277"/>
                    </a:cubicBezTo>
                    <a:lnTo>
                      <a:pt x="435875" y="1403372"/>
                    </a:lnTo>
                    <a:lnTo>
                      <a:pt x="491501" y="1402038"/>
                    </a:lnTo>
                    <a:cubicBezTo>
                      <a:pt x="488761" y="1424879"/>
                      <a:pt x="484045" y="1447444"/>
                      <a:pt x="477404" y="1469475"/>
                    </a:cubicBezTo>
                    <a:close/>
                    <a:moveTo>
                      <a:pt x="256805" y="1406801"/>
                    </a:moveTo>
                    <a:lnTo>
                      <a:pt x="394727" y="1404134"/>
                    </a:lnTo>
                    <a:cubicBezTo>
                      <a:pt x="390864" y="1425118"/>
                      <a:pt x="389079" y="1446425"/>
                      <a:pt x="389393" y="1467761"/>
                    </a:cubicBezTo>
                    <a:cubicBezTo>
                      <a:pt x="337639" y="1467342"/>
                      <a:pt x="286039" y="1462046"/>
                      <a:pt x="235278" y="1451949"/>
                    </a:cubicBezTo>
                    <a:cubicBezTo>
                      <a:pt x="249375" y="1421088"/>
                      <a:pt x="255281" y="1410611"/>
                      <a:pt x="256805" y="1406801"/>
                    </a:cubicBezTo>
                    <a:close/>
                    <a:moveTo>
                      <a:pt x="412062" y="2648861"/>
                    </a:moveTo>
                    <a:cubicBezTo>
                      <a:pt x="405776" y="2411117"/>
                      <a:pt x="444447" y="1683788"/>
                      <a:pt x="469212" y="1484334"/>
                    </a:cubicBezTo>
                    <a:cubicBezTo>
                      <a:pt x="495311" y="1484334"/>
                      <a:pt x="514742" y="1485668"/>
                      <a:pt x="568844" y="1484334"/>
                    </a:cubicBezTo>
                    <a:cubicBezTo>
                      <a:pt x="568844" y="1574631"/>
                      <a:pt x="541793" y="2541610"/>
                      <a:pt x="535506" y="2653052"/>
                    </a:cubicBezTo>
                    <a:cubicBezTo>
                      <a:pt x="502931" y="2653052"/>
                      <a:pt x="420444" y="2649432"/>
                      <a:pt x="412062" y="2648861"/>
                    </a:cubicBezTo>
                    <a:close/>
                    <a:moveTo>
                      <a:pt x="492072" y="1469666"/>
                    </a:moveTo>
                    <a:cubicBezTo>
                      <a:pt x="496747" y="1447435"/>
                      <a:pt x="499046" y="1424755"/>
                      <a:pt x="498930" y="1402038"/>
                    </a:cubicBezTo>
                    <a:cubicBezTo>
                      <a:pt x="624089" y="1399752"/>
                      <a:pt x="746580" y="1396704"/>
                      <a:pt x="801825" y="1404134"/>
                    </a:cubicBezTo>
                    <a:cubicBezTo>
                      <a:pt x="809352" y="1417402"/>
                      <a:pt x="815725" y="1431299"/>
                      <a:pt x="820875" y="1445663"/>
                    </a:cubicBezTo>
                    <a:cubicBezTo>
                      <a:pt x="713243" y="1468713"/>
                      <a:pt x="592466" y="1469666"/>
                      <a:pt x="492072" y="1469666"/>
                    </a:cubicBezTo>
                    <a:close/>
                    <a:moveTo>
                      <a:pt x="133361" y="2611713"/>
                    </a:moveTo>
                    <a:cubicBezTo>
                      <a:pt x="100404" y="2590758"/>
                      <a:pt x="89736" y="1999446"/>
                      <a:pt x="130122" y="1763607"/>
                    </a:cubicBezTo>
                    <a:cubicBezTo>
                      <a:pt x="150663" y="1658051"/>
                      <a:pt x="184793" y="1555600"/>
                      <a:pt x="231659" y="1458807"/>
                    </a:cubicBezTo>
                    <a:lnTo>
                      <a:pt x="251661" y="1462998"/>
                    </a:lnTo>
                    <a:cubicBezTo>
                      <a:pt x="198321" y="1655594"/>
                      <a:pt x="176985" y="2355491"/>
                      <a:pt x="203465" y="2629049"/>
                    </a:cubicBezTo>
                    <a:cubicBezTo>
                      <a:pt x="179409" y="2626534"/>
                      <a:pt x="155817" y="2620695"/>
                      <a:pt x="133361" y="2611713"/>
                    </a:cubicBezTo>
                    <a:close/>
                    <a:moveTo>
                      <a:pt x="409014" y="3468963"/>
                    </a:moveTo>
                    <a:cubicBezTo>
                      <a:pt x="356055" y="3476203"/>
                      <a:pt x="327480" y="3480394"/>
                      <a:pt x="306716" y="3484965"/>
                    </a:cubicBezTo>
                    <a:cubicBezTo>
                      <a:pt x="294801" y="3486080"/>
                      <a:pt x="282885" y="3482832"/>
                      <a:pt x="273188" y="3475821"/>
                    </a:cubicBezTo>
                    <a:cubicBezTo>
                      <a:pt x="288809" y="3466487"/>
                      <a:pt x="292238" y="3467821"/>
                      <a:pt x="292238" y="3458867"/>
                    </a:cubicBezTo>
                    <a:cubicBezTo>
                      <a:pt x="293952" y="3421910"/>
                      <a:pt x="256233" y="2725442"/>
                      <a:pt x="251661" y="2651719"/>
                    </a:cubicBezTo>
                    <a:cubicBezTo>
                      <a:pt x="338529" y="2661624"/>
                      <a:pt x="447114" y="2666958"/>
                      <a:pt x="533982" y="2669435"/>
                    </a:cubicBezTo>
                    <a:cubicBezTo>
                      <a:pt x="504455" y="2851172"/>
                      <a:pt x="422540" y="3375809"/>
                      <a:pt x="408443" y="3469535"/>
                    </a:cubicBezTo>
                    <a:close/>
                    <a:moveTo>
                      <a:pt x="835353" y="3429721"/>
                    </a:moveTo>
                    <a:cubicBezTo>
                      <a:pt x="786966" y="3443246"/>
                      <a:pt x="756677" y="3452009"/>
                      <a:pt x="736293" y="3459629"/>
                    </a:cubicBezTo>
                    <a:cubicBezTo>
                      <a:pt x="724629" y="3462391"/>
                      <a:pt x="712354" y="3460763"/>
                      <a:pt x="701813" y="3455057"/>
                    </a:cubicBezTo>
                    <a:cubicBezTo>
                      <a:pt x="715529" y="3444198"/>
                      <a:pt x="718386" y="3444961"/>
                      <a:pt x="717624" y="3436007"/>
                    </a:cubicBezTo>
                    <a:cubicBezTo>
                      <a:pt x="714195" y="3397907"/>
                      <a:pt x="579893" y="2708869"/>
                      <a:pt x="572273" y="2670578"/>
                    </a:cubicBezTo>
                    <a:cubicBezTo>
                      <a:pt x="680096" y="2672864"/>
                      <a:pt x="781823" y="2671721"/>
                      <a:pt x="847926" y="2667149"/>
                    </a:cubicBezTo>
                    <a:cubicBezTo>
                      <a:pt x="843545" y="2881080"/>
                      <a:pt x="835925" y="3342471"/>
                      <a:pt x="834782" y="3430292"/>
                    </a:cubicBezTo>
                    <a:close/>
                    <a:moveTo>
                      <a:pt x="883740" y="1615970"/>
                    </a:moveTo>
                    <a:cubicBezTo>
                      <a:pt x="947367" y="1841331"/>
                      <a:pt x="953844" y="2530370"/>
                      <a:pt x="910982" y="2641050"/>
                    </a:cubicBezTo>
                    <a:cubicBezTo>
                      <a:pt x="894980" y="2649052"/>
                      <a:pt x="823161" y="2652099"/>
                      <a:pt x="805635" y="2652862"/>
                    </a:cubicBezTo>
                    <a:cubicBezTo>
                      <a:pt x="843735" y="2415689"/>
                      <a:pt x="824685" y="1700361"/>
                      <a:pt x="781061" y="1469285"/>
                    </a:cubicBezTo>
                    <a:cubicBezTo>
                      <a:pt x="798968" y="1466427"/>
                      <a:pt x="814970" y="1463379"/>
                      <a:pt x="829829" y="1460141"/>
                    </a:cubicBezTo>
                    <a:cubicBezTo>
                      <a:pt x="850974" y="1517862"/>
                      <a:pt x="878787" y="1600920"/>
                      <a:pt x="883169" y="1616541"/>
                    </a:cubicBezTo>
                    <a:close/>
                    <a:moveTo>
                      <a:pt x="749247" y="1059138"/>
                    </a:moveTo>
                    <a:cubicBezTo>
                      <a:pt x="741056" y="1051709"/>
                      <a:pt x="733055" y="1045041"/>
                      <a:pt x="726197" y="1037802"/>
                    </a:cubicBezTo>
                    <a:cubicBezTo>
                      <a:pt x="725092" y="1036383"/>
                      <a:pt x="723045" y="1036126"/>
                      <a:pt x="721625" y="1037231"/>
                    </a:cubicBezTo>
                    <a:cubicBezTo>
                      <a:pt x="720205" y="1038336"/>
                      <a:pt x="719948" y="1040384"/>
                      <a:pt x="721053" y="1041803"/>
                    </a:cubicBezTo>
                    <a:cubicBezTo>
                      <a:pt x="753629" y="1095143"/>
                      <a:pt x="798777" y="1120860"/>
                      <a:pt x="822971" y="1142768"/>
                    </a:cubicBezTo>
                    <a:cubicBezTo>
                      <a:pt x="816875" y="1166009"/>
                      <a:pt x="810588" y="1305264"/>
                      <a:pt x="803921" y="1387751"/>
                    </a:cubicBezTo>
                    <a:cubicBezTo>
                      <a:pt x="753629" y="1376130"/>
                      <a:pt x="490929" y="1389846"/>
                      <a:pt x="402728" y="1389846"/>
                    </a:cubicBezTo>
                    <a:cubicBezTo>
                      <a:pt x="400718" y="1389875"/>
                      <a:pt x="398801" y="1390694"/>
                      <a:pt x="397394" y="1392132"/>
                    </a:cubicBezTo>
                    <a:cubicBezTo>
                      <a:pt x="328052" y="1395371"/>
                      <a:pt x="273378" y="1398609"/>
                      <a:pt x="258138" y="1399562"/>
                    </a:cubicBezTo>
                    <a:cubicBezTo>
                      <a:pt x="248994" y="1378226"/>
                      <a:pt x="237564" y="1343745"/>
                      <a:pt x="230516" y="1321838"/>
                    </a:cubicBezTo>
                    <a:cubicBezTo>
                      <a:pt x="261408" y="1327381"/>
                      <a:pt x="293064" y="1327124"/>
                      <a:pt x="323861" y="1321076"/>
                    </a:cubicBezTo>
                    <a:cubicBezTo>
                      <a:pt x="324390" y="1332658"/>
                      <a:pt x="326903" y="1344060"/>
                      <a:pt x="331290" y="1354794"/>
                    </a:cubicBezTo>
                    <a:cubicBezTo>
                      <a:pt x="340815" y="1363176"/>
                      <a:pt x="657807" y="1340507"/>
                      <a:pt x="667904" y="1338411"/>
                    </a:cubicBezTo>
                    <a:cubicBezTo>
                      <a:pt x="674762" y="1336887"/>
                      <a:pt x="674952" y="1327362"/>
                      <a:pt x="675524" y="1319361"/>
                    </a:cubicBezTo>
                    <a:cubicBezTo>
                      <a:pt x="677238" y="1300311"/>
                      <a:pt x="678381" y="1258401"/>
                      <a:pt x="679143" y="1209252"/>
                    </a:cubicBezTo>
                    <a:cubicBezTo>
                      <a:pt x="690382" y="1204766"/>
                      <a:pt x="695859" y="1192022"/>
                      <a:pt x="691376" y="1180792"/>
                    </a:cubicBezTo>
                    <a:cubicBezTo>
                      <a:pt x="690940" y="1179696"/>
                      <a:pt x="690417" y="1178639"/>
                      <a:pt x="689811" y="1177629"/>
                    </a:cubicBezTo>
                    <a:cubicBezTo>
                      <a:pt x="698844" y="1166133"/>
                      <a:pt x="696843" y="1149483"/>
                      <a:pt x="685341" y="1140453"/>
                    </a:cubicBezTo>
                    <a:cubicBezTo>
                      <a:pt x="684935" y="1140130"/>
                      <a:pt x="684520" y="1139825"/>
                      <a:pt x="684096" y="1139529"/>
                    </a:cubicBezTo>
                    <a:cubicBezTo>
                      <a:pt x="692911" y="1130938"/>
                      <a:pt x="693090" y="1116822"/>
                      <a:pt x="684496" y="1108011"/>
                    </a:cubicBezTo>
                    <a:cubicBezTo>
                      <a:pt x="683080" y="1106554"/>
                      <a:pt x="681471" y="1105306"/>
                      <a:pt x="679715" y="1104287"/>
                    </a:cubicBezTo>
                    <a:cubicBezTo>
                      <a:pt x="679715" y="1035516"/>
                      <a:pt x="679715" y="968460"/>
                      <a:pt x="677238" y="930932"/>
                    </a:cubicBezTo>
                    <a:cubicBezTo>
                      <a:pt x="676095" y="900071"/>
                      <a:pt x="675143" y="896642"/>
                      <a:pt x="670380" y="892832"/>
                    </a:cubicBezTo>
                    <a:cubicBezTo>
                      <a:pt x="661046" y="887117"/>
                      <a:pt x="620850" y="889403"/>
                      <a:pt x="602753" y="890165"/>
                    </a:cubicBezTo>
                    <a:cubicBezTo>
                      <a:pt x="603003" y="882088"/>
                      <a:pt x="600813" y="874115"/>
                      <a:pt x="596466" y="867305"/>
                    </a:cubicBezTo>
                    <a:cubicBezTo>
                      <a:pt x="587703" y="858732"/>
                      <a:pt x="549032" y="867305"/>
                      <a:pt x="526553" y="867305"/>
                    </a:cubicBezTo>
                    <a:cubicBezTo>
                      <a:pt x="521600" y="851493"/>
                      <a:pt x="519123" y="839682"/>
                      <a:pt x="501597" y="831491"/>
                    </a:cubicBezTo>
                    <a:cubicBezTo>
                      <a:pt x="483728" y="825179"/>
                      <a:pt x="463978" y="833405"/>
                      <a:pt x="455877" y="850541"/>
                    </a:cubicBezTo>
                    <a:cubicBezTo>
                      <a:pt x="455877" y="852446"/>
                      <a:pt x="450353" y="868067"/>
                      <a:pt x="449210" y="873210"/>
                    </a:cubicBezTo>
                    <a:cubicBezTo>
                      <a:pt x="428768" y="874753"/>
                      <a:pt x="408421" y="877363"/>
                      <a:pt x="388250" y="881021"/>
                    </a:cubicBezTo>
                    <a:cubicBezTo>
                      <a:pt x="381011" y="883307"/>
                      <a:pt x="380439" y="898547"/>
                      <a:pt x="380249" y="909215"/>
                    </a:cubicBezTo>
                    <a:cubicBezTo>
                      <a:pt x="307668" y="916835"/>
                      <a:pt x="302906" y="916835"/>
                      <a:pt x="301572" y="924264"/>
                    </a:cubicBezTo>
                    <a:cubicBezTo>
                      <a:pt x="300239" y="931694"/>
                      <a:pt x="305573" y="1052852"/>
                      <a:pt x="305954" y="1062948"/>
                    </a:cubicBezTo>
                    <a:cubicBezTo>
                      <a:pt x="288142" y="1065206"/>
                      <a:pt x="270509" y="1068711"/>
                      <a:pt x="253185" y="1073426"/>
                    </a:cubicBezTo>
                    <a:cubicBezTo>
                      <a:pt x="256790" y="1049766"/>
                      <a:pt x="258953" y="1025906"/>
                      <a:pt x="259662" y="1001988"/>
                    </a:cubicBezTo>
                    <a:cubicBezTo>
                      <a:pt x="259662" y="991511"/>
                      <a:pt x="260615" y="946743"/>
                      <a:pt x="254328" y="946553"/>
                    </a:cubicBezTo>
                    <a:cubicBezTo>
                      <a:pt x="248042" y="946362"/>
                      <a:pt x="244232" y="990368"/>
                      <a:pt x="243660" y="999131"/>
                    </a:cubicBezTo>
                    <a:cubicBezTo>
                      <a:pt x="242517" y="1012466"/>
                      <a:pt x="240803" y="1062186"/>
                      <a:pt x="241755" y="1077045"/>
                    </a:cubicBezTo>
                    <a:cubicBezTo>
                      <a:pt x="233754" y="1079522"/>
                      <a:pt x="226134" y="1082189"/>
                      <a:pt x="218324" y="1085237"/>
                    </a:cubicBezTo>
                    <a:cubicBezTo>
                      <a:pt x="216665" y="1085932"/>
                      <a:pt x="215882" y="1087837"/>
                      <a:pt x="216576" y="1089495"/>
                    </a:cubicBezTo>
                    <a:cubicBezTo>
                      <a:pt x="217233" y="1091076"/>
                      <a:pt x="218992" y="1091876"/>
                      <a:pt x="220610" y="1091333"/>
                    </a:cubicBezTo>
                    <a:cubicBezTo>
                      <a:pt x="328242" y="1054185"/>
                      <a:pt x="473975" y="1074950"/>
                      <a:pt x="553794" y="1114955"/>
                    </a:cubicBezTo>
                    <a:lnTo>
                      <a:pt x="557414" y="1195155"/>
                    </a:lnTo>
                    <a:cubicBezTo>
                      <a:pt x="488453" y="1243352"/>
                      <a:pt x="378725" y="1302978"/>
                      <a:pt x="294905" y="1313646"/>
                    </a:cubicBezTo>
                    <a:cubicBezTo>
                      <a:pt x="270185" y="1316504"/>
                      <a:pt x="245192" y="1315990"/>
                      <a:pt x="220610" y="1312122"/>
                    </a:cubicBezTo>
                    <a:cubicBezTo>
                      <a:pt x="76211" y="1293453"/>
                      <a:pt x="1725" y="1190012"/>
                      <a:pt x="12203" y="1041422"/>
                    </a:cubicBezTo>
                    <a:cubicBezTo>
                      <a:pt x="20394" y="925788"/>
                      <a:pt x="57161" y="813965"/>
                      <a:pt x="145934" y="739860"/>
                    </a:cubicBezTo>
                    <a:cubicBezTo>
                      <a:pt x="203084" y="692426"/>
                      <a:pt x="312240" y="676233"/>
                      <a:pt x="386535" y="682710"/>
                    </a:cubicBezTo>
                    <a:cubicBezTo>
                      <a:pt x="405585" y="684234"/>
                      <a:pt x="395298" y="643086"/>
                      <a:pt x="400251" y="628227"/>
                    </a:cubicBezTo>
                    <a:cubicBezTo>
                      <a:pt x="407490" y="627084"/>
                      <a:pt x="430541" y="626703"/>
                      <a:pt x="438351" y="626513"/>
                    </a:cubicBezTo>
                    <a:cubicBezTo>
                      <a:pt x="437406" y="639640"/>
                      <a:pt x="437406" y="652819"/>
                      <a:pt x="438351" y="665946"/>
                    </a:cubicBezTo>
                    <a:cubicBezTo>
                      <a:pt x="438351" y="671471"/>
                      <a:pt x="442352" y="692235"/>
                      <a:pt x="447305" y="690711"/>
                    </a:cubicBezTo>
                    <a:cubicBezTo>
                      <a:pt x="452258" y="689187"/>
                      <a:pt x="454163" y="672995"/>
                      <a:pt x="454353" y="668423"/>
                    </a:cubicBezTo>
                    <a:cubicBezTo>
                      <a:pt x="454544" y="663851"/>
                      <a:pt x="454353" y="663279"/>
                      <a:pt x="452639" y="626513"/>
                    </a:cubicBezTo>
                    <a:lnTo>
                      <a:pt x="516075" y="626513"/>
                    </a:lnTo>
                    <a:cubicBezTo>
                      <a:pt x="515309" y="639201"/>
                      <a:pt x="515309" y="651925"/>
                      <a:pt x="516075" y="664613"/>
                    </a:cubicBezTo>
                    <a:cubicBezTo>
                      <a:pt x="516075" y="670137"/>
                      <a:pt x="520076" y="690902"/>
                      <a:pt x="525029" y="689378"/>
                    </a:cubicBezTo>
                    <a:cubicBezTo>
                      <a:pt x="529982" y="687854"/>
                      <a:pt x="531887" y="671661"/>
                      <a:pt x="532077" y="667089"/>
                    </a:cubicBezTo>
                    <a:cubicBezTo>
                      <a:pt x="532268" y="662517"/>
                      <a:pt x="532077" y="652992"/>
                      <a:pt x="530363" y="626894"/>
                    </a:cubicBezTo>
                    <a:lnTo>
                      <a:pt x="576845" y="626894"/>
                    </a:lnTo>
                    <a:cubicBezTo>
                      <a:pt x="578751" y="633069"/>
                      <a:pt x="579777" y="639482"/>
                      <a:pt x="579893" y="645944"/>
                    </a:cubicBezTo>
                    <a:cubicBezTo>
                      <a:pt x="579893" y="668042"/>
                      <a:pt x="576083" y="671280"/>
                      <a:pt x="579893" y="675662"/>
                    </a:cubicBezTo>
                    <a:cubicBezTo>
                      <a:pt x="590180" y="687282"/>
                      <a:pt x="683525" y="641181"/>
                      <a:pt x="956511" y="868448"/>
                    </a:cubicBezTo>
                    <a:cubicBezTo>
                      <a:pt x="905648" y="954173"/>
                      <a:pt x="865452" y="1066377"/>
                      <a:pt x="880311" y="1165247"/>
                    </a:cubicBezTo>
                    <a:cubicBezTo>
                      <a:pt x="835925" y="1135338"/>
                      <a:pt x="844497" y="1144673"/>
                      <a:pt x="749247" y="1059138"/>
                    </a:cubicBezTo>
                    <a:close/>
                    <a:moveTo>
                      <a:pt x="319670" y="1060853"/>
                    </a:moveTo>
                    <a:cubicBezTo>
                      <a:pt x="317765" y="997035"/>
                      <a:pt x="316241" y="938742"/>
                      <a:pt x="316241" y="931694"/>
                    </a:cubicBezTo>
                    <a:cubicBezTo>
                      <a:pt x="331290" y="929408"/>
                      <a:pt x="365390" y="925979"/>
                      <a:pt x="380439" y="924455"/>
                    </a:cubicBezTo>
                    <a:cubicBezTo>
                      <a:pt x="380439" y="952458"/>
                      <a:pt x="381582" y="954363"/>
                      <a:pt x="399489" y="956268"/>
                    </a:cubicBezTo>
                    <a:cubicBezTo>
                      <a:pt x="433589" y="960269"/>
                      <a:pt x="583893" y="956268"/>
                      <a:pt x="599705" y="942743"/>
                    </a:cubicBezTo>
                    <a:cubicBezTo>
                      <a:pt x="601139" y="941581"/>
                      <a:pt x="602254" y="940076"/>
                      <a:pt x="602943" y="938361"/>
                    </a:cubicBezTo>
                    <a:cubicBezTo>
                      <a:pt x="604151" y="927865"/>
                      <a:pt x="604406" y="917283"/>
                      <a:pt x="603705" y="906738"/>
                    </a:cubicBezTo>
                    <a:cubicBezTo>
                      <a:pt x="622296" y="905691"/>
                      <a:pt x="640931" y="905691"/>
                      <a:pt x="659522" y="906738"/>
                    </a:cubicBezTo>
                    <a:cubicBezTo>
                      <a:pt x="663141" y="940647"/>
                      <a:pt x="663522" y="1065806"/>
                      <a:pt x="663522" y="1099905"/>
                    </a:cubicBezTo>
                    <a:cubicBezTo>
                      <a:pt x="656369" y="1099972"/>
                      <a:pt x="649257" y="1100991"/>
                      <a:pt x="642377" y="1102953"/>
                    </a:cubicBezTo>
                    <a:cubicBezTo>
                      <a:pt x="645044" y="1087332"/>
                      <a:pt x="649044" y="1061996"/>
                      <a:pt x="633233" y="1058567"/>
                    </a:cubicBezTo>
                    <a:cubicBezTo>
                      <a:pt x="624581" y="1056090"/>
                      <a:pt x="615288" y="1059015"/>
                      <a:pt x="609611" y="1065996"/>
                    </a:cubicBezTo>
                    <a:cubicBezTo>
                      <a:pt x="601360" y="1078722"/>
                      <a:pt x="596507" y="1093343"/>
                      <a:pt x="595514" y="1108478"/>
                    </a:cubicBezTo>
                    <a:cubicBezTo>
                      <a:pt x="586791" y="1108506"/>
                      <a:pt x="578076" y="1108002"/>
                      <a:pt x="569415" y="1106954"/>
                    </a:cubicBezTo>
                    <a:cubicBezTo>
                      <a:pt x="568820" y="1104868"/>
                      <a:pt x="567365" y="1103134"/>
                      <a:pt x="565415" y="1102191"/>
                    </a:cubicBezTo>
                    <a:cubicBezTo>
                      <a:pt x="488692" y="1066635"/>
                      <a:pt x="403764" y="1052547"/>
                      <a:pt x="319670" y="1061424"/>
                    </a:cubicBezTo>
                    <a:close/>
                    <a:moveTo>
                      <a:pt x="677810" y="1166199"/>
                    </a:moveTo>
                    <a:cubicBezTo>
                      <a:pt x="670380" y="1170581"/>
                      <a:pt x="665618" y="1167533"/>
                      <a:pt x="652283" y="1169247"/>
                    </a:cubicBezTo>
                    <a:cubicBezTo>
                      <a:pt x="647969" y="1169247"/>
                      <a:pt x="644472" y="1172743"/>
                      <a:pt x="644472" y="1177058"/>
                    </a:cubicBezTo>
                    <a:cubicBezTo>
                      <a:pt x="644472" y="1181373"/>
                      <a:pt x="647969" y="1184868"/>
                      <a:pt x="652283" y="1184868"/>
                    </a:cubicBezTo>
                    <a:cubicBezTo>
                      <a:pt x="658616" y="1185516"/>
                      <a:pt x="665000" y="1185516"/>
                      <a:pt x="671333" y="1184868"/>
                    </a:cubicBezTo>
                    <a:cubicBezTo>
                      <a:pt x="672857" y="1184868"/>
                      <a:pt x="678381" y="1186011"/>
                      <a:pt x="678381" y="1187535"/>
                    </a:cubicBezTo>
                    <a:cubicBezTo>
                      <a:pt x="678381" y="1204871"/>
                      <a:pt x="644282" y="1198203"/>
                      <a:pt x="629232" y="1189440"/>
                    </a:cubicBezTo>
                    <a:cubicBezTo>
                      <a:pt x="610588" y="1188297"/>
                      <a:pt x="591881" y="1190098"/>
                      <a:pt x="573797" y="1194774"/>
                    </a:cubicBezTo>
                    <a:lnTo>
                      <a:pt x="569987" y="1116288"/>
                    </a:lnTo>
                    <a:cubicBezTo>
                      <a:pt x="580352" y="1119060"/>
                      <a:pt x="591161" y="1119775"/>
                      <a:pt x="601800" y="1118384"/>
                    </a:cubicBezTo>
                    <a:cubicBezTo>
                      <a:pt x="603274" y="1117555"/>
                      <a:pt x="604367" y="1116193"/>
                      <a:pt x="604848" y="1114574"/>
                    </a:cubicBezTo>
                    <a:cubicBezTo>
                      <a:pt x="609230" y="1098572"/>
                      <a:pt x="612849" y="1069044"/>
                      <a:pt x="629613" y="1073235"/>
                    </a:cubicBezTo>
                    <a:cubicBezTo>
                      <a:pt x="630598" y="1085227"/>
                      <a:pt x="629371" y="1097305"/>
                      <a:pt x="625994" y="1108859"/>
                    </a:cubicBezTo>
                    <a:cubicBezTo>
                      <a:pt x="624089" y="1120670"/>
                      <a:pt x="628661" y="1123337"/>
                      <a:pt x="637614" y="1122575"/>
                    </a:cubicBezTo>
                    <a:cubicBezTo>
                      <a:pt x="645616" y="1118984"/>
                      <a:pt x="654197" y="1116850"/>
                      <a:pt x="662951" y="1116288"/>
                    </a:cubicBezTo>
                    <a:cubicBezTo>
                      <a:pt x="667904" y="1116288"/>
                      <a:pt x="672857" y="1116288"/>
                      <a:pt x="674381" y="1122003"/>
                    </a:cubicBezTo>
                    <a:cubicBezTo>
                      <a:pt x="675905" y="1127718"/>
                      <a:pt x="670952" y="1129814"/>
                      <a:pt x="666189" y="1131528"/>
                    </a:cubicBezTo>
                    <a:cubicBezTo>
                      <a:pt x="661427" y="1133243"/>
                      <a:pt x="642758" y="1135910"/>
                      <a:pt x="640853" y="1136291"/>
                    </a:cubicBezTo>
                    <a:cubicBezTo>
                      <a:pt x="636538" y="1137653"/>
                      <a:pt x="634142" y="1142254"/>
                      <a:pt x="635501" y="1146568"/>
                    </a:cubicBezTo>
                    <a:cubicBezTo>
                      <a:pt x="636598" y="1150045"/>
                      <a:pt x="639869" y="1152388"/>
                      <a:pt x="643520" y="1152293"/>
                    </a:cubicBezTo>
                    <a:cubicBezTo>
                      <a:pt x="666570" y="1149816"/>
                      <a:pt x="662570" y="1148673"/>
                      <a:pt x="669428" y="1150197"/>
                    </a:cubicBezTo>
                    <a:cubicBezTo>
                      <a:pt x="675585" y="1151645"/>
                      <a:pt x="679882" y="1157208"/>
                      <a:pt x="679715" y="1163532"/>
                    </a:cubicBezTo>
                    <a:cubicBezTo>
                      <a:pt x="679781" y="1164894"/>
                      <a:pt x="679033" y="1166171"/>
                      <a:pt x="677810" y="1166771"/>
                    </a:cubicBezTo>
                    <a:close/>
                    <a:moveTo>
                      <a:pt x="572844" y="1202585"/>
                    </a:moveTo>
                    <a:cubicBezTo>
                      <a:pt x="589645" y="1200366"/>
                      <a:pt x="606570" y="1199213"/>
                      <a:pt x="623517" y="1199156"/>
                    </a:cubicBezTo>
                    <a:cubicBezTo>
                      <a:pt x="635409" y="1206662"/>
                      <a:pt x="649085" y="1210872"/>
                      <a:pt x="663141" y="1211348"/>
                    </a:cubicBezTo>
                    <a:cubicBezTo>
                      <a:pt x="663141" y="1245447"/>
                      <a:pt x="663141" y="1306598"/>
                      <a:pt x="660855" y="1324505"/>
                    </a:cubicBezTo>
                    <a:cubicBezTo>
                      <a:pt x="619326" y="1328886"/>
                      <a:pt x="377201" y="1352508"/>
                      <a:pt x="335672" y="1348698"/>
                    </a:cubicBezTo>
                    <a:cubicBezTo>
                      <a:pt x="333473" y="1338916"/>
                      <a:pt x="332009" y="1328982"/>
                      <a:pt x="331290" y="1318980"/>
                    </a:cubicBezTo>
                    <a:cubicBezTo>
                      <a:pt x="436446" y="1297263"/>
                      <a:pt x="567510" y="1213253"/>
                      <a:pt x="572844" y="1203156"/>
                    </a:cubicBezTo>
                    <a:close/>
                    <a:moveTo>
                      <a:pt x="1258644" y="3536400"/>
                    </a:moveTo>
                    <a:cubicBezTo>
                      <a:pt x="1236927" y="3537810"/>
                      <a:pt x="1215125" y="3536667"/>
                      <a:pt x="1193684" y="3532971"/>
                    </a:cubicBezTo>
                    <a:lnTo>
                      <a:pt x="1193684" y="3523446"/>
                    </a:lnTo>
                    <a:cubicBezTo>
                      <a:pt x="1193465" y="3521161"/>
                      <a:pt x="1192370" y="3519046"/>
                      <a:pt x="1190636" y="3517541"/>
                    </a:cubicBezTo>
                    <a:cubicBezTo>
                      <a:pt x="1185492" y="3513540"/>
                      <a:pt x="1189493" y="3516398"/>
                      <a:pt x="1056143" y="3533353"/>
                    </a:cubicBezTo>
                    <a:lnTo>
                      <a:pt x="1012518" y="3538305"/>
                    </a:lnTo>
                    <a:cubicBezTo>
                      <a:pt x="1008327" y="3538305"/>
                      <a:pt x="1003565" y="3540401"/>
                      <a:pt x="1003565" y="3538305"/>
                    </a:cubicBezTo>
                    <a:cubicBezTo>
                      <a:pt x="993278" y="3535638"/>
                      <a:pt x="978228" y="3517541"/>
                      <a:pt x="984515" y="3510873"/>
                    </a:cubicBezTo>
                    <a:cubicBezTo>
                      <a:pt x="1020110" y="3482308"/>
                      <a:pt x="1057667" y="3456276"/>
                      <a:pt x="1096910" y="3432959"/>
                    </a:cubicBezTo>
                    <a:cubicBezTo>
                      <a:pt x="1156155" y="3440007"/>
                      <a:pt x="1227021" y="3444961"/>
                      <a:pt x="1270836" y="3446294"/>
                    </a:cubicBezTo>
                    <a:cubicBezTo>
                      <a:pt x="1268893" y="3476755"/>
                      <a:pt x="1264883" y="3507054"/>
                      <a:pt x="1258835" y="3536972"/>
                    </a:cubicBezTo>
                    <a:close/>
                    <a:moveTo>
                      <a:pt x="1902344" y="3426672"/>
                    </a:moveTo>
                    <a:cubicBezTo>
                      <a:pt x="1920060" y="3426672"/>
                      <a:pt x="1937777" y="3425720"/>
                      <a:pt x="1954731" y="3424767"/>
                    </a:cubicBezTo>
                    <a:cubicBezTo>
                      <a:pt x="1980449" y="3440579"/>
                      <a:pt x="2065412" y="3492966"/>
                      <a:pt x="2086367" y="3514493"/>
                    </a:cubicBezTo>
                    <a:cubicBezTo>
                      <a:pt x="2089796" y="3518113"/>
                      <a:pt x="2086367" y="3525161"/>
                      <a:pt x="2083319" y="3529162"/>
                    </a:cubicBezTo>
                    <a:cubicBezTo>
                      <a:pt x="2071127" y="3545925"/>
                      <a:pt x="2061792" y="3541735"/>
                      <a:pt x="2058363" y="3541354"/>
                    </a:cubicBezTo>
                    <a:cubicBezTo>
                      <a:pt x="2025978" y="3538687"/>
                      <a:pt x="1918727" y="3523637"/>
                      <a:pt x="1886913" y="3519065"/>
                    </a:cubicBezTo>
                    <a:cubicBezTo>
                      <a:pt x="1882437" y="3518417"/>
                      <a:pt x="1878284" y="3521522"/>
                      <a:pt x="1877636" y="3525999"/>
                    </a:cubicBezTo>
                    <a:cubicBezTo>
                      <a:pt x="1877607" y="3526161"/>
                      <a:pt x="1877588" y="3526333"/>
                      <a:pt x="1877579" y="3526495"/>
                    </a:cubicBezTo>
                    <a:lnTo>
                      <a:pt x="1877579" y="3536020"/>
                    </a:lnTo>
                    <a:cubicBezTo>
                      <a:pt x="1856224" y="3539887"/>
                      <a:pt x="1834469" y="3541106"/>
                      <a:pt x="1812809" y="3539639"/>
                    </a:cubicBezTo>
                    <a:cubicBezTo>
                      <a:pt x="1805103" y="3502539"/>
                      <a:pt x="1801150" y="3464754"/>
                      <a:pt x="1800998" y="3426863"/>
                    </a:cubicBezTo>
                    <a:cubicBezTo>
                      <a:pt x="1800617" y="3421338"/>
                      <a:pt x="1794902" y="3429149"/>
                      <a:pt x="1902534" y="3427244"/>
                    </a:cubicBezTo>
                    <a:close/>
                    <a:moveTo>
                      <a:pt x="1809761" y="1504908"/>
                    </a:moveTo>
                    <a:cubicBezTo>
                      <a:pt x="1712034" y="1504908"/>
                      <a:pt x="1247214" y="1516529"/>
                      <a:pt x="1167966" y="1525482"/>
                    </a:cubicBezTo>
                    <a:cubicBezTo>
                      <a:pt x="1166061" y="1493097"/>
                      <a:pt x="1143963" y="1359938"/>
                      <a:pt x="1138629" y="1327934"/>
                    </a:cubicBezTo>
                    <a:cubicBezTo>
                      <a:pt x="1230574" y="1312113"/>
                      <a:pt x="1321624" y="1291510"/>
                      <a:pt x="1411425" y="1266212"/>
                    </a:cubicBezTo>
                    <a:cubicBezTo>
                      <a:pt x="1409187" y="1279166"/>
                      <a:pt x="1408606" y="1292358"/>
                      <a:pt x="1409711" y="1305455"/>
                    </a:cubicBezTo>
                    <a:cubicBezTo>
                      <a:pt x="1432676" y="1333182"/>
                      <a:pt x="1458184" y="1358690"/>
                      <a:pt x="1485911" y="1381655"/>
                    </a:cubicBezTo>
                    <a:cubicBezTo>
                      <a:pt x="1488835" y="1383960"/>
                      <a:pt x="1492788" y="1384474"/>
                      <a:pt x="1496198" y="1382988"/>
                    </a:cubicBezTo>
                    <a:cubicBezTo>
                      <a:pt x="1523439" y="1360252"/>
                      <a:pt x="1546795" y="1333220"/>
                      <a:pt x="1565349" y="1302978"/>
                    </a:cubicBezTo>
                    <a:cubicBezTo>
                      <a:pt x="1566140" y="1287224"/>
                      <a:pt x="1565054" y="1271422"/>
                      <a:pt x="1562111" y="1255925"/>
                    </a:cubicBezTo>
                    <a:cubicBezTo>
                      <a:pt x="1615070" y="1274975"/>
                      <a:pt x="1758707" y="1305074"/>
                      <a:pt x="1830716" y="1303931"/>
                    </a:cubicBezTo>
                    <a:cubicBezTo>
                      <a:pt x="1827287" y="1343364"/>
                      <a:pt x="1812809" y="1484715"/>
                      <a:pt x="1809761" y="1504908"/>
                    </a:cubicBezTo>
                    <a:close/>
                    <a:moveTo>
                      <a:pt x="2011691" y="1680740"/>
                    </a:moveTo>
                    <a:cubicBezTo>
                      <a:pt x="2060459" y="1344888"/>
                      <a:pt x="2105989" y="1233636"/>
                      <a:pt x="2106941" y="1208871"/>
                    </a:cubicBezTo>
                    <a:cubicBezTo>
                      <a:pt x="2137126" y="1195746"/>
                      <a:pt x="2165234" y="1178287"/>
                      <a:pt x="2190380" y="1157055"/>
                    </a:cubicBezTo>
                    <a:cubicBezTo>
                      <a:pt x="2200267" y="1148283"/>
                      <a:pt x="2209554" y="1138863"/>
                      <a:pt x="2218193" y="1128861"/>
                    </a:cubicBezTo>
                    <a:cubicBezTo>
                      <a:pt x="2221431" y="1125813"/>
                      <a:pt x="2217050" y="1121051"/>
                      <a:pt x="2214002" y="1123908"/>
                    </a:cubicBezTo>
                    <a:cubicBezTo>
                      <a:pt x="2210954" y="1126766"/>
                      <a:pt x="2203524" y="1130766"/>
                      <a:pt x="2198190" y="1134195"/>
                    </a:cubicBezTo>
                    <a:cubicBezTo>
                      <a:pt x="2133420" y="1177629"/>
                      <a:pt x="2118561" y="1193441"/>
                      <a:pt x="2042552" y="1220492"/>
                    </a:cubicBezTo>
                    <a:cubicBezTo>
                      <a:pt x="2059154" y="1204090"/>
                      <a:pt x="2071736" y="1184078"/>
                      <a:pt x="2079318" y="1162008"/>
                    </a:cubicBezTo>
                    <a:cubicBezTo>
                      <a:pt x="2112656" y="1049423"/>
                      <a:pt x="2066745" y="933408"/>
                      <a:pt x="1993784" y="842159"/>
                    </a:cubicBezTo>
                    <a:cubicBezTo>
                      <a:pt x="2080785" y="788416"/>
                      <a:pt x="2173330" y="744218"/>
                      <a:pt x="2269818" y="710333"/>
                    </a:cubicBezTo>
                    <a:cubicBezTo>
                      <a:pt x="2307871" y="697578"/>
                      <a:pt x="2346847" y="687769"/>
                      <a:pt x="2386405" y="680996"/>
                    </a:cubicBezTo>
                    <a:cubicBezTo>
                      <a:pt x="2387833" y="689332"/>
                      <a:pt x="2390462" y="697418"/>
                      <a:pt x="2394215" y="704999"/>
                    </a:cubicBezTo>
                    <a:cubicBezTo>
                      <a:pt x="2424695" y="892260"/>
                      <a:pt x="2364497" y="1437281"/>
                      <a:pt x="2328683" y="1618256"/>
                    </a:cubicBezTo>
                    <a:cubicBezTo>
                      <a:pt x="2307918" y="1723412"/>
                      <a:pt x="2268294" y="1876764"/>
                      <a:pt x="2222765" y="1974872"/>
                    </a:cubicBezTo>
                    <a:cubicBezTo>
                      <a:pt x="2219726" y="1982139"/>
                      <a:pt x="2216097" y="1989150"/>
                      <a:pt x="2211906" y="1995827"/>
                    </a:cubicBezTo>
                    <a:cubicBezTo>
                      <a:pt x="2187903" y="2003828"/>
                      <a:pt x="2019501" y="1989731"/>
                      <a:pt x="1993403" y="1987254"/>
                    </a:cubicBezTo>
                    <a:cubicBezTo>
                      <a:pt x="1973972" y="1952012"/>
                      <a:pt x="2006166" y="1721507"/>
                      <a:pt x="2012072" y="1680740"/>
                    </a:cubicBezTo>
                    <a:close/>
                    <a:moveTo>
                      <a:pt x="2817506" y="3433340"/>
                    </a:moveTo>
                    <a:lnTo>
                      <a:pt x="2672916" y="3433340"/>
                    </a:lnTo>
                    <a:cubicBezTo>
                      <a:pt x="2672916" y="3427625"/>
                      <a:pt x="2565474" y="2667721"/>
                      <a:pt x="2562426" y="2657243"/>
                    </a:cubicBezTo>
                    <a:cubicBezTo>
                      <a:pt x="2574618" y="2578947"/>
                      <a:pt x="2657676" y="2158895"/>
                      <a:pt x="2654819" y="2053929"/>
                    </a:cubicBezTo>
                    <a:cubicBezTo>
                      <a:pt x="2654819" y="2052139"/>
                      <a:pt x="2653371" y="2050691"/>
                      <a:pt x="2651581" y="2050691"/>
                    </a:cubicBezTo>
                    <a:cubicBezTo>
                      <a:pt x="2649790" y="2050691"/>
                      <a:pt x="2648342" y="2052139"/>
                      <a:pt x="2648342" y="2053929"/>
                    </a:cubicBezTo>
                    <a:cubicBezTo>
                      <a:pt x="2648342" y="2064978"/>
                      <a:pt x="2644913" y="2086314"/>
                      <a:pt x="2640341" y="2114699"/>
                    </a:cubicBezTo>
                    <a:cubicBezTo>
                      <a:pt x="2569665" y="2555897"/>
                      <a:pt x="2515373" y="2810024"/>
                      <a:pt x="2393834" y="3420386"/>
                    </a:cubicBezTo>
                    <a:lnTo>
                      <a:pt x="2246768" y="3418862"/>
                    </a:lnTo>
                    <a:cubicBezTo>
                      <a:pt x="2150375" y="2809262"/>
                      <a:pt x="2103131" y="2513606"/>
                      <a:pt x="2100654" y="2012591"/>
                    </a:cubicBezTo>
                    <a:cubicBezTo>
                      <a:pt x="2120847" y="2013734"/>
                      <a:pt x="2204668" y="2019068"/>
                      <a:pt x="2220860" y="2010876"/>
                    </a:cubicBezTo>
                    <a:cubicBezTo>
                      <a:pt x="2226575" y="2008019"/>
                      <a:pt x="2232481" y="1995255"/>
                      <a:pt x="2236100" y="1987826"/>
                    </a:cubicBezTo>
                    <a:cubicBezTo>
                      <a:pt x="2264704" y="1922542"/>
                      <a:pt x="2288268" y="1855162"/>
                      <a:pt x="2306585" y="1786277"/>
                    </a:cubicBezTo>
                    <a:cubicBezTo>
                      <a:pt x="2437077" y="1793516"/>
                      <a:pt x="2772357" y="1809137"/>
                      <a:pt x="2830079" y="1812185"/>
                    </a:cubicBezTo>
                    <a:cubicBezTo>
                      <a:pt x="2854654" y="1928009"/>
                      <a:pt x="2856368" y="1934676"/>
                      <a:pt x="2863226" y="1937153"/>
                    </a:cubicBezTo>
                    <a:cubicBezTo>
                      <a:pt x="2885010" y="1942716"/>
                      <a:pt x="2907270" y="1946221"/>
                      <a:pt x="2929710" y="1947630"/>
                    </a:cubicBezTo>
                    <a:cubicBezTo>
                      <a:pt x="2931234" y="2333774"/>
                      <a:pt x="2911041" y="3057483"/>
                      <a:pt x="2817887" y="3432388"/>
                    </a:cubicBezTo>
                    <a:close/>
                    <a:moveTo>
                      <a:pt x="3541406" y="525548"/>
                    </a:moveTo>
                    <a:cubicBezTo>
                      <a:pt x="3515117" y="587079"/>
                      <a:pt x="3459110" y="894927"/>
                      <a:pt x="3202697" y="1074759"/>
                    </a:cubicBezTo>
                    <a:cubicBezTo>
                      <a:pt x="3152596" y="1109811"/>
                      <a:pt x="3061346" y="1122384"/>
                      <a:pt x="3000386" y="1124099"/>
                    </a:cubicBezTo>
                    <a:cubicBezTo>
                      <a:pt x="2997633" y="1094133"/>
                      <a:pt x="2991890" y="1064530"/>
                      <a:pt x="2983241" y="1035707"/>
                    </a:cubicBezTo>
                    <a:cubicBezTo>
                      <a:pt x="2979431" y="1023896"/>
                      <a:pt x="2973716" y="1009989"/>
                      <a:pt x="2970287" y="1001607"/>
                    </a:cubicBezTo>
                    <a:cubicBezTo>
                      <a:pt x="2969420" y="999921"/>
                      <a:pt x="2967353" y="999255"/>
                      <a:pt x="2965667" y="1000121"/>
                    </a:cubicBezTo>
                    <a:cubicBezTo>
                      <a:pt x="2964477" y="1000731"/>
                      <a:pt x="2963753" y="1001979"/>
                      <a:pt x="2963810" y="1003322"/>
                    </a:cubicBezTo>
                    <a:cubicBezTo>
                      <a:pt x="2974288" y="1086761"/>
                      <a:pt x="2976002" y="1057233"/>
                      <a:pt x="2987432" y="1132671"/>
                    </a:cubicBezTo>
                    <a:cubicBezTo>
                      <a:pt x="2987432" y="1132671"/>
                      <a:pt x="3018864" y="1345460"/>
                      <a:pt x="3020007" y="1355937"/>
                    </a:cubicBezTo>
                    <a:cubicBezTo>
                      <a:pt x="3034676" y="1489287"/>
                      <a:pt x="3044010" y="1880574"/>
                      <a:pt x="3029151" y="1934867"/>
                    </a:cubicBezTo>
                    <a:cubicBezTo>
                      <a:pt x="2976554" y="1936105"/>
                      <a:pt x="2923957" y="1932019"/>
                      <a:pt x="2872180" y="1922675"/>
                    </a:cubicBezTo>
                    <a:cubicBezTo>
                      <a:pt x="2851796" y="1854666"/>
                      <a:pt x="2652342" y="866733"/>
                      <a:pt x="2647961" y="699855"/>
                    </a:cubicBezTo>
                    <a:cubicBezTo>
                      <a:pt x="2698443" y="708999"/>
                      <a:pt x="2893134" y="779103"/>
                      <a:pt x="3056202" y="784247"/>
                    </a:cubicBezTo>
                    <a:cubicBezTo>
                      <a:pt x="3201745" y="788628"/>
                      <a:pt x="3420629" y="479447"/>
                      <a:pt x="3422534" y="479447"/>
                    </a:cubicBezTo>
                    <a:cubicBezTo>
                      <a:pt x="3437583" y="476780"/>
                      <a:pt x="3520641" y="512022"/>
                      <a:pt x="3541597" y="524595"/>
                    </a:cubicBezTo>
                    <a:close/>
                    <a:moveTo>
                      <a:pt x="3605223" y="386673"/>
                    </a:moveTo>
                    <a:cubicBezTo>
                      <a:pt x="3603699" y="411248"/>
                      <a:pt x="3575124" y="427821"/>
                      <a:pt x="3553979" y="440775"/>
                    </a:cubicBezTo>
                    <a:cubicBezTo>
                      <a:pt x="3546549" y="445538"/>
                      <a:pt x="3529785" y="502116"/>
                      <a:pt x="3527690" y="510117"/>
                    </a:cubicBezTo>
                    <a:cubicBezTo>
                      <a:pt x="3501353" y="497818"/>
                      <a:pt x="3474321" y="487068"/>
                      <a:pt x="3446727" y="477923"/>
                    </a:cubicBezTo>
                    <a:cubicBezTo>
                      <a:pt x="3465777" y="448967"/>
                      <a:pt x="3482351" y="433727"/>
                      <a:pt x="3475112" y="426869"/>
                    </a:cubicBezTo>
                    <a:cubicBezTo>
                      <a:pt x="3461967" y="414867"/>
                      <a:pt x="3437012" y="398675"/>
                      <a:pt x="3449966" y="385149"/>
                    </a:cubicBezTo>
                    <a:cubicBezTo>
                      <a:pt x="3451566" y="385497"/>
                      <a:pt x="3453109" y="386075"/>
                      <a:pt x="3454538" y="386864"/>
                    </a:cubicBezTo>
                    <a:cubicBezTo>
                      <a:pt x="3472635" y="395436"/>
                      <a:pt x="3487114" y="418677"/>
                      <a:pt x="3494924" y="404390"/>
                    </a:cubicBezTo>
                    <a:cubicBezTo>
                      <a:pt x="3498410" y="387601"/>
                      <a:pt x="3503192" y="371107"/>
                      <a:pt x="3509212" y="355050"/>
                    </a:cubicBezTo>
                    <a:cubicBezTo>
                      <a:pt x="3519308" y="331619"/>
                      <a:pt x="3525595" y="336000"/>
                      <a:pt x="3523118" y="358860"/>
                    </a:cubicBezTo>
                    <a:cubicBezTo>
                      <a:pt x="3520956" y="374485"/>
                      <a:pt x="3517060" y="389820"/>
                      <a:pt x="3511497" y="404580"/>
                    </a:cubicBezTo>
                    <a:cubicBezTo>
                      <a:pt x="3510126" y="408894"/>
                      <a:pt x="3512517" y="413500"/>
                      <a:pt x="3516831" y="414867"/>
                    </a:cubicBezTo>
                    <a:cubicBezTo>
                      <a:pt x="3521146" y="416235"/>
                      <a:pt x="3525747" y="413847"/>
                      <a:pt x="3527118" y="409533"/>
                    </a:cubicBezTo>
                    <a:cubicBezTo>
                      <a:pt x="3531872" y="392677"/>
                      <a:pt x="3538996" y="376579"/>
                      <a:pt x="3548264" y="361718"/>
                    </a:cubicBezTo>
                    <a:cubicBezTo>
                      <a:pt x="3557598" y="348002"/>
                      <a:pt x="3568838" y="344573"/>
                      <a:pt x="3568457" y="353907"/>
                    </a:cubicBezTo>
                    <a:cubicBezTo>
                      <a:pt x="3565495" y="370641"/>
                      <a:pt x="3558999" y="386552"/>
                      <a:pt x="3549407" y="400580"/>
                    </a:cubicBezTo>
                    <a:cubicBezTo>
                      <a:pt x="3546949" y="404002"/>
                      <a:pt x="3545445" y="408009"/>
                      <a:pt x="3545025" y="412200"/>
                    </a:cubicBezTo>
                    <a:cubicBezTo>
                      <a:pt x="3544292" y="416450"/>
                      <a:pt x="3547140" y="420494"/>
                      <a:pt x="3551388" y="421231"/>
                    </a:cubicBezTo>
                    <a:cubicBezTo>
                      <a:pt x="3554493" y="421770"/>
                      <a:pt x="3557618" y="420387"/>
                      <a:pt x="3559313" y="417725"/>
                    </a:cubicBezTo>
                    <a:cubicBezTo>
                      <a:pt x="3565038" y="409726"/>
                      <a:pt x="3571410" y="402208"/>
                      <a:pt x="3578363" y="395246"/>
                    </a:cubicBezTo>
                    <a:cubicBezTo>
                      <a:pt x="3589602" y="384197"/>
                      <a:pt x="3605985" y="376577"/>
                      <a:pt x="3605414" y="385721"/>
                    </a:cubicBezTo>
                    <a:close/>
                  </a:path>
                </a:pathLst>
              </a:custGeom>
              <a:grpFill/>
              <a:ln w="9525" cap="flat">
                <a:noFill/>
                <a:prstDash val="solid"/>
                <a:miter/>
              </a:ln>
            </p:spPr>
            <p:txBody>
              <a:bodyPr rtlCol="1" anchor="ctr"/>
              <a:lstStyle/>
              <a:p>
                <a:endParaRPr lang="ar-SA"/>
              </a:p>
            </p:txBody>
          </p:sp>
          <p:sp>
            <p:nvSpPr>
              <p:cNvPr id="259" name="شكل حر: شكل 258">
                <a:extLst>
                  <a:ext uri="{FF2B5EF4-FFF2-40B4-BE49-F238E27FC236}">
                    <a16:creationId xmlns:a16="http://schemas.microsoft.com/office/drawing/2014/main" id="{7B790314-8DDC-7E05-F16E-E0ADB48EEC49}"/>
                  </a:ext>
                </a:extLst>
              </p:cNvPr>
              <p:cNvSpPr/>
              <p:nvPr/>
            </p:nvSpPr>
            <p:spPr>
              <a:xfrm>
                <a:off x="2896934" y="2867896"/>
                <a:ext cx="1288898" cy="242340"/>
              </a:xfrm>
              <a:custGeom>
                <a:avLst/>
                <a:gdLst>
                  <a:gd name="connsiteX0" fmla="*/ 72709 w 1288898"/>
                  <a:gd name="connsiteY0" fmla="*/ 80923 h 242340"/>
                  <a:gd name="connsiteX1" fmla="*/ 114810 w 1288898"/>
                  <a:gd name="connsiteY1" fmla="*/ 78637 h 242340"/>
                  <a:gd name="connsiteX2" fmla="*/ 110238 w 1288898"/>
                  <a:gd name="connsiteY2" fmla="*/ 78637 h 242340"/>
                  <a:gd name="connsiteX3" fmla="*/ 102427 w 1288898"/>
                  <a:gd name="connsiteY3" fmla="*/ 78637 h 242340"/>
                  <a:gd name="connsiteX4" fmla="*/ 87378 w 1288898"/>
                  <a:gd name="connsiteY4" fmla="*/ 74255 h 242340"/>
                  <a:gd name="connsiteX5" fmla="*/ 87378 w 1288898"/>
                  <a:gd name="connsiteY5" fmla="*/ 2627 h 242340"/>
                  <a:gd name="connsiteX6" fmla="*/ 83244 w 1288898"/>
                  <a:gd name="connsiteY6" fmla="*/ 96 h 242340"/>
                  <a:gd name="connsiteX7" fmla="*/ 80710 w 1288898"/>
                  <a:gd name="connsiteY7" fmla="*/ 2627 h 242340"/>
                  <a:gd name="connsiteX8" fmla="*/ 72138 w 1288898"/>
                  <a:gd name="connsiteY8" fmla="*/ 67207 h 242340"/>
                  <a:gd name="connsiteX9" fmla="*/ 72709 w 1288898"/>
                  <a:gd name="connsiteY9" fmla="*/ 80923 h 242340"/>
                  <a:gd name="connsiteX10" fmla="*/ 17464 w 1288898"/>
                  <a:gd name="connsiteY10" fmla="*/ 33679 h 242340"/>
                  <a:gd name="connsiteX11" fmla="*/ 16321 w 1288898"/>
                  <a:gd name="connsiteY11" fmla="*/ 18248 h 242340"/>
                  <a:gd name="connsiteX12" fmla="*/ 6987 w 1288898"/>
                  <a:gd name="connsiteY12" fmla="*/ 11390 h 242340"/>
                  <a:gd name="connsiteX13" fmla="*/ 91 w 1288898"/>
                  <a:gd name="connsiteY13" fmla="*/ 20701 h 242340"/>
                  <a:gd name="connsiteX14" fmla="*/ 129 w 1288898"/>
                  <a:gd name="connsiteY14" fmla="*/ 20915 h 242340"/>
                  <a:gd name="connsiteX15" fmla="*/ 1081 w 1288898"/>
                  <a:gd name="connsiteY15" fmla="*/ 34822 h 242340"/>
                  <a:gd name="connsiteX16" fmla="*/ 9844 w 1288898"/>
                  <a:gd name="connsiteY16" fmla="*/ 42442 h 242340"/>
                  <a:gd name="connsiteX17" fmla="*/ 17464 w 1288898"/>
                  <a:gd name="connsiteY17" fmla="*/ 33679 h 242340"/>
                  <a:gd name="connsiteX18" fmla="*/ 146052 w 1288898"/>
                  <a:gd name="connsiteY18" fmla="*/ 32345 h 242340"/>
                  <a:gd name="connsiteX19" fmla="*/ 154243 w 1288898"/>
                  <a:gd name="connsiteY19" fmla="*/ 40537 h 242340"/>
                  <a:gd name="connsiteX20" fmla="*/ 162435 w 1288898"/>
                  <a:gd name="connsiteY20" fmla="*/ 32345 h 242340"/>
                  <a:gd name="connsiteX21" fmla="*/ 162435 w 1288898"/>
                  <a:gd name="connsiteY21" fmla="*/ 23773 h 242340"/>
                  <a:gd name="connsiteX22" fmla="*/ 160415 w 1288898"/>
                  <a:gd name="connsiteY22" fmla="*/ 12092 h 242340"/>
                  <a:gd name="connsiteX23" fmla="*/ 151576 w 1288898"/>
                  <a:gd name="connsiteY23" fmla="*/ 11581 h 242340"/>
                  <a:gd name="connsiteX24" fmla="*/ 146052 w 1288898"/>
                  <a:gd name="connsiteY24" fmla="*/ 32345 h 242340"/>
                  <a:gd name="connsiteX25" fmla="*/ 107571 w 1288898"/>
                  <a:gd name="connsiteY25" fmla="*/ 150074 h 242340"/>
                  <a:gd name="connsiteX26" fmla="*/ 86044 w 1288898"/>
                  <a:gd name="connsiteY26" fmla="*/ 159409 h 242340"/>
                  <a:gd name="connsiteX27" fmla="*/ 86044 w 1288898"/>
                  <a:gd name="connsiteY27" fmla="*/ 165886 h 242340"/>
                  <a:gd name="connsiteX28" fmla="*/ 101665 w 1288898"/>
                  <a:gd name="connsiteY28" fmla="*/ 169315 h 242340"/>
                  <a:gd name="connsiteX29" fmla="*/ 128716 w 1288898"/>
                  <a:gd name="connsiteY29" fmla="*/ 151979 h 242340"/>
                  <a:gd name="connsiteX30" fmla="*/ 131574 w 1288898"/>
                  <a:gd name="connsiteY30" fmla="*/ 135787 h 242340"/>
                  <a:gd name="connsiteX31" fmla="*/ 129002 w 1288898"/>
                  <a:gd name="connsiteY31" fmla="*/ 131881 h 242340"/>
                  <a:gd name="connsiteX32" fmla="*/ 125097 w 1288898"/>
                  <a:gd name="connsiteY32" fmla="*/ 134453 h 242340"/>
                  <a:gd name="connsiteX33" fmla="*/ 107571 w 1288898"/>
                  <a:gd name="connsiteY33" fmla="*/ 150074 h 242340"/>
                  <a:gd name="connsiteX34" fmla="*/ 1170942 w 1288898"/>
                  <a:gd name="connsiteY34" fmla="*/ 163028 h 242340"/>
                  <a:gd name="connsiteX35" fmla="*/ 1219138 w 1288898"/>
                  <a:gd name="connsiteY35" fmla="*/ 159218 h 242340"/>
                  <a:gd name="connsiteX36" fmla="*/ 1222567 w 1288898"/>
                  <a:gd name="connsiteY36" fmla="*/ 105497 h 242340"/>
                  <a:gd name="connsiteX37" fmla="*/ 1206565 w 1288898"/>
                  <a:gd name="connsiteY37" fmla="*/ 33107 h 242340"/>
                  <a:gd name="connsiteX38" fmla="*/ 1202660 w 1288898"/>
                  <a:gd name="connsiteY38" fmla="*/ 30535 h 242340"/>
                  <a:gd name="connsiteX39" fmla="*/ 1200088 w 1288898"/>
                  <a:gd name="connsiteY39" fmla="*/ 34441 h 242340"/>
                  <a:gd name="connsiteX40" fmla="*/ 1203327 w 1288898"/>
                  <a:gd name="connsiteY40" fmla="*/ 76922 h 242340"/>
                  <a:gd name="connsiteX41" fmla="*/ 1207137 w 1288898"/>
                  <a:gd name="connsiteY41" fmla="*/ 150265 h 242340"/>
                  <a:gd name="connsiteX42" fmla="*/ 1192849 w 1288898"/>
                  <a:gd name="connsiteY42" fmla="*/ 155599 h 242340"/>
                  <a:gd name="connsiteX43" fmla="*/ 1168465 w 1288898"/>
                  <a:gd name="connsiteY43" fmla="*/ 159218 h 242340"/>
                  <a:gd name="connsiteX44" fmla="*/ 1170608 w 1288898"/>
                  <a:gd name="connsiteY44" fmla="*/ 162958 h 242340"/>
                  <a:gd name="connsiteX45" fmla="*/ 1170942 w 1288898"/>
                  <a:gd name="connsiteY45" fmla="*/ 163028 h 242340"/>
                  <a:gd name="connsiteX46" fmla="*/ 1138747 w 1288898"/>
                  <a:gd name="connsiteY46" fmla="*/ 37489 h 242340"/>
                  <a:gd name="connsiteX47" fmla="*/ 1109791 w 1288898"/>
                  <a:gd name="connsiteY47" fmla="*/ 30821 h 242340"/>
                  <a:gd name="connsiteX48" fmla="*/ 1087122 w 1288898"/>
                  <a:gd name="connsiteY48" fmla="*/ 49871 h 242340"/>
                  <a:gd name="connsiteX49" fmla="*/ 1138747 w 1288898"/>
                  <a:gd name="connsiteY49" fmla="*/ 37489 h 242340"/>
                  <a:gd name="connsiteX50" fmla="*/ 1126174 w 1288898"/>
                  <a:gd name="connsiteY50" fmla="*/ 83018 h 242340"/>
                  <a:gd name="connsiteX51" fmla="*/ 1126174 w 1288898"/>
                  <a:gd name="connsiteY51" fmla="*/ 99401 h 242340"/>
                  <a:gd name="connsiteX52" fmla="*/ 1134366 w 1288898"/>
                  <a:gd name="connsiteY52" fmla="*/ 107593 h 242340"/>
                  <a:gd name="connsiteX53" fmla="*/ 1142557 w 1288898"/>
                  <a:gd name="connsiteY53" fmla="*/ 99401 h 242340"/>
                  <a:gd name="connsiteX54" fmla="*/ 1142557 w 1288898"/>
                  <a:gd name="connsiteY54" fmla="*/ 83590 h 242340"/>
                  <a:gd name="connsiteX55" fmla="*/ 1134556 w 1288898"/>
                  <a:gd name="connsiteY55" fmla="*/ 75017 h 242340"/>
                  <a:gd name="connsiteX56" fmla="*/ 1126174 w 1288898"/>
                  <a:gd name="connsiteY56" fmla="*/ 83018 h 242340"/>
                  <a:gd name="connsiteX57" fmla="*/ 1288671 w 1288898"/>
                  <a:gd name="connsiteY57" fmla="*/ 45299 h 242340"/>
                  <a:gd name="connsiteX58" fmla="*/ 1269621 w 1288898"/>
                  <a:gd name="connsiteY58" fmla="*/ 26249 h 242340"/>
                  <a:gd name="connsiteX59" fmla="*/ 1244094 w 1288898"/>
                  <a:gd name="connsiteY59" fmla="*/ 32345 h 242340"/>
                  <a:gd name="connsiteX60" fmla="*/ 1288671 w 1288898"/>
                  <a:gd name="connsiteY60" fmla="*/ 45299 h 242340"/>
                  <a:gd name="connsiteX61" fmla="*/ 1117983 w 1288898"/>
                  <a:gd name="connsiteY61" fmla="*/ 203795 h 242340"/>
                  <a:gd name="connsiteX62" fmla="*/ 1139700 w 1288898"/>
                  <a:gd name="connsiteY62" fmla="*/ 240371 h 242340"/>
                  <a:gd name="connsiteX63" fmla="*/ 1171513 w 1288898"/>
                  <a:gd name="connsiteY63" fmla="*/ 237323 h 242340"/>
                  <a:gd name="connsiteX64" fmla="*/ 1137033 w 1288898"/>
                  <a:gd name="connsiteY64" fmla="*/ 220940 h 242340"/>
                  <a:gd name="connsiteX65" fmla="*/ 1117983 w 1288898"/>
                  <a:gd name="connsiteY65" fmla="*/ 203795 h 242340"/>
                  <a:gd name="connsiteX66" fmla="*/ 1262572 w 1288898"/>
                  <a:gd name="connsiteY66" fmla="*/ 71779 h 242340"/>
                  <a:gd name="connsiteX67" fmla="*/ 1254190 w 1288898"/>
                  <a:gd name="connsiteY67" fmla="*/ 79775 h 242340"/>
                  <a:gd name="connsiteX68" fmla="*/ 1254190 w 1288898"/>
                  <a:gd name="connsiteY68" fmla="*/ 79780 h 242340"/>
                  <a:gd name="connsiteX69" fmla="*/ 1254190 w 1288898"/>
                  <a:gd name="connsiteY69" fmla="*/ 95972 h 242340"/>
                  <a:gd name="connsiteX70" fmla="*/ 1263734 w 1288898"/>
                  <a:gd name="connsiteY70" fmla="*/ 102999 h 242340"/>
                  <a:gd name="connsiteX71" fmla="*/ 1270764 w 1288898"/>
                  <a:gd name="connsiteY71" fmla="*/ 95972 h 242340"/>
                  <a:gd name="connsiteX72" fmla="*/ 1270764 w 1288898"/>
                  <a:gd name="connsiteY72" fmla="*/ 80161 h 242340"/>
                  <a:gd name="connsiteX73" fmla="*/ 1262763 w 1288898"/>
                  <a:gd name="connsiteY73" fmla="*/ 71780 h 242340"/>
                  <a:gd name="connsiteX74" fmla="*/ 1262572 w 1288898"/>
                  <a:gd name="connsiteY74" fmla="*/ 71779 h 24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88898" h="242340">
                    <a:moveTo>
                      <a:pt x="72709" y="80923"/>
                    </a:moveTo>
                    <a:cubicBezTo>
                      <a:pt x="80520" y="98639"/>
                      <a:pt x="123192" y="87590"/>
                      <a:pt x="114810" y="78637"/>
                    </a:cubicBezTo>
                    <a:cubicBezTo>
                      <a:pt x="113543" y="77377"/>
                      <a:pt x="111504" y="77377"/>
                      <a:pt x="110238" y="78637"/>
                    </a:cubicBezTo>
                    <a:cubicBezTo>
                      <a:pt x="107694" y="79453"/>
                      <a:pt x="104970" y="79453"/>
                      <a:pt x="102427" y="78637"/>
                    </a:cubicBezTo>
                    <a:cubicBezTo>
                      <a:pt x="97227" y="77891"/>
                      <a:pt x="92159" y="76416"/>
                      <a:pt x="87378" y="74255"/>
                    </a:cubicBezTo>
                    <a:lnTo>
                      <a:pt x="87378" y="2627"/>
                    </a:lnTo>
                    <a:cubicBezTo>
                      <a:pt x="86930" y="786"/>
                      <a:pt x="85082" y="-348"/>
                      <a:pt x="83244" y="96"/>
                    </a:cubicBezTo>
                    <a:cubicBezTo>
                      <a:pt x="81986" y="397"/>
                      <a:pt x="81015" y="1375"/>
                      <a:pt x="80710" y="2627"/>
                    </a:cubicBezTo>
                    <a:cubicBezTo>
                      <a:pt x="73871" y="23435"/>
                      <a:pt x="70966" y="45334"/>
                      <a:pt x="72138" y="67207"/>
                    </a:cubicBezTo>
                    <a:cubicBezTo>
                      <a:pt x="71661" y="71782"/>
                      <a:pt x="71852" y="76403"/>
                      <a:pt x="72709" y="80923"/>
                    </a:cubicBezTo>
                    <a:close/>
                    <a:moveTo>
                      <a:pt x="17464" y="33679"/>
                    </a:moveTo>
                    <a:cubicBezTo>
                      <a:pt x="17464" y="28535"/>
                      <a:pt x="17464" y="23011"/>
                      <a:pt x="16321" y="18248"/>
                    </a:cubicBezTo>
                    <a:cubicBezTo>
                      <a:pt x="15540" y="13834"/>
                      <a:pt x="11435" y="10813"/>
                      <a:pt x="6987" y="11390"/>
                    </a:cubicBezTo>
                    <a:cubicBezTo>
                      <a:pt x="2510" y="12058"/>
                      <a:pt x="-576" y="16226"/>
                      <a:pt x="91" y="20701"/>
                    </a:cubicBezTo>
                    <a:cubicBezTo>
                      <a:pt x="100" y="20772"/>
                      <a:pt x="119" y="20844"/>
                      <a:pt x="129" y="20915"/>
                    </a:cubicBezTo>
                    <a:cubicBezTo>
                      <a:pt x="129" y="24344"/>
                      <a:pt x="129" y="28345"/>
                      <a:pt x="1081" y="34822"/>
                    </a:cubicBezTo>
                    <a:cubicBezTo>
                      <a:pt x="1395" y="39346"/>
                      <a:pt x="5320" y="42757"/>
                      <a:pt x="9844" y="42442"/>
                    </a:cubicBezTo>
                    <a:cubicBezTo>
                      <a:pt x="14368" y="42126"/>
                      <a:pt x="17778" y="38203"/>
                      <a:pt x="17464" y="33679"/>
                    </a:cubicBezTo>
                    <a:close/>
                    <a:moveTo>
                      <a:pt x="146052" y="32345"/>
                    </a:moveTo>
                    <a:cubicBezTo>
                      <a:pt x="146052" y="36869"/>
                      <a:pt x="149719" y="40537"/>
                      <a:pt x="154243" y="40537"/>
                    </a:cubicBezTo>
                    <a:cubicBezTo>
                      <a:pt x="158768" y="40537"/>
                      <a:pt x="162435" y="36869"/>
                      <a:pt x="162435" y="32345"/>
                    </a:cubicBezTo>
                    <a:lnTo>
                      <a:pt x="162435" y="23773"/>
                    </a:lnTo>
                    <a:cubicBezTo>
                      <a:pt x="165102" y="19989"/>
                      <a:pt x="164197" y="14760"/>
                      <a:pt x="160415" y="12092"/>
                    </a:cubicBezTo>
                    <a:cubicBezTo>
                      <a:pt x="157806" y="10253"/>
                      <a:pt x="154377" y="10054"/>
                      <a:pt x="151576" y="11581"/>
                    </a:cubicBezTo>
                    <a:cubicBezTo>
                      <a:pt x="144147" y="16343"/>
                      <a:pt x="146052" y="25868"/>
                      <a:pt x="146052" y="32345"/>
                    </a:cubicBezTo>
                    <a:close/>
                    <a:moveTo>
                      <a:pt x="107571" y="150074"/>
                    </a:moveTo>
                    <a:cubicBezTo>
                      <a:pt x="100722" y="153888"/>
                      <a:pt x="93512" y="157015"/>
                      <a:pt x="86044" y="159409"/>
                    </a:cubicBezTo>
                    <a:cubicBezTo>
                      <a:pt x="81853" y="159409"/>
                      <a:pt x="80901" y="165314"/>
                      <a:pt x="86044" y="165886"/>
                    </a:cubicBezTo>
                    <a:cubicBezTo>
                      <a:pt x="90883" y="168316"/>
                      <a:pt x="96255" y="169496"/>
                      <a:pt x="101665" y="169315"/>
                    </a:cubicBezTo>
                    <a:cubicBezTo>
                      <a:pt x="112867" y="167990"/>
                      <a:pt x="122839" y="161600"/>
                      <a:pt x="128716" y="151979"/>
                    </a:cubicBezTo>
                    <a:cubicBezTo>
                      <a:pt x="131069" y="146925"/>
                      <a:pt x="132059" y="141342"/>
                      <a:pt x="131574" y="135787"/>
                    </a:cubicBezTo>
                    <a:cubicBezTo>
                      <a:pt x="131945" y="133998"/>
                      <a:pt x="130793" y="132250"/>
                      <a:pt x="129002" y="131881"/>
                    </a:cubicBezTo>
                    <a:cubicBezTo>
                      <a:pt x="127211" y="131513"/>
                      <a:pt x="125468" y="132664"/>
                      <a:pt x="125097" y="134453"/>
                    </a:cubicBezTo>
                    <a:cubicBezTo>
                      <a:pt x="119896" y="140338"/>
                      <a:pt x="114010" y="145581"/>
                      <a:pt x="107571" y="150074"/>
                    </a:cubicBezTo>
                    <a:close/>
                    <a:moveTo>
                      <a:pt x="1170942" y="163028"/>
                    </a:moveTo>
                    <a:cubicBezTo>
                      <a:pt x="1185420" y="167600"/>
                      <a:pt x="1209042" y="170648"/>
                      <a:pt x="1219138" y="159218"/>
                    </a:cubicBezTo>
                    <a:cubicBezTo>
                      <a:pt x="1229235" y="147788"/>
                      <a:pt x="1223710" y="118070"/>
                      <a:pt x="1222567" y="105497"/>
                    </a:cubicBezTo>
                    <a:cubicBezTo>
                      <a:pt x="1220186" y="80807"/>
                      <a:pt x="1214814" y="56499"/>
                      <a:pt x="1206565" y="33107"/>
                    </a:cubicBezTo>
                    <a:cubicBezTo>
                      <a:pt x="1206194" y="31318"/>
                      <a:pt x="1204451" y="30167"/>
                      <a:pt x="1202660" y="30535"/>
                    </a:cubicBezTo>
                    <a:cubicBezTo>
                      <a:pt x="1200869" y="30904"/>
                      <a:pt x="1199717" y="32652"/>
                      <a:pt x="1200088" y="34441"/>
                    </a:cubicBezTo>
                    <a:cubicBezTo>
                      <a:pt x="1200088" y="40346"/>
                      <a:pt x="1202755" y="69493"/>
                      <a:pt x="1203327" y="76922"/>
                    </a:cubicBezTo>
                    <a:cubicBezTo>
                      <a:pt x="1206975" y="101188"/>
                      <a:pt x="1208251" y="125751"/>
                      <a:pt x="1207137" y="150265"/>
                    </a:cubicBezTo>
                    <a:cubicBezTo>
                      <a:pt x="1202869" y="153154"/>
                      <a:pt x="1197964" y="154983"/>
                      <a:pt x="1192849" y="155599"/>
                    </a:cubicBezTo>
                    <a:cubicBezTo>
                      <a:pt x="1173799" y="158837"/>
                      <a:pt x="1169418" y="154265"/>
                      <a:pt x="1168465" y="159218"/>
                    </a:cubicBezTo>
                    <a:cubicBezTo>
                      <a:pt x="1168027" y="160843"/>
                      <a:pt x="1168989" y="162517"/>
                      <a:pt x="1170608" y="162958"/>
                    </a:cubicBezTo>
                    <a:cubicBezTo>
                      <a:pt x="1170723" y="162987"/>
                      <a:pt x="1170827" y="163011"/>
                      <a:pt x="1170942" y="163028"/>
                    </a:cubicBezTo>
                    <a:close/>
                    <a:moveTo>
                      <a:pt x="1138747" y="37489"/>
                    </a:moveTo>
                    <a:cubicBezTo>
                      <a:pt x="1138747" y="31393"/>
                      <a:pt x="1121221" y="28345"/>
                      <a:pt x="1109791" y="30821"/>
                    </a:cubicBezTo>
                    <a:cubicBezTo>
                      <a:pt x="1098361" y="33298"/>
                      <a:pt x="1082740" y="45299"/>
                      <a:pt x="1087122" y="49871"/>
                    </a:cubicBezTo>
                    <a:cubicBezTo>
                      <a:pt x="1091503" y="54443"/>
                      <a:pt x="1137985" y="43013"/>
                      <a:pt x="1138747" y="37489"/>
                    </a:cubicBezTo>
                    <a:close/>
                    <a:moveTo>
                      <a:pt x="1126174" y="83018"/>
                    </a:moveTo>
                    <a:lnTo>
                      <a:pt x="1126174" y="99401"/>
                    </a:lnTo>
                    <a:cubicBezTo>
                      <a:pt x="1126174" y="103925"/>
                      <a:pt x="1129841" y="107593"/>
                      <a:pt x="1134366" y="107593"/>
                    </a:cubicBezTo>
                    <a:cubicBezTo>
                      <a:pt x="1138890" y="107593"/>
                      <a:pt x="1142557" y="103925"/>
                      <a:pt x="1142557" y="99401"/>
                    </a:cubicBezTo>
                    <a:lnTo>
                      <a:pt x="1142557" y="83590"/>
                    </a:lnTo>
                    <a:cubicBezTo>
                      <a:pt x="1142662" y="79032"/>
                      <a:pt x="1139109" y="75223"/>
                      <a:pt x="1134556" y="75017"/>
                    </a:cubicBezTo>
                    <a:cubicBezTo>
                      <a:pt x="1130070" y="75012"/>
                      <a:pt x="1126374" y="78538"/>
                      <a:pt x="1126174" y="83018"/>
                    </a:cubicBezTo>
                    <a:close/>
                    <a:moveTo>
                      <a:pt x="1288671" y="45299"/>
                    </a:moveTo>
                    <a:cubicBezTo>
                      <a:pt x="1290195" y="43013"/>
                      <a:pt x="1284099" y="30821"/>
                      <a:pt x="1269621" y="26249"/>
                    </a:cubicBezTo>
                    <a:cubicBezTo>
                      <a:pt x="1255143" y="21677"/>
                      <a:pt x="1244094" y="28916"/>
                      <a:pt x="1244094" y="32345"/>
                    </a:cubicBezTo>
                    <a:cubicBezTo>
                      <a:pt x="1244094" y="35774"/>
                      <a:pt x="1285813" y="49490"/>
                      <a:pt x="1288671" y="45299"/>
                    </a:cubicBezTo>
                    <a:close/>
                    <a:moveTo>
                      <a:pt x="1117983" y="203795"/>
                    </a:moveTo>
                    <a:cubicBezTo>
                      <a:pt x="1113601" y="205129"/>
                      <a:pt x="1113601" y="232561"/>
                      <a:pt x="1139700" y="240371"/>
                    </a:cubicBezTo>
                    <a:cubicBezTo>
                      <a:pt x="1153035" y="244181"/>
                      <a:pt x="1171132" y="242086"/>
                      <a:pt x="1171513" y="237323"/>
                    </a:cubicBezTo>
                    <a:cubicBezTo>
                      <a:pt x="1171894" y="232561"/>
                      <a:pt x="1145605" y="226846"/>
                      <a:pt x="1137033" y="220940"/>
                    </a:cubicBezTo>
                    <a:cubicBezTo>
                      <a:pt x="1128460" y="215035"/>
                      <a:pt x="1121602" y="202652"/>
                      <a:pt x="1117983" y="203795"/>
                    </a:cubicBezTo>
                    <a:close/>
                    <a:moveTo>
                      <a:pt x="1262572" y="71779"/>
                    </a:moveTo>
                    <a:cubicBezTo>
                      <a:pt x="1258048" y="71672"/>
                      <a:pt x="1254295" y="75252"/>
                      <a:pt x="1254190" y="79775"/>
                    </a:cubicBezTo>
                    <a:cubicBezTo>
                      <a:pt x="1254190" y="79777"/>
                      <a:pt x="1254190" y="79778"/>
                      <a:pt x="1254190" y="79780"/>
                    </a:cubicBezTo>
                    <a:lnTo>
                      <a:pt x="1254190" y="95972"/>
                    </a:lnTo>
                    <a:cubicBezTo>
                      <a:pt x="1254885" y="100549"/>
                      <a:pt x="1259162" y="103695"/>
                      <a:pt x="1263734" y="102999"/>
                    </a:cubicBezTo>
                    <a:cubicBezTo>
                      <a:pt x="1267363" y="102447"/>
                      <a:pt x="1270211" y="99600"/>
                      <a:pt x="1270764" y="95972"/>
                    </a:cubicBezTo>
                    <a:lnTo>
                      <a:pt x="1270764" y="80161"/>
                    </a:lnTo>
                    <a:cubicBezTo>
                      <a:pt x="1270868" y="75638"/>
                      <a:pt x="1267287" y="71886"/>
                      <a:pt x="1262763" y="71780"/>
                    </a:cubicBezTo>
                    <a:cubicBezTo>
                      <a:pt x="1262706" y="71779"/>
                      <a:pt x="1262639" y="71779"/>
                      <a:pt x="1262572" y="71779"/>
                    </a:cubicBezTo>
                    <a:close/>
                  </a:path>
                </a:pathLst>
              </a:custGeom>
              <a:grpFill/>
              <a:ln w="9525" cap="flat">
                <a:noFill/>
                <a:prstDash val="solid"/>
                <a:miter/>
              </a:ln>
            </p:spPr>
            <p:txBody>
              <a:bodyPr rtlCol="1" anchor="ctr"/>
              <a:lstStyle/>
              <a:p>
                <a:endParaRPr lang="ar-SA"/>
              </a:p>
            </p:txBody>
          </p:sp>
        </p:grpSp>
      </p:grpSp>
      <p:grpSp>
        <p:nvGrpSpPr>
          <p:cNvPr id="399" name="مجموعة 398">
            <a:extLst>
              <a:ext uri="{FF2B5EF4-FFF2-40B4-BE49-F238E27FC236}">
                <a16:creationId xmlns:a16="http://schemas.microsoft.com/office/drawing/2014/main" id="{2A125884-7C3C-CDEB-E69A-D90419F71607}"/>
              </a:ext>
            </a:extLst>
          </p:cNvPr>
          <p:cNvGrpSpPr/>
          <p:nvPr/>
        </p:nvGrpSpPr>
        <p:grpSpPr>
          <a:xfrm>
            <a:off x="430635" y="928620"/>
            <a:ext cx="2061736" cy="1819231"/>
            <a:chOff x="419050" y="1507807"/>
            <a:chExt cx="2061736" cy="1819231"/>
          </a:xfrm>
        </p:grpSpPr>
        <p:sp>
          <p:nvSpPr>
            <p:cNvPr id="260" name="شكل بيضاوي 259">
              <a:extLst>
                <a:ext uri="{FF2B5EF4-FFF2-40B4-BE49-F238E27FC236}">
                  <a16:creationId xmlns:a16="http://schemas.microsoft.com/office/drawing/2014/main" id="{246BD2A2-0F50-B232-A5F3-2629C736F6F0}"/>
                </a:ext>
              </a:extLst>
            </p:cNvPr>
            <p:cNvSpPr/>
            <p:nvPr/>
          </p:nvSpPr>
          <p:spPr>
            <a:xfrm>
              <a:off x="419050" y="3153271"/>
              <a:ext cx="2061736" cy="173767"/>
            </a:xfrm>
            <a:prstGeom prst="ellipse">
              <a:avLst/>
            </a:prstGeom>
            <a:solidFill>
              <a:srgbClr val="82B0B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nvGrpSpPr>
            <p:cNvPr id="261" name="رسم 1">
              <a:extLst>
                <a:ext uri="{FF2B5EF4-FFF2-40B4-BE49-F238E27FC236}">
                  <a16:creationId xmlns:a16="http://schemas.microsoft.com/office/drawing/2014/main" id="{75EE51F7-033B-A8B3-AEF1-1ACEE2DC3AD5}"/>
                </a:ext>
              </a:extLst>
            </p:cNvPr>
            <p:cNvGrpSpPr/>
            <p:nvPr/>
          </p:nvGrpSpPr>
          <p:grpSpPr>
            <a:xfrm>
              <a:off x="439970" y="1507807"/>
              <a:ext cx="1945790" cy="1783356"/>
              <a:chOff x="744807" y="663283"/>
              <a:chExt cx="2157442" cy="1977340"/>
            </a:xfrm>
            <a:solidFill>
              <a:srgbClr val="000000"/>
            </a:solidFill>
          </p:grpSpPr>
          <p:sp>
            <p:nvSpPr>
              <p:cNvPr id="262" name="شكل حر: شكل 261">
                <a:extLst>
                  <a:ext uri="{FF2B5EF4-FFF2-40B4-BE49-F238E27FC236}">
                    <a16:creationId xmlns:a16="http://schemas.microsoft.com/office/drawing/2014/main" id="{0B6ABCD7-07FE-1FA9-CB0A-F00B785C8E6C}"/>
                  </a:ext>
                </a:extLst>
              </p:cNvPr>
              <p:cNvSpPr/>
              <p:nvPr/>
            </p:nvSpPr>
            <p:spPr>
              <a:xfrm>
                <a:off x="1341100" y="864335"/>
                <a:ext cx="944532" cy="851580"/>
              </a:xfrm>
              <a:custGeom>
                <a:avLst/>
                <a:gdLst>
                  <a:gd name="connsiteX0" fmla="*/ 825100 w 944532"/>
                  <a:gd name="connsiteY0" fmla="*/ 88175 h 851580"/>
                  <a:gd name="connsiteX1" fmla="*/ 854503 w 944532"/>
                  <a:gd name="connsiteY1" fmla="*/ 84542 h 851580"/>
                  <a:gd name="connsiteX2" fmla="*/ 829641 w 944532"/>
                  <a:gd name="connsiteY2" fmla="*/ 80682 h 851580"/>
                  <a:gd name="connsiteX3" fmla="*/ 835998 w 944532"/>
                  <a:gd name="connsiteY3" fmla="*/ 36975 h 851580"/>
                  <a:gd name="connsiteX4" fmla="*/ 825100 w 944532"/>
                  <a:gd name="connsiteY4" fmla="*/ 88175 h 851580"/>
                  <a:gd name="connsiteX5" fmla="*/ 879592 w 944532"/>
                  <a:gd name="connsiteY5" fmla="*/ 104295 h 851580"/>
                  <a:gd name="connsiteX6" fmla="*/ 865855 w 944532"/>
                  <a:gd name="connsiteY6" fmla="*/ 122686 h 851580"/>
                  <a:gd name="connsiteX7" fmla="*/ 886403 w 944532"/>
                  <a:gd name="connsiteY7" fmla="*/ 97370 h 851580"/>
                  <a:gd name="connsiteX8" fmla="*/ 879592 w 944532"/>
                  <a:gd name="connsiteY8" fmla="*/ 104295 h 851580"/>
                  <a:gd name="connsiteX9" fmla="*/ 866423 w 944532"/>
                  <a:gd name="connsiteY9" fmla="*/ 26417 h 851580"/>
                  <a:gd name="connsiteX10" fmla="*/ 867218 w 944532"/>
                  <a:gd name="connsiteY10" fmla="*/ 43787 h 851580"/>
                  <a:gd name="connsiteX11" fmla="*/ 872627 w 944532"/>
                  <a:gd name="connsiteY11" fmla="*/ 47251 h 851580"/>
                  <a:gd name="connsiteX12" fmla="*/ 876186 w 944532"/>
                  <a:gd name="connsiteY12" fmla="*/ 42538 h 851580"/>
                  <a:gd name="connsiteX13" fmla="*/ 866423 w 944532"/>
                  <a:gd name="connsiteY13" fmla="*/ 26417 h 851580"/>
                  <a:gd name="connsiteX14" fmla="*/ 803076 w 944532"/>
                  <a:gd name="connsiteY14" fmla="*/ 47306 h 851580"/>
                  <a:gd name="connsiteX15" fmla="*/ 792405 w 944532"/>
                  <a:gd name="connsiteY15" fmla="*/ 36748 h 851580"/>
                  <a:gd name="connsiteX16" fmla="*/ 803076 w 944532"/>
                  <a:gd name="connsiteY16" fmla="*/ 47306 h 851580"/>
                  <a:gd name="connsiteX17" fmla="*/ 859611 w 944532"/>
                  <a:gd name="connsiteY17" fmla="*/ 8367 h 851580"/>
                  <a:gd name="connsiteX18" fmla="*/ 854162 w 944532"/>
                  <a:gd name="connsiteY18" fmla="*/ 7459 h 851580"/>
                  <a:gd name="connsiteX19" fmla="*/ 467269 w 944532"/>
                  <a:gd name="connsiteY19" fmla="*/ 475409 h 851580"/>
                  <a:gd name="connsiteX20" fmla="*/ 472945 w 944532"/>
                  <a:gd name="connsiteY20" fmla="*/ 487669 h 851580"/>
                  <a:gd name="connsiteX21" fmla="*/ 575118 w 944532"/>
                  <a:gd name="connsiteY21" fmla="*/ 462126 h 851580"/>
                  <a:gd name="connsiteX22" fmla="*/ 575799 w 944532"/>
                  <a:gd name="connsiteY22" fmla="*/ 592566 h 851580"/>
                  <a:gd name="connsiteX23" fmla="*/ 586016 w 944532"/>
                  <a:gd name="connsiteY23" fmla="*/ 456336 h 851580"/>
                  <a:gd name="connsiteX24" fmla="*/ 467269 w 944532"/>
                  <a:gd name="connsiteY24" fmla="*/ 475409 h 851580"/>
                  <a:gd name="connsiteX25" fmla="*/ 357377 w 944532"/>
                  <a:gd name="connsiteY25" fmla="*/ 603011 h 851580"/>
                  <a:gd name="connsiteX26" fmla="*/ 347387 w 944532"/>
                  <a:gd name="connsiteY26" fmla="*/ 699961 h 851580"/>
                  <a:gd name="connsiteX27" fmla="*/ 437298 w 944532"/>
                  <a:gd name="connsiteY27" fmla="*/ 653756 h 851580"/>
                  <a:gd name="connsiteX28" fmla="*/ 357377 w 944532"/>
                  <a:gd name="connsiteY28" fmla="*/ 603011 h 851580"/>
                  <a:gd name="connsiteX29" fmla="*/ 928635 w 944532"/>
                  <a:gd name="connsiteY29" fmla="*/ 842662 h 851580"/>
                  <a:gd name="connsiteX30" fmla="*/ 772311 w 944532"/>
                  <a:gd name="connsiteY30" fmla="*/ 819389 h 851580"/>
                  <a:gd name="connsiteX31" fmla="*/ 926137 w 944532"/>
                  <a:gd name="connsiteY31" fmla="*/ 851403 h 851580"/>
                  <a:gd name="connsiteX32" fmla="*/ 931756 w 944532"/>
                  <a:gd name="connsiteY32" fmla="*/ 848281 h 851580"/>
                  <a:gd name="connsiteX33" fmla="*/ 928635 w 944532"/>
                  <a:gd name="connsiteY33" fmla="*/ 842662 h 851580"/>
                  <a:gd name="connsiteX34" fmla="*/ 941236 w 944532"/>
                  <a:gd name="connsiteY34" fmla="*/ 777158 h 851580"/>
                  <a:gd name="connsiteX35" fmla="*/ 822829 w 944532"/>
                  <a:gd name="connsiteY35" fmla="*/ 758767 h 851580"/>
                  <a:gd name="connsiteX36" fmla="*/ 818856 w 944532"/>
                  <a:gd name="connsiteY36" fmla="*/ 763876 h 851580"/>
                  <a:gd name="connsiteX37" fmla="*/ 823965 w 944532"/>
                  <a:gd name="connsiteY37" fmla="*/ 767849 h 851580"/>
                  <a:gd name="connsiteX38" fmla="*/ 938738 w 944532"/>
                  <a:gd name="connsiteY38" fmla="*/ 785900 h 851580"/>
                  <a:gd name="connsiteX39" fmla="*/ 944358 w 944532"/>
                  <a:gd name="connsiteY39" fmla="*/ 782778 h 851580"/>
                  <a:gd name="connsiteX40" fmla="*/ 941236 w 944532"/>
                  <a:gd name="connsiteY40" fmla="*/ 777158 h 851580"/>
                  <a:gd name="connsiteX41" fmla="*/ 56763 w 944532"/>
                  <a:gd name="connsiteY41" fmla="*/ 126660 h 851580"/>
                  <a:gd name="connsiteX42" fmla="*/ 36669 w 944532"/>
                  <a:gd name="connsiteY42" fmla="*/ 127341 h 851580"/>
                  <a:gd name="connsiteX43" fmla="*/ 56763 w 944532"/>
                  <a:gd name="connsiteY43" fmla="*/ 126660 h 851580"/>
                  <a:gd name="connsiteX44" fmla="*/ 9082 w 944532"/>
                  <a:gd name="connsiteY44" fmla="*/ 41175 h 851580"/>
                  <a:gd name="connsiteX45" fmla="*/ 0 w 944532"/>
                  <a:gd name="connsiteY45" fmla="*/ 41175 h 851580"/>
                  <a:gd name="connsiteX46" fmla="*/ 4541 w 944532"/>
                  <a:gd name="connsiteY46" fmla="*/ 45716 h 851580"/>
                  <a:gd name="connsiteX47" fmla="*/ 9082 w 944532"/>
                  <a:gd name="connsiteY47" fmla="*/ 41175 h 851580"/>
                  <a:gd name="connsiteX48" fmla="*/ 89571 w 944532"/>
                  <a:gd name="connsiteY48" fmla="*/ 30504 h 851580"/>
                  <a:gd name="connsiteX49" fmla="*/ 94793 w 944532"/>
                  <a:gd name="connsiteY49" fmla="*/ 34250 h 851580"/>
                  <a:gd name="connsiteX50" fmla="*/ 98540 w 944532"/>
                  <a:gd name="connsiteY50" fmla="*/ 29028 h 851580"/>
                  <a:gd name="connsiteX51" fmla="*/ 89571 w 944532"/>
                  <a:gd name="connsiteY51" fmla="*/ 30504 h 85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4532" h="851580">
                    <a:moveTo>
                      <a:pt x="825100" y="88175"/>
                    </a:moveTo>
                    <a:cubicBezTo>
                      <a:pt x="844058" y="98506"/>
                      <a:pt x="864833" y="82499"/>
                      <a:pt x="854503" y="84542"/>
                    </a:cubicBezTo>
                    <a:cubicBezTo>
                      <a:pt x="846017" y="85720"/>
                      <a:pt x="837372" y="84378"/>
                      <a:pt x="829641" y="80682"/>
                    </a:cubicBezTo>
                    <a:cubicBezTo>
                      <a:pt x="833381" y="66395"/>
                      <a:pt x="835510" y="51735"/>
                      <a:pt x="835998" y="36975"/>
                    </a:cubicBezTo>
                    <a:cubicBezTo>
                      <a:pt x="832365" y="1215"/>
                      <a:pt x="818402" y="83861"/>
                      <a:pt x="825100" y="88175"/>
                    </a:cubicBezTo>
                    <a:close/>
                    <a:moveTo>
                      <a:pt x="879592" y="104295"/>
                    </a:moveTo>
                    <a:cubicBezTo>
                      <a:pt x="868239" y="115648"/>
                      <a:pt x="854162" y="123935"/>
                      <a:pt x="865855" y="122686"/>
                    </a:cubicBezTo>
                    <a:cubicBezTo>
                      <a:pt x="881522" y="121097"/>
                      <a:pt x="892080" y="105544"/>
                      <a:pt x="886403" y="97370"/>
                    </a:cubicBezTo>
                    <a:cubicBezTo>
                      <a:pt x="881862" y="100322"/>
                      <a:pt x="884814" y="98960"/>
                      <a:pt x="879592" y="104295"/>
                    </a:cubicBezTo>
                    <a:close/>
                    <a:moveTo>
                      <a:pt x="866423" y="26417"/>
                    </a:moveTo>
                    <a:cubicBezTo>
                      <a:pt x="863017" y="30504"/>
                      <a:pt x="866423" y="39700"/>
                      <a:pt x="867218" y="43787"/>
                    </a:cubicBezTo>
                    <a:cubicBezTo>
                      <a:pt x="867751" y="46236"/>
                      <a:pt x="870175" y="47788"/>
                      <a:pt x="872627" y="47251"/>
                    </a:cubicBezTo>
                    <a:cubicBezTo>
                      <a:pt x="874812" y="46773"/>
                      <a:pt x="876322" y="44772"/>
                      <a:pt x="876186" y="42538"/>
                    </a:cubicBezTo>
                    <a:cubicBezTo>
                      <a:pt x="874937" y="32321"/>
                      <a:pt x="872440" y="19379"/>
                      <a:pt x="866423" y="26417"/>
                    </a:cubicBezTo>
                    <a:close/>
                    <a:moveTo>
                      <a:pt x="803076" y="47306"/>
                    </a:moveTo>
                    <a:cubicBezTo>
                      <a:pt x="799330" y="21195"/>
                      <a:pt x="791723" y="32434"/>
                      <a:pt x="792405" y="36748"/>
                    </a:cubicBezTo>
                    <a:cubicBezTo>
                      <a:pt x="793313" y="54231"/>
                      <a:pt x="804325" y="56161"/>
                      <a:pt x="803076" y="47306"/>
                    </a:cubicBezTo>
                    <a:close/>
                    <a:moveTo>
                      <a:pt x="859611" y="8367"/>
                    </a:moveTo>
                    <a:cubicBezTo>
                      <a:pt x="921823" y="14384"/>
                      <a:pt x="857568" y="-12408"/>
                      <a:pt x="854162" y="7459"/>
                    </a:cubicBezTo>
                    <a:close/>
                    <a:moveTo>
                      <a:pt x="467269" y="475409"/>
                    </a:moveTo>
                    <a:cubicBezTo>
                      <a:pt x="454327" y="479950"/>
                      <a:pt x="456938" y="493686"/>
                      <a:pt x="472945" y="487669"/>
                    </a:cubicBezTo>
                    <a:cubicBezTo>
                      <a:pt x="505674" y="474529"/>
                      <a:pt x="540055" y="465935"/>
                      <a:pt x="575118" y="462126"/>
                    </a:cubicBezTo>
                    <a:cubicBezTo>
                      <a:pt x="575118" y="554308"/>
                      <a:pt x="570463" y="590069"/>
                      <a:pt x="575799" y="592566"/>
                    </a:cubicBezTo>
                    <a:cubicBezTo>
                      <a:pt x="581589" y="590296"/>
                      <a:pt x="586357" y="466667"/>
                      <a:pt x="586016" y="456336"/>
                    </a:cubicBezTo>
                    <a:cubicBezTo>
                      <a:pt x="584994" y="437264"/>
                      <a:pt x="487590" y="468143"/>
                      <a:pt x="467269" y="475409"/>
                    </a:cubicBezTo>
                    <a:close/>
                    <a:moveTo>
                      <a:pt x="357377" y="603011"/>
                    </a:moveTo>
                    <a:cubicBezTo>
                      <a:pt x="340689" y="638771"/>
                      <a:pt x="311172" y="687587"/>
                      <a:pt x="347387" y="699961"/>
                    </a:cubicBezTo>
                    <a:cubicBezTo>
                      <a:pt x="367708" y="706773"/>
                      <a:pt x="453759" y="699961"/>
                      <a:pt x="437298" y="653756"/>
                    </a:cubicBezTo>
                    <a:cubicBezTo>
                      <a:pt x="422767" y="612433"/>
                      <a:pt x="376676" y="562709"/>
                      <a:pt x="357377" y="603011"/>
                    </a:cubicBezTo>
                    <a:close/>
                    <a:moveTo>
                      <a:pt x="928635" y="842662"/>
                    </a:moveTo>
                    <a:cubicBezTo>
                      <a:pt x="913309" y="838235"/>
                      <a:pt x="778895" y="812918"/>
                      <a:pt x="772311" y="819389"/>
                    </a:cubicBezTo>
                    <a:cubicBezTo>
                      <a:pt x="758006" y="833807"/>
                      <a:pt x="837360" y="825633"/>
                      <a:pt x="926137" y="851403"/>
                    </a:cubicBezTo>
                    <a:cubicBezTo>
                      <a:pt x="928549" y="852096"/>
                      <a:pt x="931070" y="850694"/>
                      <a:pt x="931756" y="848281"/>
                    </a:cubicBezTo>
                    <a:cubicBezTo>
                      <a:pt x="932443" y="845869"/>
                      <a:pt x="931047" y="843349"/>
                      <a:pt x="928635" y="842662"/>
                    </a:cubicBezTo>
                    <a:close/>
                    <a:moveTo>
                      <a:pt x="941236" y="777158"/>
                    </a:moveTo>
                    <a:cubicBezTo>
                      <a:pt x="902325" y="767860"/>
                      <a:pt x="862728" y="761707"/>
                      <a:pt x="822829" y="758767"/>
                    </a:cubicBezTo>
                    <a:cubicBezTo>
                      <a:pt x="820320" y="759079"/>
                      <a:pt x="818544" y="761367"/>
                      <a:pt x="818856" y="763876"/>
                    </a:cubicBezTo>
                    <a:cubicBezTo>
                      <a:pt x="819168" y="766385"/>
                      <a:pt x="821456" y="768161"/>
                      <a:pt x="823965" y="767849"/>
                    </a:cubicBezTo>
                    <a:cubicBezTo>
                      <a:pt x="862625" y="770931"/>
                      <a:pt x="900997" y="776965"/>
                      <a:pt x="938738" y="785900"/>
                    </a:cubicBezTo>
                    <a:cubicBezTo>
                      <a:pt x="941151" y="786586"/>
                      <a:pt x="943665" y="785190"/>
                      <a:pt x="944358" y="782778"/>
                    </a:cubicBezTo>
                    <a:cubicBezTo>
                      <a:pt x="945045" y="780365"/>
                      <a:pt x="943648" y="777845"/>
                      <a:pt x="941236" y="777158"/>
                    </a:cubicBezTo>
                    <a:close/>
                    <a:moveTo>
                      <a:pt x="56763" y="126660"/>
                    </a:moveTo>
                    <a:cubicBezTo>
                      <a:pt x="42345" y="128249"/>
                      <a:pt x="37917" y="124162"/>
                      <a:pt x="36669" y="127341"/>
                    </a:cubicBezTo>
                    <a:cubicBezTo>
                      <a:pt x="33603" y="148343"/>
                      <a:pt x="88549" y="125752"/>
                      <a:pt x="56763" y="126660"/>
                    </a:cubicBezTo>
                    <a:close/>
                    <a:moveTo>
                      <a:pt x="9082" y="41175"/>
                    </a:moveTo>
                    <a:cubicBezTo>
                      <a:pt x="9082" y="12908"/>
                      <a:pt x="0" y="21309"/>
                      <a:pt x="0" y="41175"/>
                    </a:cubicBezTo>
                    <a:cubicBezTo>
                      <a:pt x="0" y="43683"/>
                      <a:pt x="2032" y="45716"/>
                      <a:pt x="4541" y="45716"/>
                    </a:cubicBezTo>
                    <a:cubicBezTo>
                      <a:pt x="7050" y="45716"/>
                      <a:pt x="9082" y="43683"/>
                      <a:pt x="9082" y="41175"/>
                    </a:cubicBezTo>
                    <a:close/>
                    <a:moveTo>
                      <a:pt x="89571" y="30504"/>
                    </a:moveTo>
                    <a:cubicBezTo>
                      <a:pt x="89980" y="32981"/>
                      <a:pt x="92319" y="34658"/>
                      <a:pt x="94793" y="34250"/>
                    </a:cubicBezTo>
                    <a:cubicBezTo>
                      <a:pt x="97268" y="33843"/>
                      <a:pt x="98948" y="31505"/>
                      <a:pt x="98540" y="29028"/>
                    </a:cubicBezTo>
                    <a:cubicBezTo>
                      <a:pt x="94339" y="1669"/>
                      <a:pt x="86279" y="9843"/>
                      <a:pt x="89571" y="30504"/>
                    </a:cubicBezTo>
                    <a:close/>
                  </a:path>
                </a:pathLst>
              </a:custGeom>
              <a:solidFill>
                <a:srgbClr val="000000"/>
              </a:solidFill>
              <a:ln w="5667" cap="flat">
                <a:noFill/>
                <a:prstDash val="solid"/>
                <a:miter/>
              </a:ln>
            </p:spPr>
            <p:txBody>
              <a:bodyPr rtlCol="1" anchor="ctr"/>
              <a:lstStyle/>
              <a:p>
                <a:endParaRPr lang="ar-SA"/>
              </a:p>
            </p:txBody>
          </p:sp>
          <p:sp>
            <p:nvSpPr>
              <p:cNvPr id="263" name="شكل حر: شكل 262">
                <a:extLst>
                  <a:ext uri="{FF2B5EF4-FFF2-40B4-BE49-F238E27FC236}">
                    <a16:creationId xmlns:a16="http://schemas.microsoft.com/office/drawing/2014/main" id="{FB4A3589-979F-7C25-EA3A-93984927B48D}"/>
                  </a:ext>
                </a:extLst>
              </p:cNvPr>
              <p:cNvSpPr/>
              <p:nvPr/>
            </p:nvSpPr>
            <p:spPr>
              <a:xfrm>
                <a:off x="744807" y="663283"/>
                <a:ext cx="2157442" cy="1977340"/>
              </a:xfrm>
              <a:custGeom>
                <a:avLst/>
                <a:gdLst>
                  <a:gd name="connsiteX0" fmla="*/ 1952690 w 2157442"/>
                  <a:gd name="connsiteY0" fmla="*/ 1312314 h 1977340"/>
                  <a:gd name="connsiteX1" fmla="*/ 2032158 w 2157442"/>
                  <a:gd name="connsiteY1" fmla="*/ 1124090 h 1977340"/>
                  <a:gd name="connsiteX2" fmla="*/ 2056225 w 2157442"/>
                  <a:gd name="connsiteY2" fmla="*/ 970944 h 1977340"/>
                  <a:gd name="connsiteX3" fmla="*/ 2007637 w 2157442"/>
                  <a:gd name="connsiteY3" fmla="*/ 632413 h 1977340"/>
                  <a:gd name="connsiteX4" fmla="*/ 2032499 w 2157442"/>
                  <a:gd name="connsiteY4" fmla="*/ 607324 h 1977340"/>
                  <a:gd name="connsiteX5" fmla="*/ 1994695 w 2157442"/>
                  <a:gd name="connsiteY5" fmla="*/ 569293 h 1977340"/>
                  <a:gd name="connsiteX6" fmla="*/ 1776840 w 2157442"/>
                  <a:gd name="connsiteY6" fmla="*/ 398324 h 1977340"/>
                  <a:gd name="connsiteX7" fmla="*/ 1766282 w 2157442"/>
                  <a:gd name="connsiteY7" fmla="*/ 379933 h 1977340"/>
                  <a:gd name="connsiteX8" fmla="*/ 1837690 w 2157442"/>
                  <a:gd name="connsiteY8" fmla="*/ 317154 h 1977340"/>
                  <a:gd name="connsiteX9" fmla="*/ 1802383 w 2157442"/>
                  <a:gd name="connsiteY9" fmla="*/ 302509 h 1977340"/>
                  <a:gd name="connsiteX10" fmla="*/ 1788760 w 2157442"/>
                  <a:gd name="connsiteY10" fmla="*/ 235302 h 1977340"/>
                  <a:gd name="connsiteX11" fmla="*/ 1786149 w 2157442"/>
                  <a:gd name="connsiteY11" fmla="*/ 196023 h 1977340"/>
                  <a:gd name="connsiteX12" fmla="*/ 1749367 w 2157442"/>
                  <a:gd name="connsiteY12" fmla="*/ 178653 h 1977340"/>
                  <a:gd name="connsiteX13" fmla="*/ 1709406 w 2157442"/>
                  <a:gd name="connsiteY13" fmla="*/ 125183 h 1977340"/>
                  <a:gd name="connsiteX14" fmla="*/ 1639021 w 2157442"/>
                  <a:gd name="connsiteY14" fmla="*/ 55252 h 1977340"/>
                  <a:gd name="connsiteX15" fmla="*/ 1528788 w 2157442"/>
                  <a:gd name="connsiteY15" fmla="*/ 31752 h 1977340"/>
                  <a:gd name="connsiteX16" fmla="*/ 1439785 w 2157442"/>
                  <a:gd name="connsiteY16" fmla="*/ 17902 h 1977340"/>
                  <a:gd name="connsiteX17" fmla="*/ 1351235 w 2157442"/>
                  <a:gd name="connsiteY17" fmla="*/ 26757 h 1977340"/>
                  <a:gd name="connsiteX18" fmla="*/ 1346013 w 2157442"/>
                  <a:gd name="connsiteY18" fmla="*/ 62744 h 1977340"/>
                  <a:gd name="connsiteX19" fmla="*/ 1313091 w 2157442"/>
                  <a:gd name="connsiteY19" fmla="*/ 128021 h 1977340"/>
                  <a:gd name="connsiteX20" fmla="*/ 1300035 w 2157442"/>
                  <a:gd name="connsiteY20" fmla="*/ 170366 h 1977340"/>
                  <a:gd name="connsiteX21" fmla="*/ 1344878 w 2157442"/>
                  <a:gd name="connsiteY21" fmla="*/ 196931 h 1977340"/>
                  <a:gd name="connsiteX22" fmla="*/ 1348738 w 2157442"/>
                  <a:gd name="connsiteY22" fmla="*/ 196136 h 1977340"/>
                  <a:gd name="connsiteX23" fmla="*/ 1361844 w 2157442"/>
                  <a:gd name="connsiteY23" fmla="*/ 211543 h 1977340"/>
                  <a:gd name="connsiteX24" fmla="*/ 1362360 w 2157442"/>
                  <a:gd name="connsiteY24" fmla="*/ 211576 h 1977340"/>
                  <a:gd name="connsiteX25" fmla="*/ 1370194 w 2157442"/>
                  <a:gd name="connsiteY25" fmla="*/ 240751 h 1977340"/>
                  <a:gd name="connsiteX26" fmla="*/ 1315588 w 2157442"/>
                  <a:gd name="connsiteY26" fmla="*/ 293427 h 1977340"/>
                  <a:gd name="connsiteX27" fmla="*/ 1322627 w 2157442"/>
                  <a:gd name="connsiteY27" fmla="*/ 314316 h 1977340"/>
                  <a:gd name="connsiteX28" fmla="*/ 1315361 w 2157442"/>
                  <a:gd name="connsiteY28" fmla="*/ 387880 h 1977340"/>
                  <a:gd name="connsiteX29" fmla="*/ 1331822 w 2157442"/>
                  <a:gd name="connsiteY29" fmla="*/ 408314 h 1977340"/>
                  <a:gd name="connsiteX30" fmla="*/ 1399937 w 2157442"/>
                  <a:gd name="connsiteY30" fmla="*/ 423981 h 1977340"/>
                  <a:gd name="connsiteX31" fmla="*/ 1420258 w 2157442"/>
                  <a:gd name="connsiteY31" fmla="*/ 445778 h 1977340"/>
                  <a:gd name="connsiteX32" fmla="*/ 1254171 w 2157442"/>
                  <a:gd name="connsiteY32" fmla="*/ 641608 h 1977340"/>
                  <a:gd name="connsiteX33" fmla="*/ 1231466 w 2157442"/>
                  <a:gd name="connsiteY33" fmla="*/ 655799 h 1977340"/>
                  <a:gd name="connsiteX34" fmla="*/ 1265524 w 2157442"/>
                  <a:gd name="connsiteY34" fmla="*/ 695306 h 1977340"/>
                  <a:gd name="connsiteX35" fmla="*/ 1215119 w 2157442"/>
                  <a:gd name="connsiteY35" fmla="*/ 771367 h 1977340"/>
                  <a:gd name="connsiteX36" fmla="*/ 1226471 w 2157442"/>
                  <a:gd name="connsiteY36" fmla="*/ 601761 h 1977340"/>
                  <a:gd name="connsiteX37" fmla="*/ 1109313 w 2157442"/>
                  <a:gd name="connsiteY37" fmla="*/ 617882 h 1977340"/>
                  <a:gd name="connsiteX38" fmla="*/ 1105680 w 2157442"/>
                  <a:gd name="connsiteY38" fmla="*/ 382998 h 1977340"/>
                  <a:gd name="connsiteX39" fmla="*/ 1022467 w 2157442"/>
                  <a:gd name="connsiteY39" fmla="*/ 380841 h 1977340"/>
                  <a:gd name="connsiteX40" fmla="*/ 1024510 w 2157442"/>
                  <a:gd name="connsiteY40" fmla="*/ 336453 h 1977340"/>
                  <a:gd name="connsiteX41" fmla="*/ 1014974 w 2157442"/>
                  <a:gd name="connsiteY41" fmla="*/ 330323 h 1977340"/>
                  <a:gd name="connsiteX42" fmla="*/ 1030527 w 2157442"/>
                  <a:gd name="connsiteY42" fmla="*/ 312726 h 1977340"/>
                  <a:gd name="connsiteX43" fmla="*/ 1041879 w 2157442"/>
                  <a:gd name="connsiteY43" fmla="*/ 237232 h 1977340"/>
                  <a:gd name="connsiteX44" fmla="*/ 1048464 w 2157442"/>
                  <a:gd name="connsiteY44" fmla="*/ 306142 h 1977340"/>
                  <a:gd name="connsiteX45" fmla="*/ 1067990 w 2157442"/>
                  <a:gd name="connsiteY45" fmla="*/ 255396 h 1977340"/>
                  <a:gd name="connsiteX46" fmla="*/ 1070034 w 2157442"/>
                  <a:gd name="connsiteY46" fmla="*/ 311478 h 1977340"/>
                  <a:gd name="connsiteX47" fmla="*/ 1088992 w 2157442"/>
                  <a:gd name="connsiteY47" fmla="*/ 276625 h 1977340"/>
                  <a:gd name="connsiteX48" fmla="*/ 1086722 w 2157442"/>
                  <a:gd name="connsiteY48" fmla="*/ 381068 h 1977340"/>
                  <a:gd name="connsiteX49" fmla="*/ 1084565 w 2157442"/>
                  <a:gd name="connsiteY49" fmla="*/ 270268 h 1977340"/>
                  <a:gd name="connsiteX50" fmla="*/ 1077413 w 2157442"/>
                  <a:gd name="connsiteY50" fmla="*/ 252445 h 1977340"/>
                  <a:gd name="connsiteX51" fmla="*/ 1055729 w 2157442"/>
                  <a:gd name="connsiteY51" fmla="*/ 254488 h 1977340"/>
                  <a:gd name="connsiteX52" fmla="*/ 1026781 w 2157442"/>
                  <a:gd name="connsiteY52" fmla="*/ 252331 h 1977340"/>
                  <a:gd name="connsiteX53" fmla="*/ 1024169 w 2157442"/>
                  <a:gd name="connsiteY53" fmla="*/ 306482 h 1977340"/>
                  <a:gd name="connsiteX54" fmla="*/ 1015769 w 2157442"/>
                  <a:gd name="connsiteY54" fmla="*/ 337134 h 1977340"/>
                  <a:gd name="connsiteX55" fmla="*/ 1017926 w 2157442"/>
                  <a:gd name="connsiteY55" fmla="*/ 379138 h 1977340"/>
                  <a:gd name="connsiteX56" fmla="*/ 1013271 w 2157442"/>
                  <a:gd name="connsiteY56" fmla="*/ 380160 h 1977340"/>
                  <a:gd name="connsiteX57" fmla="*/ 893956 w 2157442"/>
                  <a:gd name="connsiteY57" fmla="*/ 615384 h 1977340"/>
                  <a:gd name="connsiteX58" fmla="*/ 911780 w 2157442"/>
                  <a:gd name="connsiteY58" fmla="*/ 659999 h 1977340"/>
                  <a:gd name="connsiteX59" fmla="*/ 610371 w 2157442"/>
                  <a:gd name="connsiteY59" fmla="*/ 415126 h 1977340"/>
                  <a:gd name="connsiteX60" fmla="*/ 599018 w 2157442"/>
                  <a:gd name="connsiteY60" fmla="*/ 400368 h 1977340"/>
                  <a:gd name="connsiteX61" fmla="*/ 701191 w 2157442"/>
                  <a:gd name="connsiteY61" fmla="*/ 267770 h 1977340"/>
                  <a:gd name="connsiteX62" fmla="*/ 702099 w 2157442"/>
                  <a:gd name="connsiteY62" fmla="*/ 187054 h 1977340"/>
                  <a:gd name="connsiteX63" fmla="*/ 693017 w 2157442"/>
                  <a:gd name="connsiteY63" fmla="*/ 93623 h 1977340"/>
                  <a:gd name="connsiteX64" fmla="*/ 495938 w 2157442"/>
                  <a:gd name="connsiteY64" fmla="*/ 33909 h 1977340"/>
                  <a:gd name="connsiteX65" fmla="*/ 461199 w 2157442"/>
                  <a:gd name="connsiteY65" fmla="*/ 72167 h 1977340"/>
                  <a:gd name="connsiteX66" fmla="*/ 426574 w 2157442"/>
                  <a:gd name="connsiteY66" fmla="*/ 77730 h 1977340"/>
                  <a:gd name="connsiteX67" fmla="*/ 430888 w 2157442"/>
                  <a:gd name="connsiteY67" fmla="*/ 249720 h 1977340"/>
                  <a:gd name="connsiteX68" fmla="*/ 463583 w 2157442"/>
                  <a:gd name="connsiteY68" fmla="*/ 302169 h 1977340"/>
                  <a:gd name="connsiteX69" fmla="*/ 421692 w 2157442"/>
                  <a:gd name="connsiteY69" fmla="*/ 394691 h 1977340"/>
                  <a:gd name="connsiteX70" fmla="*/ 109612 w 2157442"/>
                  <a:gd name="connsiteY70" fmla="*/ 1054385 h 1977340"/>
                  <a:gd name="connsiteX71" fmla="*/ 148892 w 2157442"/>
                  <a:gd name="connsiteY71" fmla="*/ 1157579 h 1977340"/>
                  <a:gd name="connsiteX72" fmla="*/ 184311 w 2157442"/>
                  <a:gd name="connsiteY72" fmla="*/ 1303345 h 1977340"/>
                  <a:gd name="connsiteX73" fmla="*/ 199070 w 2157442"/>
                  <a:gd name="connsiteY73" fmla="*/ 1335019 h 1977340"/>
                  <a:gd name="connsiteX74" fmla="*/ 1082 w 2157442"/>
                  <a:gd name="connsiteY74" fmla="*/ 1941697 h 1977340"/>
                  <a:gd name="connsiteX75" fmla="*/ 40816 w 2157442"/>
                  <a:gd name="connsiteY75" fmla="*/ 1958839 h 1977340"/>
                  <a:gd name="connsiteX76" fmla="*/ 252540 w 2157442"/>
                  <a:gd name="connsiteY76" fmla="*/ 1391895 h 1977340"/>
                  <a:gd name="connsiteX77" fmla="*/ 285576 w 2157442"/>
                  <a:gd name="connsiteY77" fmla="*/ 1415395 h 1977340"/>
                  <a:gd name="connsiteX78" fmla="*/ 257762 w 2157442"/>
                  <a:gd name="connsiteY78" fmla="*/ 1902644 h 1977340"/>
                  <a:gd name="connsiteX79" fmla="*/ 285767 w 2157442"/>
                  <a:gd name="connsiteY79" fmla="*/ 1922272 h 1977340"/>
                  <a:gd name="connsiteX80" fmla="*/ 304534 w 2157442"/>
                  <a:gd name="connsiteY80" fmla="*/ 1906050 h 1977340"/>
                  <a:gd name="connsiteX81" fmla="*/ 364589 w 2157442"/>
                  <a:gd name="connsiteY81" fmla="*/ 1455015 h 1977340"/>
                  <a:gd name="connsiteX82" fmla="*/ 669744 w 2157442"/>
                  <a:gd name="connsiteY82" fmla="*/ 1515070 h 1977340"/>
                  <a:gd name="connsiteX83" fmla="*/ 736951 w 2157442"/>
                  <a:gd name="connsiteY83" fmla="*/ 1927052 h 1977340"/>
                  <a:gd name="connsiteX84" fmla="*/ 746941 w 2157442"/>
                  <a:gd name="connsiteY84" fmla="*/ 1873354 h 1977340"/>
                  <a:gd name="connsiteX85" fmla="*/ 899860 w 2157442"/>
                  <a:gd name="connsiteY85" fmla="*/ 1977230 h 1977340"/>
                  <a:gd name="connsiteX86" fmla="*/ 905422 w 2157442"/>
                  <a:gd name="connsiteY86" fmla="*/ 1939767 h 1977340"/>
                  <a:gd name="connsiteX87" fmla="*/ 892253 w 2157442"/>
                  <a:gd name="connsiteY87" fmla="*/ 1793660 h 1977340"/>
                  <a:gd name="connsiteX88" fmla="*/ 937663 w 2157442"/>
                  <a:gd name="connsiteY88" fmla="*/ 1883345 h 1977340"/>
                  <a:gd name="connsiteX89" fmla="*/ 970472 w 2157442"/>
                  <a:gd name="connsiteY89" fmla="*/ 1944875 h 1977340"/>
                  <a:gd name="connsiteX90" fmla="*/ 1161989 w 2157442"/>
                  <a:gd name="connsiteY90" fmla="*/ 1918878 h 1977340"/>
                  <a:gd name="connsiteX91" fmla="*/ 1142349 w 2157442"/>
                  <a:gd name="connsiteY91" fmla="*/ 1890837 h 1977340"/>
                  <a:gd name="connsiteX92" fmla="*/ 1041766 w 2157442"/>
                  <a:gd name="connsiteY92" fmla="*/ 1616334 h 1977340"/>
                  <a:gd name="connsiteX93" fmla="*/ 1137467 w 2157442"/>
                  <a:gd name="connsiteY93" fmla="*/ 1437759 h 1977340"/>
                  <a:gd name="connsiteX94" fmla="*/ 1145982 w 2157442"/>
                  <a:gd name="connsiteY94" fmla="*/ 1335587 h 1977340"/>
                  <a:gd name="connsiteX95" fmla="*/ 1199793 w 2157442"/>
                  <a:gd name="connsiteY95" fmla="*/ 1283138 h 1977340"/>
                  <a:gd name="connsiteX96" fmla="*/ 1233056 w 2157442"/>
                  <a:gd name="connsiteY96" fmla="*/ 1328548 h 1977340"/>
                  <a:gd name="connsiteX97" fmla="*/ 1282098 w 2157442"/>
                  <a:gd name="connsiteY97" fmla="*/ 1427428 h 1977340"/>
                  <a:gd name="connsiteX98" fmla="*/ 1316156 w 2157442"/>
                  <a:gd name="connsiteY98" fmla="*/ 1275418 h 1977340"/>
                  <a:gd name="connsiteX99" fmla="*/ 1288796 w 2157442"/>
                  <a:gd name="connsiteY99" fmla="*/ 1434353 h 1977340"/>
                  <a:gd name="connsiteX100" fmla="*/ 1299013 w 2157442"/>
                  <a:gd name="connsiteY100" fmla="*/ 1752223 h 1977340"/>
                  <a:gd name="connsiteX101" fmla="*/ 1331822 w 2157442"/>
                  <a:gd name="connsiteY101" fmla="*/ 1757900 h 1977340"/>
                  <a:gd name="connsiteX102" fmla="*/ 1329665 w 2157442"/>
                  <a:gd name="connsiteY102" fmla="*/ 1834870 h 1977340"/>
                  <a:gd name="connsiteX103" fmla="*/ 1227493 w 2157442"/>
                  <a:gd name="connsiteY103" fmla="*/ 1913769 h 1977340"/>
                  <a:gd name="connsiteX104" fmla="*/ 1236461 w 2157442"/>
                  <a:gd name="connsiteY104" fmla="*/ 1928074 h 1977340"/>
                  <a:gd name="connsiteX105" fmla="*/ 1397213 w 2157442"/>
                  <a:gd name="connsiteY105" fmla="*/ 1896741 h 1977340"/>
                  <a:gd name="connsiteX106" fmla="*/ 1407203 w 2157442"/>
                  <a:gd name="connsiteY106" fmla="*/ 1910250 h 1977340"/>
                  <a:gd name="connsiteX107" fmla="*/ 1433200 w 2157442"/>
                  <a:gd name="connsiteY107" fmla="*/ 1905596 h 1977340"/>
                  <a:gd name="connsiteX108" fmla="*/ 1431043 w 2157442"/>
                  <a:gd name="connsiteY108" fmla="*/ 1761986 h 1977340"/>
                  <a:gd name="connsiteX109" fmla="*/ 1456813 w 2157442"/>
                  <a:gd name="connsiteY109" fmla="*/ 1761986 h 1977340"/>
                  <a:gd name="connsiteX110" fmla="*/ 1470550 w 2157442"/>
                  <a:gd name="connsiteY110" fmla="*/ 1911953 h 1977340"/>
                  <a:gd name="connsiteX111" fmla="*/ 1527312 w 2157442"/>
                  <a:gd name="connsiteY111" fmla="*/ 1646872 h 1977340"/>
                  <a:gd name="connsiteX112" fmla="*/ 1606780 w 2157442"/>
                  <a:gd name="connsiteY112" fmla="*/ 1651640 h 1977340"/>
                  <a:gd name="connsiteX113" fmla="*/ 1652190 w 2157442"/>
                  <a:gd name="connsiteY113" fmla="*/ 1706246 h 1977340"/>
                  <a:gd name="connsiteX114" fmla="*/ 1630166 w 2157442"/>
                  <a:gd name="connsiteY114" fmla="*/ 1839411 h 1977340"/>
                  <a:gd name="connsiteX115" fmla="*/ 1725186 w 2157442"/>
                  <a:gd name="connsiteY115" fmla="*/ 1730881 h 1977340"/>
                  <a:gd name="connsiteX116" fmla="*/ 1758109 w 2157442"/>
                  <a:gd name="connsiteY116" fmla="*/ 1713171 h 1977340"/>
                  <a:gd name="connsiteX117" fmla="*/ 1689994 w 2157442"/>
                  <a:gd name="connsiteY117" fmla="*/ 1596240 h 1977340"/>
                  <a:gd name="connsiteX118" fmla="*/ 1695329 w 2157442"/>
                  <a:gd name="connsiteY118" fmla="*/ 1528920 h 1977340"/>
                  <a:gd name="connsiteX119" fmla="*/ 1839393 w 2157442"/>
                  <a:gd name="connsiteY119" fmla="*/ 1365898 h 1977340"/>
                  <a:gd name="connsiteX120" fmla="*/ 1910573 w 2157442"/>
                  <a:gd name="connsiteY120" fmla="*/ 1900146 h 1977340"/>
                  <a:gd name="connsiteX121" fmla="*/ 1949966 w 2157442"/>
                  <a:gd name="connsiteY121" fmla="*/ 1899011 h 1977340"/>
                  <a:gd name="connsiteX122" fmla="*/ 1922947 w 2157442"/>
                  <a:gd name="connsiteY122" fmla="*/ 1436056 h 1977340"/>
                  <a:gd name="connsiteX123" fmla="*/ 2114691 w 2157442"/>
                  <a:gd name="connsiteY123" fmla="*/ 1949870 h 1977340"/>
                  <a:gd name="connsiteX124" fmla="*/ 2157376 w 2157442"/>
                  <a:gd name="connsiteY124" fmla="*/ 1944762 h 1977340"/>
                  <a:gd name="connsiteX125" fmla="*/ 1952690 w 2157442"/>
                  <a:gd name="connsiteY125" fmla="*/ 1312314 h 1977340"/>
                  <a:gd name="connsiteX126" fmla="*/ 1751751 w 2157442"/>
                  <a:gd name="connsiteY126" fmla="*/ 1707154 h 1977340"/>
                  <a:gd name="connsiteX127" fmla="*/ 1740399 w 2157442"/>
                  <a:gd name="connsiteY127" fmla="*/ 1698980 h 1977340"/>
                  <a:gd name="connsiteX128" fmla="*/ 1634139 w 2157442"/>
                  <a:gd name="connsiteY128" fmla="*/ 1831577 h 1977340"/>
                  <a:gd name="connsiteX129" fmla="*/ 1658434 w 2157442"/>
                  <a:gd name="connsiteY129" fmla="*/ 1704656 h 1977340"/>
                  <a:gd name="connsiteX130" fmla="*/ 1728365 w 2157442"/>
                  <a:gd name="connsiteY130" fmla="*/ 1649824 h 1977340"/>
                  <a:gd name="connsiteX131" fmla="*/ 1751638 w 2157442"/>
                  <a:gd name="connsiteY131" fmla="*/ 1707154 h 1977340"/>
                  <a:gd name="connsiteX132" fmla="*/ 1723711 w 2157442"/>
                  <a:gd name="connsiteY132" fmla="*/ 1643807 h 1977340"/>
                  <a:gd name="connsiteX133" fmla="*/ 1655596 w 2157442"/>
                  <a:gd name="connsiteY133" fmla="*/ 1701591 h 1977340"/>
                  <a:gd name="connsiteX134" fmla="*/ 1610186 w 2157442"/>
                  <a:gd name="connsiteY134" fmla="*/ 1650164 h 1977340"/>
                  <a:gd name="connsiteX135" fmla="*/ 1723597 w 2157442"/>
                  <a:gd name="connsiteY135" fmla="*/ 1643807 h 1977340"/>
                  <a:gd name="connsiteX136" fmla="*/ 2028866 w 2157442"/>
                  <a:gd name="connsiteY136" fmla="*/ 1131015 h 1977340"/>
                  <a:gd name="connsiteX137" fmla="*/ 1950761 w 2157442"/>
                  <a:gd name="connsiteY137" fmla="*/ 1306184 h 1977340"/>
                  <a:gd name="connsiteX138" fmla="*/ 1926693 w 2157442"/>
                  <a:gd name="connsiteY138" fmla="*/ 1171656 h 1977340"/>
                  <a:gd name="connsiteX139" fmla="*/ 2028752 w 2157442"/>
                  <a:gd name="connsiteY139" fmla="*/ 1131015 h 1977340"/>
                  <a:gd name="connsiteX140" fmla="*/ 2046235 w 2157442"/>
                  <a:gd name="connsiteY140" fmla="*/ 955732 h 1977340"/>
                  <a:gd name="connsiteX141" fmla="*/ 1952009 w 2157442"/>
                  <a:gd name="connsiteY141" fmla="*/ 913841 h 1977340"/>
                  <a:gd name="connsiteX142" fmla="*/ 2021941 w 2157442"/>
                  <a:gd name="connsiteY142" fmla="*/ 859009 h 1977340"/>
                  <a:gd name="connsiteX143" fmla="*/ 2008885 w 2157442"/>
                  <a:gd name="connsiteY143" fmla="*/ 710404 h 1977340"/>
                  <a:gd name="connsiteX144" fmla="*/ 1997533 w 2157442"/>
                  <a:gd name="connsiteY144" fmla="*/ 636386 h 1977340"/>
                  <a:gd name="connsiteX145" fmla="*/ 2046121 w 2157442"/>
                  <a:gd name="connsiteY145" fmla="*/ 955732 h 1977340"/>
                  <a:gd name="connsiteX146" fmla="*/ 1602239 w 2157442"/>
                  <a:gd name="connsiteY146" fmla="*/ 957548 h 1977340"/>
                  <a:gd name="connsiteX147" fmla="*/ 1556829 w 2157442"/>
                  <a:gd name="connsiteY147" fmla="*/ 989789 h 1977340"/>
                  <a:gd name="connsiteX148" fmla="*/ 1559780 w 2157442"/>
                  <a:gd name="connsiteY148" fmla="*/ 1012494 h 1977340"/>
                  <a:gd name="connsiteX149" fmla="*/ 1565230 w 2157442"/>
                  <a:gd name="connsiteY149" fmla="*/ 1016241 h 1977340"/>
                  <a:gd name="connsiteX150" fmla="*/ 1596790 w 2157442"/>
                  <a:gd name="connsiteY150" fmla="*/ 1037470 h 1977340"/>
                  <a:gd name="connsiteX151" fmla="*/ 1556488 w 2157442"/>
                  <a:gd name="connsiteY151" fmla="*/ 1109785 h 1977340"/>
                  <a:gd name="connsiteX152" fmla="*/ 1244862 w 2157442"/>
                  <a:gd name="connsiteY152" fmla="*/ 1087080 h 1977340"/>
                  <a:gd name="connsiteX153" fmla="*/ 1394261 w 2157442"/>
                  <a:gd name="connsiteY153" fmla="*/ 909754 h 1977340"/>
                  <a:gd name="connsiteX154" fmla="*/ 1599741 w 2157442"/>
                  <a:gd name="connsiteY154" fmla="*/ 932459 h 1977340"/>
                  <a:gd name="connsiteX155" fmla="*/ 1602125 w 2157442"/>
                  <a:gd name="connsiteY155" fmla="*/ 957548 h 1977340"/>
                  <a:gd name="connsiteX156" fmla="*/ 1567387 w 2157442"/>
                  <a:gd name="connsiteY156" fmla="*/ 1028956 h 1977340"/>
                  <a:gd name="connsiteX157" fmla="*/ 1603147 w 2157442"/>
                  <a:gd name="connsiteY157" fmla="*/ 1007840 h 1977340"/>
                  <a:gd name="connsiteX158" fmla="*/ 1607688 w 2157442"/>
                  <a:gd name="connsiteY158" fmla="*/ 989108 h 1977340"/>
                  <a:gd name="connsiteX159" fmla="*/ 1611026 w 2157442"/>
                  <a:gd name="connsiteY159" fmla="*/ 983812 h 1977340"/>
                  <a:gd name="connsiteX160" fmla="*/ 1606893 w 2157442"/>
                  <a:gd name="connsiteY160" fmla="*/ 980367 h 1977340"/>
                  <a:gd name="connsiteX161" fmla="*/ 1569657 w 2157442"/>
                  <a:gd name="connsiteY161" fmla="*/ 980367 h 1977340"/>
                  <a:gd name="connsiteX162" fmla="*/ 1607915 w 2157442"/>
                  <a:gd name="connsiteY162" fmla="*/ 965041 h 1977340"/>
                  <a:gd name="connsiteX163" fmla="*/ 1609618 w 2157442"/>
                  <a:gd name="connsiteY163" fmla="*/ 930983 h 1977340"/>
                  <a:gd name="connsiteX164" fmla="*/ 1634139 w 2157442"/>
                  <a:gd name="connsiteY164" fmla="*/ 960614 h 1977340"/>
                  <a:gd name="connsiteX165" fmla="*/ 1877650 w 2157442"/>
                  <a:gd name="connsiteY165" fmla="*/ 773865 h 1977340"/>
                  <a:gd name="connsiteX166" fmla="*/ 1821569 w 2157442"/>
                  <a:gd name="connsiteY166" fmla="*/ 790780 h 1977340"/>
                  <a:gd name="connsiteX167" fmla="*/ 1777635 w 2157442"/>
                  <a:gd name="connsiteY167" fmla="*/ 661816 h 1977340"/>
                  <a:gd name="connsiteX168" fmla="*/ 1820547 w 2157442"/>
                  <a:gd name="connsiteY168" fmla="*/ 636840 h 1977340"/>
                  <a:gd name="connsiteX169" fmla="*/ 1864481 w 2157442"/>
                  <a:gd name="connsiteY169" fmla="*/ 652620 h 1977340"/>
                  <a:gd name="connsiteX170" fmla="*/ 1921244 w 2157442"/>
                  <a:gd name="connsiteY170" fmla="*/ 628893 h 1977340"/>
                  <a:gd name="connsiteX171" fmla="*/ 1967222 w 2157442"/>
                  <a:gd name="connsiteY171" fmla="*/ 639224 h 1977340"/>
                  <a:gd name="connsiteX172" fmla="*/ 2011610 w 2157442"/>
                  <a:gd name="connsiteY172" fmla="*/ 762058 h 1977340"/>
                  <a:gd name="connsiteX173" fmla="*/ 2004231 w 2157442"/>
                  <a:gd name="connsiteY173" fmla="*/ 871042 h 1977340"/>
                  <a:gd name="connsiteX174" fmla="*/ 1567273 w 2157442"/>
                  <a:gd name="connsiteY174" fmla="*/ 1028956 h 1977340"/>
                  <a:gd name="connsiteX175" fmla="*/ 1627895 w 2157442"/>
                  <a:gd name="connsiteY175" fmla="*/ 935525 h 1977340"/>
                  <a:gd name="connsiteX176" fmla="*/ 1642767 w 2157442"/>
                  <a:gd name="connsiteY176" fmla="*/ 945401 h 1977340"/>
                  <a:gd name="connsiteX177" fmla="*/ 1627782 w 2157442"/>
                  <a:gd name="connsiteY177" fmla="*/ 935525 h 1977340"/>
                  <a:gd name="connsiteX178" fmla="*/ 1385065 w 2157442"/>
                  <a:gd name="connsiteY178" fmla="*/ 338951 h 1977340"/>
                  <a:gd name="connsiteX179" fmla="*/ 1385065 w 2157442"/>
                  <a:gd name="connsiteY179" fmla="*/ 272993 h 1977340"/>
                  <a:gd name="connsiteX180" fmla="*/ 1380865 w 2157442"/>
                  <a:gd name="connsiteY180" fmla="*/ 275717 h 1977340"/>
                  <a:gd name="connsiteX181" fmla="*/ 1405613 w 2157442"/>
                  <a:gd name="connsiteY181" fmla="*/ 334523 h 1977340"/>
                  <a:gd name="connsiteX182" fmla="*/ 1385065 w 2157442"/>
                  <a:gd name="connsiteY182" fmla="*/ 338951 h 1977340"/>
                  <a:gd name="connsiteX183" fmla="*/ 1387790 w 2157442"/>
                  <a:gd name="connsiteY183" fmla="*/ 270836 h 1977340"/>
                  <a:gd name="connsiteX184" fmla="*/ 1366334 w 2157442"/>
                  <a:gd name="connsiteY184" fmla="*/ 211803 h 1977340"/>
                  <a:gd name="connsiteX185" fmla="*/ 1398802 w 2157442"/>
                  <a:gd name="connsiteY185" fmla="*/ 202494 h 1977340"/>
                  <a:gd name="connsiteX186" fmla="*/ 1386428 w 2157442"/>
                  <a:gd name="connsiteY186" fmla="*/ 200223 h 1977340"/>
                  <a:gd name="connsiteX187" fmla="*/ 1415150 w 2157442"/>
                  <a:gd name="connsiteY187" fmla="*/ 152997 h 1977340"/>
                  <a:gd name="connsiteX188" fmla="*/ 1480722 w 2157442"/>
                  <a:gd name="connsiteY188" fmla="*/ 179707 h 1977340"/>
                  <a:gd name="connsiteX189" fmla="*/ 1498590 w 2157442"/>
                  <a:gd name="connsiteY189" fmla="*/ 166960 h 1977340"/>
                  <a:gd name="connsiteX190" fmla="*/ 1548882 w 2157442"/>
                  <a:gd name="connsiteY190" fmla="*/ 208397 h 1977340"/>
                  <a:gd name="connsiteX191" fmla="*/ 1573403 w 2157442"/>
                  <a:gd name="connsiteY191" fmla="*/ 200223 h 1977340"/>
                  <a:gd name="connsiteX192" fmla="*/ 1594746 w 2157442"/>
                  <a:gd name="connsiteY192" fmla="*/ 245633 h 1977340"/>
                  <a:gd name="connsiteX193" fmla="*/ 1634934 w 2157442"/>
                  <a:gd name="connsiteY193" fmla="*/ 293654 h 1977340"/>
                  <a:gd name="connsiteX194" fmla="*/ 1624944 w 2157442"/>
                  <a:gd name="connsiteY194" fmla="*/ 226447 h 1977340"/>
                  <a:gd name="connsiteX195" fmla="*/ 1621425 w 2157442"/>
                  <a:gd name="connsiteY195" fmla="*/ 222701 h 1977340"/>
                  <a:gd name="connsiteX196" fmla="*/ 1641632 w 2157442"/>
                  <a:gd name="connsiteY196" fmla="*/ 300466 h 1977340"/>
                  <a:gd name="connsiteX197" fmla="*/ 1588389 w 2157442"/>
                  <a:gd name="connsiteY197" fmla="*/ 246768 h 1977340"/>
                  <a:gd name="connsiteX198" fmla="*/ 1577036 w 2157442"/>
                  <a:gd name="connsiteY198" fmla="*/ 302963 h 1977340"/>
                  <a:gd name="connsiteX199" fmla="*/ 1530945 w 2157442"/>
                  <a:gd name="connsiteY199" fmla="*/ 345876 h 1977340"/>
                  <a:gd name="connsiteX200" fmla="*/ 1570338 w 2157442"/>
                  <a:gd name="connsiteY200" fmla="*/ 365856 h 1977340"/>
                  <a:gd name="connsiteX201" fmla="*/ 1619381 w 2157442"/>
                  <a:gd name="connsiteY201" fmla="*/ 420916 h 1977340"/>
                  <a:gd name="connsiteX202" fmla="*/ 1633231 w 2157442"/>
                  <a:gd name="connsiteY202" fmla="*/ 450546 h 1977340"/>
                  <a:gd name="connsiteX203" fmla="*/ 1458857 w 2157442"/>
                  <a:gd name="connsiteY203" fmla="*/ 441237 h 1977340"/>
                  <a:gd name="connsiteX204" fmla="*/ 1490644 w 2157442"/>
                  <a:gd name="connsiteY204" fmla="*/ 419553 h 1977340"/>
                  <a:gd name="connsiteX205" fmla="*/ 1489849 w 2157442"/>
                  <a:gd name="connsiteY205" fmla="*/ 385496 h 1977340"/>
                  <a:gd name="connsiteX206" fmla="*/ 1387336 w 2157442"/>
                  <a:gd name="connsiteY206" fmla="*/ 270609 h 1977340"/>
                  <a:gd name="connsiteX207" fmla="*/ 1528448 w 2157442"/>
                  <a:gd name="connsiteY207" fmla="*/ 661021 h 1977340"/>
                  <a:gd name="connsiteX208" fmla="*/ 1465101 w 2157442"/>
                  <a:gd name="connsiteY208" fmla="*/ 481084 h 1977340"/>
                  <a:gd name="connsiteX209" fmla="*/ 1625398 w 2157442"/>
                  <a:gd name="connsiteY209" fmla="*/ 474726 h 1977340"/>
                  <a:gd name="connsiteX210" fmla="*/ 1527993 w 2157442"/>
                  <a:gd name="connsiteY210" fmla="*/ 660794 h 1977340"/>
                  <a:gd name="connsiteX211" fmla="*/ 1537189 w 2157442"/>
                  <a:gd name="connsiteY211" fmla="*/ 738332 h 1977340"/>
                  <a:gd name="connsiteX212" fmla="*/ 1516868 w 2157442"/>
                  <a:gd name="connsiteY212" fmla="*/ 673622 h 1977340"/>
                  <a:gd name="connsiteX213" fmla="*/ 1537189 w 2157442"/>
                  <a:gd name="connsiteY213" fmla="*/ 738332 h 1977340"/>
                  <a:gd name="connsiteX214" fmla="*/ 1437741 w 2157442"/>
                  <a:gd name="connsiteY214" fmla="*/ 451454 h 1977340"/>
                  <a:gd name="connsiteX215" fmla="*/ 1454883 w 2157442"/>
                  <a:gd name="connsiteY215" fmla="*/ 442372 h 1977340"/>
                  <a:gd name="connsiteX216" fmla="*/ 1437741 w 2157442"/>
                  <a:gd name="connsiteY216" fmla="*/ 451227 h 1977340"/>
                  <a:gd name="connsiteX217" fmla="*/ 1239753 w 2157442"/>
                  <a:gd name="connsiteY217" fmla="*/ 677142 h 1977340"/>
                  <a:gd name="connsiteX218" fmla="*/ 1295040 w 2157442"/>
                  <a:gd name="connsiteY218" fmla="*/ 611070 h 1977340"/>
                  <a:gd name="connsiteX219" fmla="*/ 1425707 w 2157442"/>
                  <a:gd name="connsiteY219" fmla="*/ 452135 h 1977340"/>
                  <a:gd name="connsiteX220" fmla="*/ 1458289 w 2157442"/>
                  <a:gd name="connsiteY220" fmla="*/ 476656 h 1977340"/>
                  <a:gd name="connsiteX221" fmla="*/ 1517095 w 2157442"/>
                  <a:gd name="connsiteY221" fmla="*/ 662383 h 1977340"/>
                  <a:gd name="connsiteX222" fmla="*/ 1501769 w 2157442"/>
                  <a:gd name="connsiteY222" fmla="*/ 734131 h 1977340"/>
                  <a:gd name="connsiteX223" fmla="*/ 1544909 w 2157442"/>
                  <a:gd name="connsiteY223" fmla="*/ 663178 h 1977340"/>
                  <a:gd name="connsiteX224" fmla="*/ 1615521 w 2157442"/>
                  <a:gd name="connsiteY224" fmla="*/ 508557 h 1977340"/>
                  <a:gd name="connsiteX225" fmla="*/ 1645378 w 2157442"/>
                  <a:gd name="connsiteY225" fmla="*/ 460195 h 1977340"/>
                  <a:gd name="connsiteX226" fmla="*/ 1707590 w 2157442"/>
                  <a:gd name="connsiteY226" fmla="*/ 423186 h 1977340"/>
                  <a:gd name="connsiteX227" fmla="*/ 1781949 w 2157442"/>
                  <a:gd name="connsiteY227" fmla="*/ 408882 h 1977340"/>
                  <a:gd name="connsiteX228" fmla="*/ 1964724 w 2157442"/>
                  <a:gd name="connsiteY228" fmla="*/ 557827 h 1977340"/>
                  <a:gd name="connsiteX229" fmla="*/ 2023530 w 2157442"/>
                  <a:gd name="connsiteY229" fmla="*/ 606188 h 1977340"/>
                  <a:gd name="connsiteX230" fmla="*/ 1939522 w 2157442"/>
                  <a:gd name="connsiteY230" fmla="*/ 627191 h 1977340"/>
                  <a:gd name="connsiteX231" fmla="*/ 1916817 w 2157442"/>
                  <a:gd name="connsiteY231" fmla="*/ 622763 h 1977340"/>
                  <a:gd name="connsiteX232" fmla="*/ 1856308 w 2157442"/>
                  <a:gd name="connsiteY232" fmla="*/ 644787 h 1977340"/>
                  <a:gd name="connsiteX233" fmla="*/ 1827586 w 2157442"/>
                  <a:gd name="connsiteY233" fmla="*/ 631618 h 1977340"/>
                  <a:gd name="connsiteX234" fmla="*/ 1773889 w 2157442"/>
                  <a:gd name="connsiteY234" fmla="*/ 650917 h 1977340"/>
                  <a:gd name="connsiteX235" fmla="*/ 1748345 w 2157442"/>
                  <a:gd name="connsiteY235" fmla="*/ 522634 h 1977340"/>
                  <a:gd name="connsiteX236" fmla="*/ 1814644 w 2157442"/>
                  <a:gd name="connsiteY236" fmla="*/ 796456 h 1977340"/>
                  <a:gd name="connsiteX237" fmla="*/ 1729614 w 2157442"/>
                  <a:gd name="connsiteY237" fmla="*/ 873199 h 1977340"/>
                  <a:gd name="connsiteX238" fmla="*/ 1368945 w 2157442"/>
                  <a:gd name="connsiteY238" fmla="*/ 856965 h 1977340"/>
                  <a:gd name="connsiteX239" fmla="*/ 1433995 w 2157442"/>
                  <a:gd name="connsiteY239" fmla="*/ 774205 h 1977340"/>
                  <a:gd name="connsiteX240" fmla="*/ 1396418 w 2157442"/>
                  <a:gd name="connsiteY240" fmla="*/ 671352 h 1977340"/>
                  <a:gd name="connsiteX241" fmla="*/ 1429113 w 2157442"/>
                  <a:gd name="connsiteY241" fmla="*/ 561119 h 1977340"/>
                  <a:gd name="connsiteX242" fmla="*/ 1391196 w 2157442"/>
                  <a:gd name="connsiteY242" fmla="*/ 701322 h 1977340"/>
                  <a:gd name="connsiteX243" fmla="*/ 1357138 w 2157442"/>
                  <a:gd name="connsiteY243" fmla="*/ 706431 h 1977340"/>
                  <a:gd name="connsiteX244" fmla="*/ 1268589 w 2157442"/>
                  <a:gd name="connsiteY244" fmla="*/ 688267 h 1977340"/>
                  <a:gd name="connsiteX245" fmla="*/ 1239753 w 2157442"/>
                  <a:gd name="connsiteY245" fmla="*/ 677142 h 1977340"/>
                  <a:gd name="connsiteX246" fmla="*/ 1272562 w 2157442"/>
                  <a:gd name="connsiteY246" fmla="*/ 694624 h 1977340"/>
                  <a:gd name="connsiteX247" fmla="*/ 1322854 w 2157442"/>
                  <a:gd name="connsiteY247" fmla="*/ 691786 h 1977340"/>
                  <a:gd name="connsiteX248" fmla="*/ 1392104 w 2157442"/>
                  <a:gd name="connsiteY248" fmla="*/ 710859 h 1977340"/>
                  <a:gd name="connsiteX249" fmla="*/ 1423778 w 2157442"/>
                  <a:gd name="connsiteY249" fmla="*/ 773070 h 1977340"/>
                  <a:gd name="connsiteX250" fmla="*/ 1201950 w 2157442"/>
                  <a:gd name="connsiteY250" fmla="*/ 905327 h 1977340"/>
                  <a:gd name="connsiteX251" fmla="*/ 1213983 w 2157442"/>
                  <a:gd name="connsiteY251" fmla="*/ 775227 h 1977340"/>
                  <a:gd name="connsiteX252" fmla="*/ 1272562 w 2157442"/>
                  <a:gd name="connsiteY252" fmla="*/ 694624 h 1977340"/>
                  <a:gd name="connsiteX253" fmla="*/ 1216935 w 2157442"/>
                  <a:gd name="connsiteY253" fmla="*/ 604826 h 1977340"/>
                  <a:gd name="connsiteX254" fmla="*/ 1187418 w 2157442"/>
                  <a:gd name="connsiteY254" fmla="*/ 961068 h 1977340"/>
                  <a:gd name="connsiteX255" fmla="*/ 658846 w 2157442"/>
                  <a:gd name="connsiteY255" fmla="*/ 1097298 h 1977340"/>
                  <a:gd name="connsiteX256" fmla="*/ 702667 w 2157442"/>
                  <a:gd name="connsiteY256" fmla="*/ 736402 h 1977340"/>
                  <a:gd name="connsiteX257" fmla="*/ 1216935 w 2157442"/>
                  <a:gd name="connsiteY257" fmla="*/ 604826 h 1977340"/>
                  <a:gd name="connsiteX258" fmla="*/ 410907 w 2157442"/>
                  <a:gd name="connsiteY258" fmla="*/ 982978 h 1977340"/>
                  <a:gd name="connsiteX259" fmla="*/ 668269 w 2157442"/>
                  <a:gd name="connsiteY259" fmla="*/ 910890 h 1977340"/>
                  <a:gd name="connsiteX260" fmla="*/ 665998 w 2157442"/>
                  <a:gd name="connsiteY260" fmla="*/ 930189 h 1977340"/>
                  <a:gd name="connsiteX261" fmla="*/ 411248 w 2157442"/>
                  <a:gd name="connsiteY261" fmla="*/ 982978 h 1977340"/>
                  <a:gd name="connsiteX262" fmla="*/ 717425 w 2157442"/>
                  <a:gd name="connsiteY262" fmla="*/ 473137 h 1977340"/>
                  <a:gd name="connsiteX263" fmla="*/ 707321 w 2157442"/>
                  <a:gd name="connsiteY263" fmla="*/ 597220 h 1977340"/>
                  <a:gd name="connsiteX264" fmla="*/ 623653 w 2157442"/>
                  <a:gd name="connsiteY264" fmla="*/ 794186 h 1977340"/>
                  <a:gd name="connsiteX265" fmla="*/ 642044 w 2157442"/>
                  <a:gd name="connsiteY265" fmla="*/ 464963 h 1977340"/>
                  <a:gd name="connsiteX266" fmla="*/ 717538 w 2157442"/>
                  <a:gd name="connsiteY266" fmla="*/ 473137 h 1977340"/>
                  <a:gd name="connsiteX267" fmla="*/ 643861 w 2157442"/>
                  <a:gd name="connsiteY267" fmla="*/ 866161 h 1977340"/>
                  <a:gd name="connsiteX268" fmla="*/ 639320 w 2157442"/>
                  <a:gd name="connsiteY268" fmla="*/ 870702 h 1977340"/>
                  <a:gd name="connsiteX269" fmla="*/ 634779 w 2157442"/>
                  <a:gd name="connsiteY269" fmla="*/ 866161 h 1977340"/>
                  <a:gd name="connsiteX270" fmla="*/ 643861 w 2157442"/>
                  <a:gd name="connsiteY270" fmla="*/ 866161 h 1977340"/>
                  <a:gd name="connsiteX271" fmla="*/ 601743 w 2157442"/>
                  <a:gd name="connsiteY271" fmla="*/ 416375 h 1977340"/>
                  <a:gd name="connsiteX272" fmla="*/ 633303 w 2157442"/>
                  <a:gd name="connsiteY272" fmla="*/ 501859 h 1977340"/>
                  <a:gd name="connsiteX273" fmla="*/ 598451 w 2157442"/>
                  <a:gd name="connsiteY273" fmla="*/ 468483 h 1977340"/>
                  <a:gd name="connsiteX274" fmla="*/ 601743 w 2157442"/>
                  <a:gd name="connsiteY274" fmla="*/ 416375 h 1977340"/>
                  <a:gd name="connsiteX275" fmla="*/ 603105 w 2157442"/>
                  <a:gd name="connsiteY275" fmla="*/ 531716 h 1977340"/>
                  <a:gd name="connsiteX276" fmla="*/ 612641 w 2157442"/>
                  <a:gd name="connsiteY276" fmla="*/ 494707 h 1977340"/>
                  <a:gd name="connsiteX277" fmla="*/ 627173 w 2157442"/>
                  <a:gd name="connsiteY277" fmla="*/ 567703 h 1977340"/>
                  <a:gd name="connsiteX278" fmla="*/ 610030 w 2157442"/>
                  <a:gd name="connsiteY278" fmla="*/ 529332 h 1977340"/>
                  <a:gd name="connsiteX279" fmla="*/ 584260 w 2157442"/>
                  <a:gd name="connsiteY279" fmla="*/ 535803 h 1977340"/>
                  <a:gd name="connsiteX280" fmla="*/ 588461 w 2157442"/>
                  <a:gd name="connsiteY280" fmla="*/ 663065 h 1977340"/>
                  <a:gd name="connsiteX281" fmla="*/ 560533 w 2157442"/>
                  <a:gd name="connsiteY281" fmla="*/ 514914 h 1977340"/>
                  <a:gd name="connsiteX282" fmla="*/ 603332 w 2157442"/>
                  <a:gd name="connsiteY282" fmla="*/ 531716 h 1977340"/>
                  <a:gd name="connsiteX283" fmla="*/ 702440 w 2157442"/>
                  <a:gd name="connsiteY283" fmla="*/ 193412 h 1977340"/>
                  <a:gd name="connsiteX284" fmla="*/ 703915 w 2157442"/>
                  <a:gd name="connsiteY284" fmla="*/ 258915 h 1977340"/>
                  <a:gd name="connsiteX285" fmla="*/ 702440 w 2157442"/>
                  <a:gd name="connsiteY285" fmla="*/ 193412 h 1977340"/>
                  <a:gd name="connsiteX286" fmla="*/ 669858 w 2157442"/>
                  <a:gd name="connsiteY286" fmla="*/ 149250 h 1977340"/>
                  <a:gd name="connsiteX287" fmla="*/ 681210 w 2157442"/>
                  <a:gd name="connsiteY287" fmla="*/ 193184 h 1977340"/>
                  <a:gd name="connsiteX288" fmla="*/ 661003 w 2157442"/>
                  <a:gd name="connsiteY288" fmla="*/ 222474 h 1977340"/>
                  <a:gd name="connsiteX289" fmla="*/ 655100 w 2157442"/>
                  <a:gd name="connsiteY289" fmla="*/ 216117 h 1977340"/>
                  <a:gd name="connsiteX290" fmla="*/ 645450 w 2157442"/>
                  <a:gd name="connsiteY290" fmla="*/ 225312 h 1977340"/>
                  <a:gd name="connsiteX291" fmla="*/ 626946 w 2157442"/>
                  <a:gd name="connsiteY291" fmla="*/ 211916 h 1977340"/>
                  <a:gd name="connsiteX292" fmla="*/ 569996 w 2157442"/>
                  <a:gd name="connsiteY292" fmla="*/ 205433 h 1977340"/>
                  <a:gd name="connsiteX293" fmla="*/ 556333 w 2157442"/>
                  <a:gd name="connsiteY293" fmla="*/ 225766 h 1977340"/>
                  <a:gd name="connsiteX294" fmla="*/ 510923 w 2157442"/>
                  <a:gd name="connsiteY294" fmla="*/ 223836 h 1977340"/>
                  <a:gd name="connsiteX295" fmla="*/ 491737 w 2157442"/>
                  <a:gd name="connsiteY295" fmla="*/ 131200 h 1977340"/>
                  <a:gd name="connsiteX296" fmla="*/ 669858 w 2157442"/>
                  <a:gd name="connsiteY296" fmla="*/ 149250 h 1977340"/>
                  <a:gd name="connsiteX297" fmla="*/ 628989 w 2157442"/>
                  <a:gd name="connsiteY297" fmla="*/ 251423 h 1977340"/>
                  <a:gd name="connsiteX298" fmla="*/ 565528 w 2157442"/>
                  <a:gd name="connsiteY298" fmla="*/ 246314 h 1977340"/>
                  <a:gd name="connsiteX299" fmla="*/ 628762 w 2157442"/>
                  <a:gd name="connsiteY299" fmla="*/ 251423 h 1977340"/>
                  <a:gd name="connsiteX300" fmla="*/ 444965 w 2157442"/>
                  <a:gd name="connsiteY300" fmla="*/ 293541 h 1977340"/>
                  <a:gd name="connsiteX301" fmla="*/ 452344 w 2157442"/>
                  <a:gd name="connsiteY301" fmla="*/ 236778 h 1977340"/>
                  <a:gd name="connsiteX302" fmla="*/ 484812 w 2157442"/>
                  <a:gd name="connsiteY302" fmla="*/ 256418 h 1977340"/>
                  <a:gd name="connsiteX303" fmla="*/ 512739 w 2157442"/>
                  <a:gd name="connsiteY303" fmla="*/ 234281 h 1977340"/>
                  <a:gd name="connsiteX304" fmla="*/ 554971 w 2157442"/>
                  <a:gd name="connsiteY304" fmla="*/ 234281 h 1977340"/>
                  <a:gd name="connsiteX305" fmla="*/ 635914 w 2157442"/>
                  <a:gd name="connsiteY305" fmla="*/ 235302 h 1977340"/>
                  <a:gd name="connsiteX306" fmla="*/ 665317 w 2157442"/>
                  <a:gd name="connsiteY306" fmla="*/ 277306 h 1977340"/>
                  <a:gd name="connsiteX307" fmla="*/ 640114 w 2157442"/>
                  <a:gd name="connsiteY307" fmla="*/ 286275 h 1977340"/>
                  <a:gd name="connsiteX308" fmla="*/ 674172 w 2157442"/>
                  <a:gd name="connsiteY308" fmla="*/ 276398 h 1977340"/>
                  <a:gd name="connsiteX309" fmla="*/ 666225 w 2157442"/>
                  <a:gd name="connsiteY309" fmla="*/ 236665 h 1977340"/>
                  <a:gd name="connsiteX310" fmla="*/ 691882 w 2157442"/>
                  <a:gd name="connsiteY310" fmla="*/ 265727 h 1977340"/>
                  <a:gd name="connsiteX311" fmla="*/ 692904 w 2157442"/>
                  <a:gd name="connsiteY311" fmla="*/ 292632 h 1977340"/>
                  <a:gd name="connsiteX312" fmla="*/ 589369 w 2157442"/>
                  <a:gd name="connsiteY312" fmla="*/ 394805 h 1977340"/>
                  <a:gd name="connsiteX313" fmla="*/ 593342 w 2157442"/>
                  <a:gd name="connsiteY313" fmla="*/ 460536 h 1977340"/>
                  <a:gd name="connsiteX314" fmla="*/ 471530 w 2157442"/>
                  <a:gd name="connsiteY314" fmla="*/ 388447 h 1977340"/>
                  <a:gd name="connsiteX315" fmla="*/ 444965 w 2157442"/>
                  <a:gd name="connsiteY315" fmla="*/ 293541 h 1977340"/>
                  <a:gd name="connsiteX316" fmla="*/ 574610 w 2157442"/>
                  <a:gd name="connsiteY316" fmla="*/ 463828 h 1977340"/>
                  <a:gd name="connsiteX317" fmla="*/ 544980 w 2157442"/>
                  <a:gd name="connsiteY317" fmla="*/ 523315 h 1977340"/>
                  <a:gd name="connsiteX318" fmla="*/ 434975 w 2157442"/>
                  <a:gd name="connsiteY318" fmla="*/ 397757 h 1977340"/>
                  <a:gd name="connsiteX319" fmla="*/ 574610 w 2157442"/>
                  <a:gd name="connsiteY319" fmla="*/ 463942 h 1977340"/>
                  <a:gd name="connsiteX320" fmla="*/ 427028 w 2157442"/>
                  <a:gd name="connsiteY320" fmla="*/ 401162 h 1977340"/>
                  <a:gd name="connsiteX321" fmla="*/ 613322 w 2157442"/>
                  <a:gd name="connsiteY321" fmla="*/ 759901 h 1977340"/>
                  <a:gd name="connsiteX322" fmla="*/ 416470 w 2157442"/>
                  <a:gd name="connsiteY322" fmla="*/ 632980 h 1977340"/>
                  <a:gd name="connsiteX323" fmla="*/ 467897 w 2157442"/>
                  <a:gd name="connsiteY323" fmla="*/ 571677 h 1977340"/>
                  <a:gd name="connsiteX324" fmla="*/ 333370 w 2157442"/>
                  <a:gd name="connsiteY324" fmla="*/ 427387 h 1977340"/>
                  <a:gd name="connsiteX325" fmla="*/ 426460 w 2157442"/>
                  <a:gd name="connsiteY325" fmla="*/ 401276 h 1977340"/>
                  <a:gd name="connsiteX326" fmla="*/ 263211 w 2157442"/>
                  <a:gd name="connsiteY326" fmla="*/ 912025 h 1977340"/>
                  <a:gd name="connsiteX327" fmla="*/ 281375 w 2157442"/>
                  <a:gd name="connsiteY327" fmla="*/ 913047 h 1977340"/>
                  <a:gd name="connsiteX328" fmla="*/ 355053 w 2157442"/>
                  <a:gd name="connsiteY328" fmla="*/ 682818 h 1977340"/>
                  <a:gd name="connsiteX329" fmla="*/ 288527 w 2157442"/>
                  <a:gd name="connsiteY329" fmla="*/ 909868 h 1977340"/>
                  <a:gd name="connsiteX330" fmla="*/ 308735 w 2157442"/>
                  <a:gd name="connsiteY330" fmla="*/ 946309 h 1977340"/>
                  <a:gd name="connsiteX331" fmla="*/ 670539 w 2157442"/>
                  <a:gd name="connsiteY331" fmla="*/ 896018 h 1977340"/>
                  <a:gd name="connsiteX332" fmla="*/ 669290 w 2157442"/>
                  <a:gd name="connsiteY332" fmla="*/ 907370 h 1977340"/>
                  <a:gd name="connsiteX333" fmla="*/ 400350 w 2157442"/>
                  <a:gd name="connsiteY333" fmla="*/ 1010451 h 1977340"/>
                  <a:gd name="connsiteX334" fmla="*/ 657938 w 2157442"/>
                  <a:gd name="connsiteY334" fmla="*/ 1101271 h 1977340"/>
                  <a:gd name="connsiteX335" fmla="*/ 1192868 w 2157442"/>
                  <a:gd name="connsiteY335" fmla="*/ 968901 h 1977340"/>
                  <a:gd name="connsiteX336" fmla="*/ 1201268 w 2157442"/>
                  <a:gd name="connsiteY336" fmla="*/ 913387 h 1977340"/>
                  <a:gd name="connsiteX337" fmla="*/ 1334206 w 2157442"/>
                  <a:gd name="connsiteY337" fmla="*/ 893974 h 1977340"/>
                  <a:gd name="connsiteX338" fmla="*/ 1366901 w 2157442"/>
                  <a:gd name="connsiteY338" fmla="*/ 862982 h 1977340"/>
                  <a:gd name="connsiteX339" fmla="*/ 1722802 w 2157442"/>
                  <a:gd name="connsiteY339" fmla="*/ 881373 h 1977340"/>
                  <a:gd name="connsiteX340" fmla="*/ 1645605 w 2157442"/>
                  <a:gd name="connsiteY340" fmla="*/ 930302 h 1977340"/>
                  <a:gd name="connsiteX341" fmla="*/ 1393580 w 2157442"/>
                  <a:gd name="connsiteY341" fmla="*/ 906689 h 1977340"/>
                  <a:gd name="connsiteX342" fmla="*/ 1234645 w 2157442"/>
                  <a:gd name="connsiteY342" fmla="*/ 1087307 h 1977340"/>
                  <a:gd name="connsiteX343" fmla="*/ 1561597 w 2157442"/>
                  <a:gd name="connsiteY343" fmla="*/ 1117392 h 1977340"/>
                  <a:gd name="connsiteX344" fmla="*/ 1607007 w 2157442"/>
                  <a:gd name="connsiteY344" fmla="*/ 1036902 h 1977340"/>
                  <a:gd name="connsiteX345" fmla="*/ 1941338 w 2157442"/>
                  <a:gd name="connsiteY345" fmla="*/ 919858 h 1977340"/>
                  <a:gd name="connsiteX346" fmla="*/ 1975395 w 2157442"/>
                  <a:gd name="connsiteY346" fmla="*/ 1073798 h 1977340"/>
                  <a:gd name="connsiteX347" fmla="*/ 1291521 w 2157442"/>
                  <a:gd name="connsiteY347" fmla="*/ 1193794 h 1977340"/>
                  <a:gd name="connsiteX348" fmla="*/ 213828 w 2157442"/>
                  <a:gd name="connsiteY348" fmla="*/ 1102974 h 1977340"/>
                  <a:gd name="connsiteX349" fmla="*/ 231538 w 2157442"/>
                  <a:gd name="connsiteY349" fmla="*/ 1077771 h 1977340"/>
                  <a:gd name="connsiteX350" fmla="*/ 372877 w 2157442"/>
                  <a:gd name="connsiteY350" fmla="*/ 1118754 h 1977340"/>
                  <a:gd name="connsiteX351" fmla="*/ 391949 w 2157442"/>
                  <a:gd name="connsiteY351" fmla="*/ 1118754 h 1977340"/>
                  <a:gd name="connsiteX352" fmla="*/ 395127 w 2157442"/>
                  <a:gd name="connsiteY352" fmla="*/ 1096049 h 1977340"/>
                  <a:gd name="connsiteX353" fmla="*/ 393879 w 2157442"/>
                  <a:gd name="connsiteY353" fmla="*/ 1092870 h 1977340"/>
                  <a:gd name="connsiteX354" fmla="*/ 399214 w 2157442"/>
                  <a:gd name="connsiteY354" fmla="*/ 1068576 h 1977340"/>
                  <a:gd name="connsiteX355" fmla="*/ 334732 w 2157442"/>
                  <a:gd name="connsiteY355" fmla="*/ 1040308 h 1977340"/>
                  <a:gd name="connsiteX356" fmla="*/ 344382 w 2157442"/>
                  <a:gd name="connsiteY356" fmla="*/ 999439 h 1977340"/>
                  <a:gd name="connsiteX357" fmla="*/ 318385 w 2157442"/>
                  <a:gd name="connsiteY357" fmla="*/ 1000120 h 1977340"/>
                  <a:gd name="connsiteX358" fmla="*/ 291593 w 2157442"/>
                  <a:gd name="connsiteY358" fmla="*/ 1001937 h 1977340"/>
                  <a:gd name="connsiteX359" fmla="*/ 321450 w 2157442"/>
                  <a:gd name="connsiteY359" fmla="*/ 979913 h 1977340"/>
                  <a:gd name="connsiteX360" fmla="*/ 259465 w 2157442"/>
                  <a:gd name="connsiteY360" fmla="*/ 919972 h 1977340"/>
                  <a:gd name="connsiteX361" fmla="*/ 128798 w 2157442"/>
                  <a:gd name="connsiteY361" fmla="*/ 965382 h 1977340"/>
                  <a:gd name="connsiteX362" fmla="*/ 262644 w 2157442"/>
                  <a:gd name="connsiteY362" fmla="*/ 911798 h 1977340"/>
                  <a:gd name="connsiteX363" fmla="*/ 332689 w 2157442"/>
                  <a:gd name="connsiteY363" fmla="*/ 1050071 h 1977340"/>
                  <a:gd name="connsiteX364" fmla="*/ 400804 w 2157442"/>
                  <a:gd name="connsiteY364" fmla="*/ 1082426 h 1977340"/>
                  <a:gd name="connsiteX365" fmla="*/ 336094 w 2157442"/>
                  <a:gd name="connsiteY365" fmla="*/ 1080496 h 1977340"/>
                  <a:gd name="connsiteX366" fmla="*/ 363795 w 2157442"/>
                  <a:gd name="connsiteY366" fmla="*/ 1090600 h 1977340"/>
                  <a:gd name="connsiteX367" fmla="*/ 339273 w 2157442"/>
                  <a:gd name="connsiteY367" fmla="*/ 1099568 h 1977340"/>
                  <a:gd name="connsiteX368" fmla="*/ 327353 w 2157442"/>
                  <a:gd name="connsiteY368" fmla="*/ 1103996 h 1977340"/>
                  <a:gd name="connsiteX369" fmla="*/ 367768 w 2157442"/>
                  <a:gd name="connsiteY369" fmla="*/ 1126701 h 1977340"/>
                  <a:gd name="connsiteX370" fmla="*/ 233808 w 2157442"/>
                  <a:gd name="connsiteY370" fmla="*/ 1074139 h 1977340"/>
                  <a:gd name="connsiteX371" fmla="*/ 288868 w 2157442"/>
                  <a:gd name="connsiteY371" fmla="*/ 1004548 h 1977340"/>
                  <a:gd name="connsiteX372" fmla="*/ 304194 w 2157442"/>
                  <a:gd name="connsiteY372" fmla="*/ 1016808 h 1977340"/>
                  <a:gd name="connsiteX373" fmla="*/ 340408 w 2157442"/>
                  <a:gd name="connsiteY373" fmla="*/ 1005456 h 1977340"/>
                  <a:gd name="connsiteX374" fmla="*/ 332121 w 2157442"/>
                  <a:gd name="connsiteY374" fmla="*/ 1049844 h 1977340"/>
                  <a:gd name="connsiteX375" fmla="*/ 153773 w 2157442"/>
                  <a:gd name="connsiteY375" fmla="*/ 1160191 h 1977340"/>
                  <a:gd name="connsiteX376" fmla="*/ 202475 w 2157442"/>
                  <a:gd name="connsiteY376" fmla="*/ 1326051 h 1977340"/>
                  <a:gd name="connsiteX377" fmla="*/ 153206 w 2157442"/>
                  <a:gd name="connsiteY377" fmla="*/ 1159963 h 1977340"/>
                  <a:gd name="connsiteX378" fmla="*/ 32188 w 2157442"/>
                  <a:gd name="connsiteY378" fmla="*/ 1955660 h 1977340"/>
                  <a:gd name="connsiteX379" fmla="*/ 14251 w 2157442"/>
                  <a:gd name="connsiteY379" fmla="*/ 1944308 h 1977340"/>
                  <a:gd name="connsiteX380" fmla="*/ 244253 w 2157442"/>
                  <a:gd name="connsiteY380" fmla="*/ 1196632 h 1977340"/>
                  <a:gd name="connsiteX381" fmla="*/ 311119 w 2157442"/>
                  <a:gd name="connsiteY381" fmla="*/ 1215591 h 1977340"/>
                  <a:gd name="connsiteX382" fmla="*/ 32188 w 2157442"/>
                  <a:gd name="connsiteY382" fmla="*/ 1955660 h 1977340"/>
                  <a:gd name="connsiteX383" fmla="*/ 299880 w 2157442"/>
                  <a:gd name="connsiteY383" fmla="*/ 1881301 h 1977340"/>
                  <a:gd name="connsiteX384" fmla="*/ 265822 w 2157442"/>
                  <a:gd name="connsiteY384" fmla="*/ 1880620 h 1977340"/>
                  <a:gd name="connsiteX385" fmla="*/ 289663 w 2157442"/>
                  <a:gd name="connsiteY385" fmla="*/ 1418233 h 1977340"/>
                  <a:gd name="connsiteX386" fmla="*/ 359367 w 2157442"/>
                  <a:gd name="connsiteY386" fmla="*/ 1453539 h 1977340"/>
                  <a:gd name="connsiteX387" fmla="*/ 299880 w 2157442"/>
                  <a:gd name="connsiteY387" fmla="*/ 1881301 h 1977340"/>
                  <a:gd name="connsiteX388" fmla="*/ 735589 w 2157442"/>
                  <a:gd name="connsiteY388" fmla="*/ 1918083 h 1977340"/>
                  <a:gd name="connsiteX389" fmla="*/ 675988 w 2157442"/>
                  <a:gd name="connsiteY389" fmla="*/ 1515070 h 1977340"/>
                  <a:gd name="connsiteX390" fmla="*/ 742628 w 2157442"/>
                  <a:gd name="connsiteY390" fmla="*/ 1513140 h 1977340"/>
                  <a:gd name="connsiteX391" fmla="*/ 735589 w 2157442"/>
                  <a:gd name="connsiteY391" fmla="*/ 1918083 h 1977340"/>
                  <a:gd name="connsiteX392" fmla="*/ 254811 w 2157442"/>
                  <a:gd name="connsiteY392" fmla="*/ 1385992 h 1977340"/>
                  <a:gd name="connsiteX393" fmla="*/ 392062 w 2157442"/>
                  <a:gd name="connsiteY393" fmla="*/ 1398706 h 1977340"/>
                  <a:gd name="connsiteX394" fmla="*/ 768625 w 2157442"/>
                  <a:gd name="connsiteY394" fmla="*/ 1464892 h 1977340"/>
                  <a:gd name="connsiteX395" fmla="*/ 780999 w 2157442"/>
                  <a:gd name="connsiteY395" fmla="*/ 1498949 h 1977340"/>
                  <a:gd name="connsiteX396" fmla="*/ 254811 w 2157442"/>
                  <a:gd name="connsiteY396" fmla="*/ 1385992 h 1977340"/>
                  <a:gd name="connsiteX397" fmla="*/ 747509 w 2157442"/>
                  <a:gd name="connsiteY397" fmla="*/ 1849741 h 1977340"/>
                  <a:gd name="connsiteX398" fmla="*/ 784064 w 2157442"/>
                  <a:gd name="connsiteY398" fmla="*/ 1507804 h 1977340"/>
                  <a:gd name="connsiteX399" fmla="*/ 823117 w 2157442"/>
                  <a:gd name="connsiteY399" fmla="*/ 1614177 h 1977340"/>
                  <a:gd name="connsiteX400" fmla="*/ 759543 w 2157442"/>
                  <a:gd name="connsiteY400" fmla="*/ 1807169 h 1977340"/>
                  <a:gd name="connsiteX401" fmla="*/ 747509 w 2157442"/>
                  <a:gd name="connsiteY401" fmla="*/ 1849741 h 1977340"/>
                  <a:gd name="connsiteX402" fmla="*/ 888053 w 2157442"/>
                  <a:gd name="connsiteY402" fmla="*/ 1785032 h 1977340"/>
                  <a:gd name="connsiteX403" fmla="*/ 842643 w 2157442"/>
                  <a:gd name="connsiteY403" fmla="*/ 1838843 h 1977340"/>
                  <a:gd name="connsiteX404" fmla="*/ 766241 w 2157442"/>
                  <a:gd name="connsiteY404" fmla="*/ 1801039 h 1977340"/>
                  <a:gd name="connsiteX405" fmla="*/ 825274 w 2157442"/>
                  <a:gd name="connsiteY405" fmla="*/ 1619399 h 1977340"/>
                  <a:gd name="connsiteX406" fmla="*/ 888053 w 2157442"/>
                  <a:gd name="connsiteY406" fmla="*/ 1785032 h 1977340"/>
                  <a:gd name="connsiteX407" fmla="*/ 1029051 w 2157442"/>
                  <a:gd name="connsiteY407" fmla="*/ 1854282 h 1977340"/>
                  <a:gd name="connsiteX408" fmla="*/ 939480 w 2157442"/>
                  <a:gd name="connsiteY408" fmla="*/ 1874376 h 1977340"/>
                  <a:gd name="connsiteX409" fmla="*/ 570864 w 2157442"/>
                  <a:gd name="connsiteY409" fmla="*/ 1447976 h 1977340"/>
                  <a:gd name="connsiteX410" fmla="*/ 320541 w 2157442"/>
                  <a:gd name="connsiteY410" fmla="*/ 1342966 h 1977340"/>
                  <a:gd name="connsiteX411" fmla="*/ 315546 w 2157442"/>
                  <a:gd name="connsiteY411" fmla="*/ 1216953 h 1977340"/>
                  <a:gd name="connsiteX412" fmla="*/ 983982 w 2157442"/>
                  <a:gd name="connsiteY412" fmla="*/ 1288360 h 1977340"/>
                  <a:gd name="connsiteX413" fmla="*/ 1029051 w 2157442"/>
                  <a:gd name="connsiteY413" fmla="*/ 1854282 h 1977340"/>
                  <a:gd name="connsiteX414" fmla="*/ 1040404 w 2157442"/>
                  <a:gd name="connsiteY414" fmla="*/ 1599078 h 1977340"/>
                  <a:gd name="connsiteX415" fmla="*/ 992837 w 2157442"/>
                  <a:gd name="connsiteY415" fmla="*/ 1288247 h 1977340"/>
                  <a:gd name="connsiteX416" fmla="*/ 1112719 w 2157442"/>
                  <a:gd name="connsiteY416" fmla="*/ 1290404 h 1977340"/>
                  <a:gd name="connsiteX417" fmla="*/ 1040517 w 2157442"/>
                  <a:gd name="connsiteY417" fmla="*/ 1599078 h 1977340"/>
                  <a:gd name="connsiteX418" fmla="*/ 1137467 w 2157442"/>
                  <a:gd name="connsiteY418" fmla="*/ 1330364 h 1977340"/>
                  <a:gd name="connsiteX419" fmla="*/ 1144733 w 2157442"/>
                  <a:gd name="connsiteY419" fmla="*/ 1286203 h 1977340"/>
                  <a:gd name="connsiteX420" fmla="*/ 1137581 w 2157442"/>
                  <a:gd name="connsiteY420" fmla="*/ 1330364 h 1977340"/>
                  <a:gd name="connsiteX421" fmla="*/ 1227039 w 2157442"/>
                  <a:gd name="connsiteY421" fmla="*/ 1299940 h 1977340"/>
                  <a:gd name="connsiteX422" fmla="*/ 1225903 w 2157442"/>
                  <a:gd name="connsiteY422" fmla="*/ 1282570 h 1977340"/>
                  <a:gd name="connsiteX423" fmla="*/ 1227152 w 2157442"/>
                  <a:gd name="connsiteY423" fmla="*/ 1299940 h 1977340"/>
                  <a:gd name="connsiteX424" fmla="*/ 1424118 w 2157442"/>
                  <a:gd name="connsiteY424" fmla="*/ 1901622 h 1977340"/>
                  <a:gd name="connsiteX425" fmla="*/ 1404592 w 2157442"/>
                  <a:gd name="connsiteY425" fmla="*/ 1893789 h 1977340"/>
                  <a:gd name="connsiteX426" fmla="*/ 1234304 w 2157442"/>
                  <a:gd name="connsiteY426" fmla="*/ 1920240 h 1977340"/>
                  <a:gd name="connsiteX427" fmla="*/ 1333752 w 2157442"/>
                  <a:gd name="connsiteY427" fmla="*/ 1842022 h 1977340"/>
                  <a:gd name="connsiteX428" fmla="*/ 1365085 w 2157442"/>
                  <a:gd name="connsiteY428" fmla="*/ 1844633 h 1977340"/>
                  <a:gd name="connsiteX429" fmla="*/ 1424232 w 2157442"/>
                  <a:gd name="connsiteY429" fmla="*/ 1901622 h 1977340"/>
                  <a:gd name="connsiteX430" fmla="*/ 1333298 w 2157442"/>
                  <a:gd name="connsiteY430" fmla="*/ 1759148 h 1977340"/>
                  <a:gd name="connsiteX431" fmla="*/ 1426161 w 2157442"/>
                  <a:gd name="connsiteY431" fmla="*/ 1762668 h 1977340"/>
                  <a:gd name="connsiteX432" fmla="*/ 1423891 w 2157442"/>
                  <a:gd name="connsiteY432" fmla="*/ 1836345 h 1977340"/>
                  <a:gd name="connsiteX433" fmla="*/ 1335455 w 2157442"/>
                  <a:gd name="connsiteY433" fmla="*/ 1835551 h 1977340"/>
                  <a:gd name="connsiteX434" fmla="*/ 1333298 w 2157442"/>
                  <a:gd name="connsiteY434" fmla="*/ 1759148 h 1977340"/>
                  <a:gd name="connsiteX435" fmla="*/ 143442 w 2157442"/>
                  <a:gd name="connsiteY435" fmla="*/ 1143616 h 1977340"/>
                  <a:gd name="connsiteX436" fmla="*/ 119035 w 2157442"/>
                  <a:gd name="connsiteY436" fmla="*/ 1065284 h 1977340"/>
                  <a:gd name="connsiteX437" fmla="*/ 1952123 w 2157442"/>
                  <a:gd name="connsiteY437" fmla="*/ 1089237 h 1977340"/>
                  <a:gd name="connsiteX438" fmla="*/ 2056225 w 2157442"/>
                  <a:gd name="connsiteY438" fmla="*/ 1021122 h 1977340"/>
                  <a:gd name="connsiteX439" fmla="*/ 1932029 w 2157442"/>
                  <a:gd name="connsiteY439" fmla="*/ 1164845 h 1977340"/>
                  <a:gd name="connsiteX440" fmla="*/ 143442 w 2157442"/>
                  <a:gd name="connsiteY440" fmla="*/ 1143616 h 1977340"/>
                  <a:gd name="connsiteX441" fmla="*/ 1468393 w 2157442"/>
                  <a:gd name="connsiteY441" fmla="*/ 1902871 h 1977340"/>
                  <a:gd name="connsiteX442" fmla="*/ 1464306 w 2157442"/>
                  <a:gd name="connsiteY442" fmla="*/ 1762327 h 1977340"/>
                  <a:gd name="connsiteX443" fmla="*/ 1493595 w 2157442"/>
                  <a:gd name="connsiteY443" fmla="*/ 1619286 h 1977340"/>
                  <a:gd name="connsiteX444" fmla="*/ 1511873 w 2157442"/>
                  <a:gd name="connsiteY444" fmla="*/ 1378613 h 1977340"/>
                  <a:gd name="connsiteX445" fmla="*/ 1515506 w 2157442"/>
                  <a:gd name="connsiteY445" fmla="*/ 1378613 h 1977340"/>
                  <a:gd name="connsiteX446" fmla="*/ 1514938 w 2157442"/>
                  <a:gd name="connsiteY446" fmla="*/ 1401318 h 1977340"/>
                  <a:gd name="connsiteX447" fmla="*/ 1518344 w 2157442"/>
                  <a:gd name="connsiteY447" fmla="*/ 1639720 h 1977340"/>
                  <a:gd name="connsiteX448" fmla="*/ 1468393 w 2157442"/>
                  <a:gd name="connsiteY448" fmla="*/ 1902871 h 1977340"/>
                  <a:gd name="connsiteX449" fmla="*/ 1552855 w 2157442"/>
                  <a:gd name="connsiteY449" fmla="*/ 1395982 h 1977340"/>
                  <a:gd name="connsiteX450" fmla="*/ 1517209 w 2157442"/>
                  <a:gd name="connsiteY450" fmla="*/ 1365217 h 1977340"/>
                  <a:gd name="connsiteX451" fmla="*/ 1864255 w 2157442"/>
                  <a:gd name="connsiteY451" fmla="*/ 1276100 h 1977340"/>
                  <a:gd name="connsiteX452" fmla="*/ 1887754 w 2157442"/>
                  <a:gd name="connsiteY452" fmla="*/ 1341149 h 1977340"/>
                  <a:gd name="connsiteX453" fmla="*/ 1552855 w 2157442"/>
                  <a:gd name="connsiteY453" fmla="*/ 1395982 h 1977340"/>
                  <a:gd name="connsiteX454" fmla="*/ 1915341 w 2157442"/>
                  <a:gd name="connsiteY454" fmla="*/ 1893221 h 1977340"/>
                  <a:gd name="connsiteX455" fmla="*/ 1842798 w 2157442"/>
                  <a:gd name="connsiteY455" fmla="*/ 1365330 h 1977340"/>
                  <a:gd name="connsiteX456" fmla="*/ 1914773 w 2157442"/>
                  <a:gd name="connsiteY456" fmla="*/ 1415281 h 1977340"/>
                  <a:gd name="connsiteX457" fmla="*/ 1915341 w 2157442"/>
                  <a:gd name="connsiteY457" fmla="*/ 1893221 h 1977340"/>
                  <a:gd name="connsiteX458" fmla="*/ 2125021 w 2157442"/>
                  <a:gd name="connsiteY458" fmla="*/ 1950892 h 1977340"/>
                  <a:gd name="connsiteX459" fmla="*/ 1840074 w 2157442"/>
                  <a:gd name="connsiteY459" fmla="*/ 1193680 h 1977340"/>
                  <a:gd name="connsiteX460" fmla="*/ 1908983 w 2157442"/>
                  <a:gd name="connsiteY460" fmla="*/ 1176425 h 1977340"/>
                  <a:gd name="connsiteX461" fmla="*/ 2143413 w 2157442"/>
                  <a:gd name="connsiteY461" fmla="*/ 1944535 h 1977340"/>
                  <a:gd name="connsiteX462" fmla="*/ 2125021 w 2157442"/>
                  <a:gd name="connsiteY462" fmla="*/ 1950892 h 197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2157442" h="1977340">
                    <a:moveTo>
                      <a:pt x="1952690" y="1312314"/>
                    </a:moveTo>
                    <a:cubicBezTo>
                      <a:pt x="2037494" y="1247378"/>
                      <a:pt x="2034656" y="1127949"/>
                      <a:pt x="2032158" y="1124090"/>
                    </a:cubicBezTo>
                    <a:cubicBezTo>
                      <a:pt x="2064740" y="1090032"/>
                      <a:pt x="2065648" y="991265"/>
                      <a:pt x="2056225" y="970944"/>
                    </a:cubicBezTo>
                    <a:cubicBezTo>
                      <a:pt x="2043510" y="943358"/>
                      <a:pt x="2100273" y="700187"/>
                      <a:pt x="2007637" y="632413"/>
                    </a:cubicBezTo>
                    <a:cubicBezTo>
                      <a:pt x="2015810" y="628780"/>
                      <a:pt x="2031363" y="619471"/>
                      <a:pt x="2032499" y="607324"/>
                    </a:cubicBezTo>
                    <a:cubicBezTo>
                      <a:pt x="2034542" y="583370"/>
                      <a:pt x="2011951" y="579510"/>
                      <a:pt x="1994695" y="569293"/>
                    </a:cubicBezTo>
                    <a:cubicBezTo>
                      <a:pt x="1922606" y="526948"/>
                      <a:pt x="1918065" y="433063"/>
                      <a:pt x="1776840" y="398324"/>
                    </a:cubicBezTo>
                    <a:cubicBezTo>
                      <a:pt x="1771618" y="388675"/>
                      <a:pt x="1770483" y="386972"/>
                      <a:pt x="1766282" y="379933"/>
                    </a:cubicBezTo>
                    <a:cubicBezTo>
                      <a:pt x="1868455" y="386972"/>
                      <a:pt x="1855286" y="331004"/>
                      <a:pt x="1837690" y="317154"/>
                    </a:cubicBezTo>
                    <a:cubicBezTo>
                      <a:pt x="1826610" y="310748"/>
                      <a:pt x="1814741" y="305825"/>
                      <a:pt x="1802383" y="302509"/>
                    </a:cubicBezTo>
                    <a:cubicBezTo>
                      <a:pt x="1845409" y="284459"/>
                      <a:pt x="1844161" y="230307"/>
                      <a:pt x="1788760" y="235302"/>
                    </a:cubicBezTo>
                    <a:cubicBezTo>
                      <a:pt x="1782176" y="235870"/>
                      <a:pt x="1803519" y="218387"/>
                      <a:pt x="1786149" y="196023"/>
                    </a:cubicBezTo>
                    <a:cubicBezTo>
                      <a:pt x="1778180" y="183718"/>
                      <a:pt x="1763932" y="176988"/>
                      <a:pt x="1749367" y="178653"/>
                    </a:cubicBezTo>
                    <a:cubicBezTo>
                      <a:pt x="1749367" y="140622"/>
                      <a:pt x="1731090" y="125183"/>
                      <a:pt x="1709406" y="125183"/>
                    </a:cubicBezTo>
                    <a:cubicBezTo>
                      <a:pt x="1741307" y="78411"/>
                      <a:pt x="1698735" y="26303"/>
                      <a:pt x="1639021" y="55252"/>
                    </a:cubicBezTo>
                    <a:cubicBezTo>
                      <a:pt x="1653211" y="22329"/>
                      <a:pt x="1615408" y="-36931"/>
                      <a:pt x="1528788" y="31752"/>
                    </a:cubicBezTo>
                    <a:cubicBezTo>
                      <a:pt x="1523339" y="7912"/>
                      <a:pt x="1447958" y="-16950"/>
                      <a:pt x="1439785" y="17902"/>
                    </a:cubicBezTo>
                    <a:cubicBezTo>
                      <a:pt x="1435584" y="35725"/>
                      <a:pt x="1405727" y="-14112"/>
                      <a:pt x="1351235" y="26757"/>
                    </a:cubicBezTo>
                    <a:cubicBezTo>
                      <a:pt x="1336363" y="38109"/>
                      <a:pt x="1328530" y="56841"/>
                      <a:pt x="1346013" y="62744"/>
                    </a:cubicBezTo>
                    <a:cubicBezTo>
                      <a:pt x="1291861" y="66718"/>
                      <a:pt x="1271086" y="117123"/>
                      <a:pt x="1313091" y="128021"/>
                    </a:cubicBezTo>
                    <a:cubicBezTo>
                      <a:pt x="1322173" y="130405"/>
                      <a:pt x="1295835" y="136535"/>
                      <a:pt x="1300035" y="170366"/>
                    </a:cubicBezTo>
                    <a:cubicBezTo>
                      <a:pt x="1303214" y="196250"/>
                      <a:pt x="1326146" y="211121"/>
                      <a:pt x="1344878" y="196931"/>
                    </a:cubicBezTo>
                    <a:cubicBezTo>
                      <a:pt x="1351122" y="192276"/>
                      <a:pt x="1349305" y="191255"/>
                      <a:pt x="1348738" y="196136"/>
                    </a:cubicBezTo>
                    <a:cubicBezTo>
                      <a:pt x="1348102" y="204011"/>
                      <a:pt x="1353971" y="210909"/>
                      <a:pt x="1361844" y="211543"/>
                    </a:cubicBezTo>
                    <a:cubicBezTo>
                      <a:pt x="1362020" y="211557"/>
                      <a:pt x="1362190" y="211568"/>
                      <a:pt x="1362360" y="211576"/>
                    </a:cubicBezTo>
                    <a:cubicBezTo>
                      <a:pt x="1364075" y="221519"/>
                      <a:pt x="1366697" y="231285"/>
                      <a:pt x="1370194" y="240751"/>
                    </a:cubicBezTo>
                    <a:cubicBezTo>
                      <a:pt x="1329098" y="240751"/>
                      <a:pt x="1304690" y="276171"/>
                      <a:pt x="1315588" y="293427"/>
                    </a:cubicBezTo>
                    <a:cubicBezTo>
                      <a:pt x="1328189" y="313180"/>
                      <a:pt x="1350327" y="300011"/>
                      <a:pt x="1322627" y="314316"/>
                    </a:cubicBezTo>
                    <a:cubicBezTo>
                      <a:pt x="1268929" y="342129"/>
                      <a:pt x="1282439" y="388220"/>
                      <a:pt x="1315361" y="387880"/>
                    </a:cubicBezTo>
                    <a:cubicBezTo>
                      <a:pt x="1348283" y="387539"/>
                      <a:pt x="1326714" y="375392"/>
                      <a:pt x="1331822" y="408314"/>
                    </a:cubicBezTo>
                    <a:cubicBezTo>
                      <a:pt x="1335001" y="429998"/>
                      <a:pt x="1370194" y="451227"/>
                      <a:pt x="1399937" y="423981"/>
                    </a:cubicBezTo>
                    <a:cubicBezTo>
                      <a:pt x="1408338" y="434085"/>
                      <a:pt x="1410041" y="440555"/>
                      <a:pt x="1420258" y="445778"/>
                    </a:cubicBezTo>
                    <a:cubicBezTo>
                      <a:pt x="1335001" y="502540"/>
                      <a:pt x="1364744" y="530127"/>
                      <a:pt x="1254171" y="641608"/>
                    </a:cubicBezTo>
                    <a:cubicBezTo>
                      <a:pt x="1241343" y="654664"/>
                      <a:pt x="1237597" y="649782"/>
                      <a:pt x="1231466" y="655799"/>
                    </a:cubicBezTo>
                    <a:cubicBezTo>
                      <a:pt x="1225336" y="661816"/>
                      <a:pt x="1233737" y="697917"/>
                      <a:pt x="1265524" y="695306"/>
                    </a:cubicBezTo>
                    <a:cubicBezTo>
                      <a:pt x="1230671" y="797478"/>
                      <a:pt x="1265524" y="766032"/>
                      <a:pt x="1215119" y="771367"/>
                    </a:cubicBezTo>
                    <a:cubicBezTo>
                      <a:pt x="1213983" y="771367"/>
                      <a:pt x="1228401" y="622309"/>
                      <a:pt x="1226471" y="601761"/>
                    </a:cubicBezTo>
                    <a:cubicBezTo>
                      <a:pt x="1225336" y="591657"/>
                      <a:pt x="1223292" y="591884"/>
                      <a:pt x="1109313" y="617882"/>
                    </a:cubicBezTo>
                    <a:cubicBezTo>
                      <a:pt x="1113060" y="541820"/>
                      <a:pt x="1112265" y="384588"/>
                      <a:pt x="1105680" y="382998"/>
                    </a:cubicBezTo>
                    <a:cubicBezTo>
                      <a:pt x="1104545" y="382998"/>
                      <a:pt x="1022467" y="382998"/>
                      <a:pt x="1022467" y="380841"/>
                    </a:cubicBezTo>
                    <a:cubicBezTo>
                      <a:pt x="1020650" y="373576"/>
                      <a:pt x="1025986" y="342356"/>
                      <a:pt x="1024510" y="336453"/>
                    </a:cubicBezTo>
                    <a:cubicBezTo>
                      <a:pt x="1023148" y="332593"/>
                      <a:pt x="1018607" y="332707"/>
                      <a:pt x="1014974" y="330323"/>
                    </a:cubicBezTo>
                    <a:cubicBezTo>
                      <a:pt x="970926" y="301033"/>
                      <a:pt x="1026326" y="317040"/>
                      <a:pt x="1030527" y="312726"/>
                    </a:cubicBezTo>
                    <a:cubicBezTo>
                      <a:pt x="1036657" y="305915"/>
                      <a:pt x="1030527" y="237232"/>
                      <a:pt x="1041879" y="237232"/>
                    </a:cubicBezTo>
                    <a:cubicBezTo>
                      <a:pt x="1053232" y="243249"/>
                      <a:pt x="1044150" y="300693"/>
                      <a:pt x="1048464" y="306142"/>
                    </a:cubicBezTo>
                    <a:cubicBezTo>
                      <a:pt x="1062427" y="318403"/>
                      <a:pt x="1052891" y="253580"/>
                      <a:pt x="1067990" y="255396"/>
                    </a:cubicBezTo>
                    <a:cubicBezTo>
                      <a:pt x="1076278" y="256986"/>
                      <a:pt x="1066855" y="303758"/>
                      <a:pt x="1070034" y="311478"/>
                    </a:cubicBezTo>
                    <a:cubicBezTo>
                      <a:pt x="1080364" y="326236"/>
                      <a:pt x="1076732" y="288773"/>
                      <a:pt x="1088992" y="276625"/>
                    </a:cubicBezTo>
                    <a:cubicBezTo>
                      <a:pt x="1103296" y="269700"/>
                      <a:pt x="1088311" y="378798"/>
                      <a:pt x="1086722" y="381068"/>
                    </a:cubicBezTo>
                    <a:cubicBezTo>
                      <a:pt x="1092512" y="385609"/>
                      <a:pt x="1117941" y="248698"/>
                      <a:pt x="1084565" y="270268"/>
                    </a:cubicBezTo>
                    <a:cubicBezTo>
                      <a:pt x="1074802" y="276625"/>
                      <a:pt x="1084565" y="267543"/>
                      <a:pt x="1077413" y="252445"/>
                    </a:cubicBezTo>
                    <a:cubicBezTo>
                      <a:pt x="1073439" y="244611"/>
                      <a:pt x="1062087" y="243363"/>
                      <a:pt x="1055729" y="254488"/>
                    </a:cubicBezTo>
                    <a:cubicBezTo>
                      <a:pt x="1049713" y="214754"/>
                      <a:pt x="1029846" y="224404"/>
                      <a:pt x="1026781" y="252331"/>
                    </a:cubicBezTo>
                    <a:cubicBezTo>
                      <a:pt x="1023829" y="305007"/>
                      <a:pt x="1025078" y="297060"/>
                      <a:pt x="1024169" y="306482"/>
                    </a:cubicBezTo>
                    <a:cubicBezTo>
                      <a:pt x="994085" y="295130"/>
                      <a:pt x="971607" y="321808"/>
                      <a:pt x="1015769" y="337134"/>
                    </a:cubicBezTo>
                    <a:cubicBezTo>
                      <a:pt x="1022694" y="339518"/>
                      <a:pt x="1015769" y="364721"/>
                      <a:pt x="1017926" y="379138"/>
                    </a:cubicBezTo>
                    <a:cubicBezTo>
                      <a:pt x="1017926" y="381522"/>
                      <a:pt x="1019174" y="380728"/>
                      <a:pt x="1013271" y="380160"/>
                    </a:cubicBezTo>
                    <a:cubicBezTo>
                      <a:pt x="988977" y="377663"/>
                      <a:pt x="916321" y="585527"/>
                      <a:pt x="893956" y="615384"/>
                    </a:cubicBezTo>
                    <a:cubicBezTo>
                      <a:pt x="924949" y="660794"/>
                      <a:pt x="914618" y="667492"/>
                      <a:pt x="911780" y="659999"/>
                    </a:cubicBezTo>
                    <a:cubicBezTo>
                      <a:pt x="881014" y="596425"/>
                      <a:pt x="752845" y="463260"/>
                      <a:pt x="610371" y="415126"/>
                    </a:cubicBezTo>
                    <a:cubicBezTo>
                      <a:pt x="599018" y="411493"/>
                      <a:pt x="601743" y="415126"/>
                      <a:pt x="599018" y="400368"/>
                    </a:cubicBezTo>
                    <a:cubicBezTo>
                      <a:pt x="590731" y="388220"/>
                      <a:pt x="711862" y="450546"/>
                      <a:pt x="701191" y="267770"/>
                    </a:cubicBezTo>
                    <a:cubicBezTo>
                      <a:pt x="752391" y="269473"/>
                      <a:pt x="744898" y="189325"/>
                      <a:pt x="702099" y="187054"/>
                    </a:cubicBezTo>
                    <a:cubicBezTo>
                      <a:pt x="730367" y="152429"/>
                      <a:pt x="721512" y="123934"/>
                      <a:pt x="693017" y="93623"/>
                    </a:cubicBezTo>
                    <a:cubicBezTo>
                      <a:pt x="680416" y="2803"/>
                      <a:pt x="582784" y="760"/>
                      <a:pt x="495938" y="33909"/>
                    </a:cubicBezTo>
                    <a:cubicBezTo>
                      <a:pt x="475390" y="41742"/>
                      <a:pt x="471757" y="54003"/>
                      <a:pt x="461199" y="72167"/>
                    </a:cubicBezTo>
                    <a:cubicBezTo>
                      <a:pt x="450982" y="73756"/>
                      <a:pt x="446327" y="66377"/>
                      <a:pt x="426574" y="77730"/>
                    </a:cubicBezTo>
                    <a:cubicBezTo>
                      <a:pt x="366519" y="112355"/>
                      <a:pt x="381164" y="210213"/>
                      <a:pt x="430888" y="249720"/>
                    </a:cubicBezTo>
                    <a:cubicBezTo>
                      <a:pt x="421919" y="275717"/>
                      <a:pt x="429753" y="304553"/>
                      <a:pt x="463583" y="302169"/>
                    </a:cubicBezTo>
                    <a:cubicBezTo>
                      <a:pt x="463583" y="410925"/>
                      <a:pt x="473460" y="385723"/>
                      <a:pt x="421692" y="394691"/>
                    </a:cubicBezTo>
                    <a:cubicBezTo>
                      <a:pt x="52736" y="458606"/>
                      <a:pt x="-50345" y="905894"/>
                      <a:pt x="109612" y="1054385"/>
                    </a:cubicBezTo>
                    <a:cubicBezTo>
                      <a:pt x="118467" y="1062672"/>
                      <a:pt x="79641" y="1118186"/>
                      <a:pt x="148892" y="1157579"/>
                    </a:cubicBezTo>
                    <a:cubicBezTo>
                      <a:pt x="151111" y="1208007"/>
                      <a:pt x="163141" y="1257521"/>
                      <a:pt x="184311" y="1303345"/>
                    </a:cubicBezTo>
                    <a:cubicBezTo>
                      <a:pt x="200091" y="1337403"/>
                      <a:pt x="200659" y="1330024"/>
                      <a:pt x="199070" y="1335019"/>
                    </a:cubicBezTo>
                    <a:cubicBezTo>
                      <a:pt x="131636" y="1549581"/>
                      <a:pt x="3126" y="1932615"/>
                      <a:pt x="1082" y="1941697"/>
                    </a:cubicBezTo>
                    <a:cubicBezTo>
                      <a:pt x="-6297" y="1974505"/>
                      <a:pt x="25944" y="1984041"/>
                      <a:pt x="40816" y="1958839"/>
                    </a:cubicBezTo>
                    <a:cubicBezTo>
                      <a:pt x="47400" y="1947486"/>
                      <a:pt x="229154" y="1455923"/>
                      <a:pt x="252540" y="1391895"/>
                    </a:cubicBezTo>
                    <a:cubicBezTo>
                      <a:pt x="263125" y="1400313"/>
                      <a:pt x="274153" y="1408157"/>
                      <a:pt x="285576" y="1415395"/>
                    </a:cubicBezTo>
                    <a:cubicBezTo>
                      <a:pt x="280694" y="1502695"/>
                      <a:pt x="252767" y="1880847"/>
                      <a:pt x="257762" y="1902644"/>
                    </a:cubicBezTo>
                    <a:cubicBezTo>
                      <a:pt x="260076" y="1915796"/>
                      <a:pt x="272614" y="1924583"/>
                      <a:pt x="285767" y="1922272"/>
                    </a:cubicBezTo>
                    <a:cubicBezTo>
                      <a:pt x="294531" y="1920729"/>
                      <a:pt x="301739" y="1914496"/>
                      <a:pt x="304534" y="1906050"/>
                    </a:cubicBezTo>
                    <a:cubicBezTo>
                      <a:pt x="306237" y="1900373"/>
                      <a:pt x="342565" y="1650505"/>
                      <a:pt x="364589" y="1455015"/>
                    </a:cubicBezTo>
                    <a:cubicBezTo>
                      <a:pt x="495143" y="1508258"/>
                      <a:pt x="643066" y="1514729"/>
                      <a:pt x="669744" y="1515070"/>
                    </a:cubicBezTo>
                    <a:cubicBezTo>
                      <a:pt x="692449" y="1968148"/>
                      <a:pt x="689044" y="1940902"/>
                      <a:pt x="736951" y="1927052"/>
                    </a:cubicBezTo>
                    <a:cubicBezTo>
                      <a:pt x="745352" y="1924554"/>
                      <a:pt x="745579" y="1927052"/>
                      <a:pt x="746941" y="1873354"/>
                    </a:cubicBezTo>
                    <a:cubicBezTo>
                      <a:pt x="769646" y="1892881"/>
                      <a:pt x="869548" y="1971327"/>
                      <a:pt x="899860" y="1977230"/>
                    </a:cubicBezTo>
                    <a:cubicBezTo>
                      <a:pt x="908942" y="1978933"/>
                      <a:pt x="917342" y="1960769"/>
                      <a:pt x="905422" y="1939767"/>
                    </a:cubicBezTo>
                    <a:cubicBezTo>
                      <a:pt x="836172" y="1817954"/>
                      <a:pt x="828566" y="1874149"/>
                      <a:pt x="892253" y="1793660"/>
                    </a:cubicBezTo>
                    <a:cubicBezTo>
                      <a:pt x="899406" y="1811029"/>
                      <a:pt x="927106" y="1881642"/>
                      <a:pt x="937663" y="1883345"/>
                    </a:cubicBezTo>
                    <a:cubicBezTo>
                      <a:pt x="964342" y="1886296"/>
                      <a:pt x="954125" y="1944308"/>
                      <a:pt x="970472" y="1944875"/>
                    </a:cubicBezTo>
                    <a:cubicBezTo>
                      <a:pt x="999535" y="1946011"/>
                      <a:pt x="1150182" y="1935566"/>
                      <a:pt x="1161989" y="1918878"/>
                    </a:cubicBezTo>
                    <a:cubicBezTo>
                      <a:pt x="1166984" y="1911953"/>
                      <a:pt x="1156199" y="1897081"/>
                      <a:pt x="1142349" y="1890837"/>
                    </a:cubicBezTo>
                    <a:cubicBezTo>
                      <a:pt x="992042" y="1836005"/>
                      <a:pt x="1053232" y="1938177"/>
                      <a:pt x="1041766" y="1616334"/>
                    </a:cubicBezTo>
                    <a:cubicBezTo>
                      <a:pt x="1041766" y="1608160"/>
                      <a:pt x="1106589" y="1533120"/>
                      <a:pt x="1137467" y="1437759"/>
                    </a:cubicBezTo>
                    <a:cubicBezTo>
                      <a:pt x="1154610" y="1384743"/>
                      <a:pt x="1137467" y="1361811"/>
                      <a:pt x="1145982" y="1335587"/>
                    </a:cubicBezTo>
                    <a:cubicBezTo>
                      <a:pt x="1164713" y="1273716"/>
                      <a:pt x="1131564" y="1286657"/>
                      <a:pt x="1199793" y="1283138"/>
                    </a:cubicBezTo>
                    <a:cubicBezTo>
                      <a:pt x="1214324" y="1311292"/>
                      <a:pt x="1225109" y="1294491"/>
                      <a:pt x="1233056" y="1328548"/>
                    </a:cubicBezTo>
                    <a:cubicBezTo>
                      <a:pt x="1241110" y="1365012"/>
                      <a:pt x="1257946" y="1398951"/>
                      <a:pt x="1282098" y="1427428"/>
                    </a:cubicBezTo>
                    <a:cubicBezTo>
                      <a:pt x="1286526" y="1375451"/>
                      <a:pt x="1297980" y="1324314"/>
                      <a:pt x="1316156" y="1275418"/>
                    </a:cubicBezTo>
                    <a:cubicBezTo>
                      <a:pt x="1327508" y="1274397"/>
                      <a:pt x="1314680" y="1263385"/>
                      <a:pt x="1288796" y="1434353"/>
                    </a:cubicBezTo>
                    <a:cubicBezTo>
                      <a:pt x="1289818" y="1435489"/>
                      <a:pt x="1285504" y="1745866"/>
                      <a:pt x="1299013" y="1752223"/>
                    </a:cubicBezTo>
                    <a:cubicBezTo>
                      <a:pt x="1309634" y="1755629"/>
                      <a:pt x="1320674" y="1757536"/>
                      <a:pt x="1331822" y="1757900"/>
                    </a:cubicBezTo>
                    <a:cubicBezTo>
                      <a:pt x="1329098" y="1760057"/>
                      <a:pt x="1330914" y="1834870"/>
                      <a:pt x="1329665" y="1834870"/>
                    </a:cubicBezTo>
                    <a:cubicBezTo>
                      <a:pt x="1329665" y="1837708"/>
                      <a:pt x="1237710" y="1867565"/>
                      <a:pt x="1227493" y="1913769"/>
                    </a:cubicBezTo>
                    <a:cubicBezTo>
                      <a:pt x="1226130" y="1923873"/>
                      <a:pt x="1225903" y="1928074"/>
                      <a:pt x="1236461" y="1928074"/>
                    </a:cubicBezTo>
                    <a:cubicBezTo>
                      <a:pt x="1271540" y="1926144"/>
                      <a:pt x="1389493" y="1896741"/>
                      <a:pt x="1397213" y="1896741"/>
                    </a:cubicBezTo>
                    <a:cubicBezTo>
                      <a:pt x="1397213" y="1909342"/>
                      <a:pt x="1395283" y="1910364"/>
                      <a:pt x="1407203" y="1910250"/>
                    </a:cubicBezTo>
                    <a:cubicBezTo>
                      <a:pt x="1417307" y="1910250"/>
                      <a:pt x="1429908" y="1910250"/>
                      <a:pt x="1433200" y="1905596"/>
                    </a:cubicBezTo>
                    <a:cubicBezTo>
                      <a:pt x="1436265" y="1897989"/>
                      <a:pt x="1429227" y="1776177"/>
                      <a:pt x="1431043" y="1761986"/>
                    </a:cubicBezTo>
                    <a:cubicBezTo>
                      <a:pt x="1431043" y="1760851"/>
                      <a:pt x="1429113" y="1761986"/>
                      <a:pt x="1456813" y="1761986"/>
                    </a:cubicBezTo>
                    <a:cubicBezTo>
                      <a:pt x="1457948" y="1923987"/>
                      <a:pt x="1459197" y="1908661"/>
                      <a:pt x="1470550" y="1911953"/>
                    </a:cubicBezTo>
                    <a:cubicBezTo>
                      <a:pt x="1519025" y="1920240"/>
                      <a:pt x="1510170" y="1930912"/>
                      <a:pt x="1527312" y="1646872"/>
                    </a:cubicBezTo>
                    <a:cubicBezTo>
                      <a:pt x="1571133" y="1686606"/>
                      <a:pt x="1551607" y="1687060"/>
                      <a:pt x="1606780" y="1651640"/>
                    </a:cubicBezTo>
                    <a:cubicBezTo>
                      <a:pt x="1614272" y="1661063"/>
                      <a:pt x="1652190" y="1705905"/>
                      <a:pt x="1652190" y="1706246"/>
                    </a:cubicBezTo>
                    <a:cubicBezTo>
                      <a:pt x="1634026" y="1741666"/>
                      <a:pt x="1602466" y="1809781"/>
                      <a:pt x="1630166" y="1839411"/>
                    </a:cubicBezTo>
                    <a:cubicBezTo>
                      <a:pt x="1637999" y="1846109"/>
                      <a:pt x="1647195" y="1833848"/>
                      <a:pt x="1725186" y="1730881"/>
                    </a:cubicBezTo>
                    <a:cubicBezTo>
                      <a:pt x="1755838" y="1690239"/>
                      <a:pt x="1739831" y="1728837"/>
                      <a:pt x="1758109" y="1713171"/>
                    </a:cubicBezTo>
                    <a:cubicBezTo>
                      <a:pt x="1791144" y="1684903"/>
                      <a:pt x="1780814" y="1701818"/>
                      <a:pt x="1689994" y="1596240"/>
                    </a:cubicBezTo>
                    <a:cubicBezTo>
                      <a:pt x="1743237" y="1557755"/>
                      <a:pt x="1737447" y="1568653"/>
                      <a:pt x="1695329" y="1528920"/>
                    </a:cubicBezTo>
                    <a:cubicBezTo>
                      <a:pt x="1465782" y="1311746"/>
                      <a:pt x="1548655" y="1462053"/>
                      <a:pt x="1839393" y="1365898"/>
                    </a:cubicBezTo>
                    <a:cubicBezTo>
                      <a:pt x="1846431" y="1439008"/>
                      <a:pt x="1899788" y="1892313"/>
                      <a:pt x="1910573" y="1900146"/>
                    </a:cubicBezTo>
                    <a:cubicBezTo>
                      <a:pt x="1917952" y="1905482"/>
                      <a:pt x="1942360" y="1902417"/>
                      <a:pt x="1949966" y="1899011"/>
                    </a:cubicBezTo>
                    <a:cubicBezTo>
                      <a:pt x="1963021" y="1893108"/>
                      <a:pt x="1946787" y="1730540"/>
                      <a:pt x="1922947" y="1436056"/>
                    </a:cubicBezTo>
                    <a:cubicBezTo>
                      <a:pt x="2018876" y="1698072"/>
                      <a:pt x="2114691" y="1948735"/>
                      <a:pt x="2114691" y="1949870"/>
                    </a:cubicBezTo>
                    <a:cubicBezTo>
                      <a:pt x="2127406" y="1976776"/>
                      <a:pt x="2159079" y="1971440"/>
                      <a:pt x="2157376" y="1944762"/>
                    </a:cubicBezTo>
                    <a:cubicBezTo>
                      <a:pt x="2157036" y="1945216"/>
                      <a:pt x="1985272" y="1417438"/>
                      <a:pt x="1952690" y="1312314"/>
                    </a:cubicBezTo>
                    <a:close/>
                    <a:moveTo>
                      <a:pt x="1751751" y="1707154"/>
                    </a:moveTo>
                    <a:cubicBezTo>
                      <a:pt x="1746416" y="1701591"/>
                      <a:pt x="1745167" y="1697391"/>
                      <a:pt x="1740399" y="1698980"/>
                    </a:cubicBezTo>
                    <a:cubicBezTo>
                      <a:pt x="1731430" y="1703521"/>
                      <a:pt x="1646400" y="1823858"/>
                      <a:pt x="1634139" y="1831577"/>
                    </a:cubicBezTo>
                    <a:cubicBezTo>
                      <a:pt x="1608937" y="1794341"/>
                      <a:pt x="1661045" y="1709879"/>
                      <a:pt x="1658434" y="1704656"/>
                    </a:cubicBezTo>
                    <a:cubicBezTo>
                      <a:pt x="1656844" y="1702499"/>
                      <a:pt x="1690448" y="1693304"/>
                      <a:pt x="1728365" y="1649824"/>
                    </a:cubicBezTo>
                    <a:cubicBezTo>
                      <a:pt x="1771732" y="1700002"/>
                      <a:pt x="1771050" y="1691260"/>
                      <a:pt x="1751638" y="1707154"/>
                    </a:cubicBezTo>
                    <a:close/>
                    <a:moveTo>
                      <a:pt x="1723711" y="1643807"/>
                    </a:moveTo>
                    <a:cubicBezTo>
                      <a:pt x="1705013" y="1667346"/>
                      <a:pt x="1681871" y="1686981"/>
                      <a:pt x="1655596" y="1701591"/>
                    </a:cubicBezTo>
                    <a:cubicBezTo>
                      <a:pt x="1621538" y="1663901"/>
                      <a:pt x="1616883" y="1658338"/>
                      <a:pt x="1610186" y="1650164"/>
                    </a:cubicBezTo>
                    <a:cubicBezTo>
                      <a:pt x="1703617" y="1591018"/>
                      <a:pt x="1674327" y="1585909"/>
                      <a:pt x="1723597" y="1643807"/>
                    </a:cubicBezTo>
                    <a:close/>
                    <a:moveTo>
                      <a:pt x="2028866" y="1131015"/>
                    </a:moveTo>
                    <a:cubicBezTo>
                      <a:pt x="2026936" y="1218315"/>
                      <a:pt x="1994127" y="1274056"/>
                      <a:pt x="1950761" y="1306184"/>
                    </a:cubicBezTo>
                    <a:cubicBezTo>
                      <a:pt x="1910005" y="1174835"/>
                      <a:pt x="1920903" y="1214682"/>
                      <a:pt x="1926693" y="1171656"/>
                    </a:cubicBezTo>
                    <a:cubicBezTo>
                      <a:pt x="2040218" y="1141118"/>
                      <a:pt x="2028979" y="1118413"/>
                      <a:pt x="2028752" y="1131015"/>
                    </a:cubicBezTo>
                    <a:close/>
                    <a:moveTo>
                      <a:pt x="2046235" y="955732"/>
                    </a:moveTo>
                    <a:cubicBezTo>
                      <a:pt x="2022508" y="929281"/>
                      <a:pt x="1985953" y="921674"/>
                      <a:pt x="1952009" y="913841"/>
                    </a:cubicBezTo>
                    <a:cubicBezTo>
                      <a:pt x="1980277" y="899424"/>
                      <a:pt x="2013540" y="881487"/>
                      <a:pt x="2021941" y="859009"/>
                    </a:cubicBezTo>
                    <a:cubicBezTo>
                      <a:pt x="2033293" y="821772"/>
                      <a:pt x="2015924" y="732201"/>
                      <a:pt x="2008885" y="710404"/>
                    </a:cubicBezTo>
                    <a:cubicBezTo>
                      <a:pt x="1979709" y="619017"/>
                      <a:pt x="1960637" y="648079"/>
                      <a:pt x="1997533" y="636386"/>
                    </a:cubicBezTo>
                    <a:cubicBezTo>
                      <a:pt x="2072232" y="686791"/>
                      <a:pt x="2053955" y="841526"/>
                      <a:pt x="2046121" y="955732"/>
                    </a:cubicBezTo>
                    <a:close/>
                    <a:moveTo>
                      <a:pt x="1602239" y="957548"/>
                    </a:moveTo>
                    <a:cubicBezTo>
                      <a:pt x="1536167" y="965155"/>
                      <a:pt x="1571928" y="980935"/>
                      <a:pt x="1556829" y="989789"/>
                    </a:cubicBezTo>
                    <a:cubicBezTo>
                      <a:pt x="1546157" y="995920"/>
                      <a:pt x="1542525" y="1008748"/>
                      <a:pt x="1559780" y="1012494"/>
                    </a:cubicBezTo>
                    <a:cubicBezTo>
                      <a:pt x="1572495" y="1015333"/>
                      <a:pt x="1571133" y="1012494"/>
                      <a:pt x="1565230" y="1016241"/>
                    </a:cubicBezTo>
                    <a:cubicBezTo>
                      <a:pt x="1552515" y="1023847"/>
                      <a:pt x="1549223" y="1042238"/>
                      <a:pt x="1596790" y="1037470"/>
                    </a:cubicBezTo>
                    <a:cubicBezTo>
                      <a:pt x="1591340" y="1047914"/>
                      <a:pt x="1563981" y="1100476"/>
                      <a:pt x="1556488" y="1109785"/>
                    </a:cubicBezTo>
                    <a:cubicBezTo>
                      <a:pt x="1553764" y="1113191"/>
                      <a:pt x="1367696" y="1101612"/>
                      <a:pt x="1244862" y="1087080"/>
                    </a:cubicBezTo>
                    <a:cubicBezTo>
                      <a:pt x="1245884" y="1085945"/>
                      <a:pt x="1365312" y="935525"/>
                      <a:pt x="1394261" y="909754"/>
                    </a:cubicBezTo>
                    <a:cubicBezTo>
                      <a:pt x="1396986" y="908505"/>
                      <a:pt x="1598606" y="932459"/>
                      <a:pt x="1599741" y="932459"/>
                    </a:cubicBezTo>
                    <a:cubicBezTo>
                      <a:pt x="1597494" y="940837"/>
                      <a:pt x="1598345" y="949743"/>
                      <a:pt x="1602125" y="957548"/>
                    </a:cubicBezTo>
                    <a:close/>
                    <a:moveTo>
                      <a:pt x="1567387" y="1028956"/>
                    </a:moveTo>
                    <a:cubicBezTo>
                      <a:pt x="1558872" y="1017603"/>
                      <a:pt x="1616089" y="1020214"/>
                      <a:pt x="1603147" y="1007840"/>
                    </a:cubicBezTo>
                    <a:cubicBezTo>
                      <a:pt x="1602012" y="1007159"/>
                      <a:pt x="1492801" y="1001823"/>
                      <a:pt x="1607688" y="989108"/>
                    </a:cubicBezTo>
                    <a:cubicBezTo>
                      <a:pt x="1610072" y="988569"/>
                      <a:pt x="1611565" y="986196"/>
                      <a:pt x="1611026" y="983812"/>
                    </a:cubicBezTo>
                    <a:cubicBezTo>
                      <a:pt x="1610583" y="981860"/>
                      <a:pt x="1608891" y="980452"/>
                      <a:pt x="1606893" y="980367"/>
                    </a:cubicBezTo>
                    <a:cubicBezTo>
                      <a:pt x="1586459" y="980935"/>
                      <a:pt x="1573744" y="984681"/>
                      <a:pt x="1569657" y="980367"/>
                    </a:cubicBezTo>
                    <a:cubicBezTo>
                      <a:pt x="1562959" y="967311"/>
                      <a:pt x="1601444" y="967425"/>
                      <a:pt x="1607915" y="965041"/>
                    </a:cubicBezTo>
                    <a:cubicBezTo>
                      <a:pt x="1619268" y="961976"/>
                      <a:pt x="1598720" y="942336"/>
                      <a:pt x="1609618" y="930983"/>
                    </a:cubicBezTo>
                    <a:cubicBezTo>
                      <a:pt x="1615294" y="925875"/>
                      <a:pt x="1631755" y="958457"/>
                      <a:pt x="1634139" y="960614"/>
                    </a:cubicBezTo>
                    <a:cubicBezTo>
                      <a:pt x="1667175" y="982524"/>
                      <a:pt x="1797842" y="781358"/>
                      <a:pt x="1877650" y="773865"/>
                    </a:cubicBezTo>
                    <a:cubicBezTo>
                      <a:pt x="1897404" y="771935"/>
                      <a:pt x="1843593" y="769551"/>
                      <a:pt x="1821569" y="790780"/>
                    </a:cubicBezTo>
                    <a:cubicBezTo>
                      <a:pt x="1776159" y="662270"/>
                      <a:pt x="1777294" y="666811"/>
                      <a:pt x="1777635" y="661816"/>
                    </a:cubicBezTo>
                    <a:cubicBezTo>
                      <a:pt x="1779111" y="642062"/>
                      <a:pt x="1801362" y="633661"/>
                      <a:pt x="1820547" y="636840"/>
                    </a:cubicBezTo>
                    <a:cubicBezTo>
                      <a:pt x="1839733" y="640019"/>
                      <a:pt x="1843820" y="652507"/>
                      <a:pt x="1864481" y="652620"/>
                    </a:cubicBezTo>
                    <a:cubicBezTo>
                      <a:pt x="1885836" y="652728"/>
                      <a:pt x="1906321" y="644168"/>
                      <a:pt x="1921244" y="628893"/>
                    </a:cubicBezTo>
                    <a:cubicBezTo>
                      <a:pt x="1935855" y="634984"/>
                      <a:pt x="1951413" y="638475"/>
                      <a:pt x="1967222" y="639224"/>
                    </a:cubicBezTo>
                    <a:cubicBezTo>
                      <a:pt x="1992878" y="694170"/>
                      <a:pt x="2001847" y="699506"/>
                      <a:pt x="2011610" y="762058"/>
                    </a:cubicBezTo>
                    <a:cubicBezTo>
                      <a:pt x="2016719" y="794640"/>
                      <a:pt x="2027163" y="849813"/>
                      <a:pt x="2004231" y="871042"/>
                    </a:cubicBezTo>
                    <a:cubicBezTo>
                      <a:pt x="1955983" y="915771"/>
                      <a:pt x="1632663" y="1051320"/>
                      <a:pt x="1567273" y="1028956"/>
                    </a:cubicBezTo>
                    <a:close/>
                    <a:moveTo>
                      <a:pt x="1627895" y="935525"/>
                    </a:moveTo>
                    <a:cubicBezTo>
                      <a:pt x="1650600" y="938476"/>
                      <a:pt x="1647195" y="935525"/>
                      <a:pt x="1642767" y="945401"/>
                    </a:cubicBezTo>
                    <a:cubicBezTo>
                      <a:pt x="1636750" y="958002"/>
                      <a:pt x="1640951" y="954029"/>
                      <a:pt x="1627782" y="935525"/>
                    </a:cubicBezTo>
                    <a:close/>
                    <a:moveTo>
                      <a:pt x="1385065" y="338951"/>
                    </a:moveTo>
                    <a:cubicBezTo>
                      <a:pt x="1325692" y="320560"/>
                      <a:pt x="1387790" y="250855"/>
                      <a:pt x="1385065" y="272993"/>
                    </a:cubicBezTo>
                    <a:cubicBezTo>
                      <a:pt x="1385065" y="274128"/>
                      <a:pt x="1381773" y="275150"/>
                      <a:pt x="1380865" y="275717"/>
                    </a:cubicBezTo>
                    <a:cubicBezTo>
                      <a:pt x="1369513" y="282188"/>
                      <a:pt x="1355208" y="332480"/>
                      <a:pt x="1405613" y="334523"/>
                    </a:cubicBezTo>
                    <a:cubicBezTo>
                      <a:pt x="1432860" y="335772"/>
                      <a:pt x="1402662" y="344513"/>
                      <a:pt x="1385065" y="338951"/>
                    </a:cubicBezTo>
                    <a:close/>
                    <a:moveTo>
                      <a:pt x="1387790" y="270836"/>
                    </a:moveTo>
                    <a:cubicBezTo>
                      <a:pt x="1370761" y="225426"/>
                      <a:pt x="1370080" y="232578"/>
                      <a:pt x="1366334" y="211803"/>
                    </a:cubicBezTo>
                    <a:cubicBezTo>
                      <a:pt x="1389039" y="209191"/>
                      <a:pt x="1413560" y="211008"/>
                      <a:pt x="1398802" y="202494"/>
                    </a:cubicBezTo>
                    <a:cubicBezTo>
                      <a:pt x="1390742" y="197839"/>
                      <a:pt x="1382795" y="203288"/>
                      <a:pt x="1386428" y="200223"/>
                    </a:cubicBezTo>
                    <a:cubicBezTo>
                      <a:pt x="1420485" y="167868"/>
                      <a:pt x="1408338" y="135400"/>
                      <a:pt x="1415150" y="152997"/>
                    </a:cubicBezTo>
                    <a:cubicBezTo>
                      <a:pt x="1425878" y="178479"/>
                      <a:pt x="1455235" y="190438"/>
                      <a:pt x="1480722" y="179707"/>
                    </a:cubicBezTo>
                    <a:cubicBezTo>
                      <a:pt x="1487544" y="176832"/>
                      <a:pt x="1493652" y="172479"/>
                      <a:pt x="1498590" y="166960"/>
                    </a:cubicBezTo>
                    <a:cubicBezTo>
                      <a:pt x="1508127" y="192276"/>
                      <a:pt x="1518798" y="205445"/>
                      <a:pt x="1548882" y="208397"/>
                    </a:cubicBezTo>
                    <a:cubicBezTo>
                      <a:pt x="1568976" y="210327"/>
                      <a:pt x="1565797" y="207829"/>
                      <a:pt x="1573403" y="200223"/>
                    </a:cubicBezTo>
                    <a:cubicBezTo>
                      <a:pt x="1602579" y="171047"/>
                      <a:pt x="1630166" y="228604"/>
                      <a:pt x="1594746" y="245633"/>
                    </a:cubicBezTo>
                    <a:cubicBezTo>
                      <a:pt x="1581804" y="250174"/>
                      <a:pt x="1600309" y="308526"/>
                      <a:pt x="1634934" y="293654"/>
                    </a:cubicBezTo>
                    <a:cubicBezTo>
                      <a:pt x="1660818" y="282302"/>
                      <a:pt x="1653779" y="228604"/>
                      <a:pt x="1624944" y="226447"/>
                    </a:cubicBezTo>
                    <a:cubicBezTo>
                      <a:pt x="1614272" y="225653"/>
                      <a:pt x="1619722" y="222928"/>
                      <a:pt x="1621425" y="222701"/>
                    </a:cubicBezTo>
                    <a:cubicBezTo>
                      <a:pt x="1658888" y="217365"/>
                      <a:pt x="1674781" y="282075"/>
                      <a:pt x="1641632" y="300466"/>
                    </a:cubicBezTo>
                    <a:cubicBezTo>
                      <a:pt x="1611207" y="317381"/>
                      <a:pt x="1574766" y="282075"/>
                      <a:pt x="1588389" y="246768"/>
                    </a:cubicBezTo>
                    <a:cubicBezTo>
                      <a:pt x="1563981" y="250061"/>
                      <a:pt x="1564094" y="281961"/>
                      <a:pt x="1577036" y="302963"/>
                    </a:cubicBezTo>
                    <a:cubicBezTo>
                      <a:pt x="1578626" y="305461"/>
                      <a:pt x="1526063" y="307504"/>
                      <a:pt x="1530945" y="345876"/>
                    </a:cubicBezTo>
                    <a:cubicBezTo>
                      <a:pt x="1534237" y="362450"/>
                      <a:pt x="1553650" y="366197"/>
                      <a:pt x="1570338" y="365856"/>
                    </a:cubicBezTo>
                    <a:cubicBezTo>
                      <a:pt x="1534805" y="448729"/>
                      <a:pt x="1580101" y="460309"/>
                      <a:pt x="1619381" y="420916"/>
                    </a:cubicBezTo>
                    <a:cubicBezTo>
                      <a:pt x="1622622" y="431377"/>
                      <a:pt x="1627282" y="441350"/>
                      <a:pt x="1633231" y="450546"/>
                    </a:cubicBezTo>
                    <a:cubicBezTo>
                      <a:pt x="1651736" y="474045"/>
                      <a:pt x="1453067" y="532738"/>
                      <a:pt x="1458857" y="441237"/>
                    </a:cubicBezTo>
                    <a:cubicBezTo>
                      <a:pt x="1470056" y="434930"/>
                      <a:pt x="1480688" y="427676"/>
                      <a:pt x="1490644" y="419553"/>
                    </a:cubicBezTo>
                    <a:cubicBezTo>
                      <a:pt x="1492131" y="408228"/>
                      <a:pt x="1491858" y="396740"/>
                      <a:pt x="1489849" y="385496"/>
                    </a:cubicBezTo>
                    <a:cubicBezTo>
                      <a:pt x="1484740" y="355866"/>
                      <a:pt x="1435357" y="397757"/>
                      <a:pt x="1387336" y="270609"/>
                    </a:cubicBezTo>
                    <a:close/>
                    <a:moveTo>
                      <a:pt x="1528448" y="661021"/>
                    </a:moveTo>
                    <a:cubicBezTo>
                      <a:pt x="1505743" y="643538"/>
                      <a:pt x="1471685" y="512530"/>
                      <a:pt x="1465101" y="481084"/>
                    </a:cubicBezTo>
                    <a:cubicBezTo>
                      <a:pt x="1551720" y="532170"/>
                      <a:pt x="1629825" y="465077"/>
                      <a:pt x="1625398" y="474726"/>
                    </a:cubicBezTo>
                    <a:cubicBezTo>
                      <a:pt x="1612115" y="502654"/>
                      <a:pt x="1541843" y="641154"/>
                      <a:pt x="1527993" y="660794"/>
                    </a:cubicBezTo>
                    <a:close/>
                    <a:moveTo>
                      <a:pt x="1537189" y="738332"/>
                    </a:moveTo>
                    <a:cubicBezTo>
                      <a:pt x="1495752" y="742986"/>
                      <a:pt x="1485081" y="687245"/>
                      <a:pt x="1516868" y="673622"/>
                    </a:cubicBezTo>
                    <a:cubicBezTo>
                      <a:pt x="1578853" y="650690"/>
                      <a:pt x="1597017" y="731407"/>
                      <a:pt x="1537189" y="738332"/>
                    </a:cubicBezTo>
                    <a:close/>
                    <a:moveTo>
                      <a:pt x="1437741" y="451454"/>
                    </a:moveTo>
                    <a:cubicBezTo>
                      <a:pt x="1437741" y="451454"/>
                      <a:pt x="1447958" y="446232"/>
                      <a:pt x="1454883" y="442372"/>
                    </a:cubicBezTo>
                    <a:cubicBezTo>
                      <a:pt x="1453748" y="468142"/>
                      <a:pt x="1465895" y="472797"/>
                      <a:pt x="1437741" y="451227"/>
                    </a:cubicBezTo>
                    <a:close/>
                    <a:moveTo>
                      <a:pt x="1239753" y="677142"/>
                    </a:moveTo>
                    <a:cubicBezTo>
                      <a:pt x="1224314" y="653755"/>
                      <a:pt x="1244522" y="667719"/>
                      <a:pt x="1295040" y="611070"/>
                    </a:cubicBezTo>
                    <a:cubicBezTo>
                      <a:pt x="1334433" y="567022"/>
                      <a:pt x="1375643" y="472456"/>
                      <a:pt x="1425707" y="452135"/>
                    </a:cubicBezTo>
                    <a:cubicBezTo>
                      <a:pt x="1428546" y="454633"/>
                      <a:pt x="1443758" y="466553"/>
                      <a:pt x="1458289" y="476656"/>
                    </a:cubicBezTo>
                    <a:cubicBezTo>
                      <a:pt x="1466803" y="531716"/>
                      <a:pt x="1495752" y="635591"/>
                      <a:pt x="1517095" y="662383"/>
                    </a:cubicBezTo>
                    <a:cubicBezTo>
                      <a:pt x="1518117" y="663632"/>
                      <a:pt x="1466576" y="680207"/>
                      <a:pt x="1501769" y="734131"/>
                    </a:cubicBezTo>
                    <a:cubicBezTo>
                      <a:pt x="1563527" y="783628"/>
                      <a:pt x="1614159" y="677369"/>
                      <a:pt x="1544909" y="663178"/>
                    </a:cubicBezTo>
                    <a:cubicBezTo>
                      <a:pt x="1528675" y="659999"/>
                      <a:pt x="1537643" y="682023"/>
                      <a:pt x="1615521" y="508557"/>
                    </a:cubicBezTo>
                    <a:cubicBezTo>
                      <a:pt x="1638226" y="457471"/>
                      <a:pt x="1626306" y="474499"/>
                      <a:pt x="1645378" y="460195"/>
                    </a:cubicBezTo>
                    <a:cubicBezTo>
                      <a:pt x="1661839" y="469164"/>
                      <a:pt x="1707590" y="472229"/>
                      <a:pt x="1707590" y="423186"/>
                    </a:cubicBezTo>
                    <a:cubicBezTo>
                      <a:pt x="1746188" y="455087"/>
                      <a:pt x="1794664" y="442939"/>
                      <a:pt x="1781949" y="408882"/>
                    </a:cubicBezTo>
                    <a:cubicBezTo>
                      <a:pt x="1897744" y="440328"/>
                      <a:pt x="1911708" y="509238"/>
                      <a:pt x="1964724" y="557827"/>
                    </a:cubicBezTo>
                    <a:cubicBezTo>
                      <a:pt x="1998782" y="589387"/>
                      <a:pt x="2026255" y="585981"/>
                      <a:pt x="2023530" y="606188"/>
                    </a:cubicBezTo>
                    <a:cubicBezTo>
                      <a:pt x="2023530" y="616065"/>
                      <a:pt x="1990608" y="641495"/>
                      <a:pt x="1939522" y="627191"/>
                    </a:cubicBezTo>
                    <a:cubicBezTo>
                      <a:pt x="1922039" y="622309"/>
                      <a:pt x="1920109" y="618676"/>
                      <a:pt x="1916817" y="622763"/>
                    </a:cubicBezTo>
                    <a:cubicBezTo>
                      <a:pt x="1901394" y="639457"/>
                      <a:pt x="1878854" y="647665"/>
                      <a:pt x="1856308" y="644787"/>
                    </a:cubicBezTo>
                    <a:cubicBezTo>
                      <a:pt x="1846658" y="642289"/>
                      <a:pt x="1841209" y="636500"/>
                      <a:pt x="1827586" y="631618"/>
                    </a:cubicBezTo>
                    <a:cubicBezTo>
                      <a:pt x="1809081" y="626282"/>
                      <a:pt x="1782176" y="631618"/>
                      <a:pt x="1773889" y="650917"/>
                    </a:cubicBezTo>
                    <a:cubicBezTo>
                      <a:pt x="1747097" y="543069"/>
                      <a:pt x="1754476" y="528764"/>
                      <a:pt x="1748345" y="522634"/>
                    </a:cubicBezTo>
                    <a:cubicBezTo>
                      <a:pt x="1724505" y="546928"/>
                      <a:pt x="1803859" y="763534"/>
                      <a:pt x="1814644" y="796456"/>
                    </a:cubicBezTo>
                    <a:cubicBezTo>
                      <a:pt x="1795345" y="807809"/>
                      <a:pt x="1745394" y="857419"/>
                      <a:pt x="1729614" y="873199"/>
                    </a:cubicBezTo>
                    <a:cubicBezTo>
                      <a:pt x="1725640" y="877173"/>
                      <a:pt x="1643108" y="858327"/>
                      <a:pt x="1368945" y="856965"/>
                    </a:cubicBezTo>
                    <a:cubicBezTo>
                      <a:pt x="1392558" y="809852"/>
                      <a:pt x="1431951" y="779882"/>
                      <a:pt x="1433995" y="774205"/>
                    </a:cubicBezTo>
                    <a:cubicBezTo>
                      <a:pt x="1434676" y="770459"/>
                      <a:pt x="1387790" y="723346"/>
                      <a:pt x="1396418" y="671352"/>
                    </a:cubicBezTo>
                    <a:cubicBezTo>
                      <a:pt x="1409473" y="591884"/>
                      <a:pt x="1443531" y="548064"/>
                      <a:pt x="1429113" y="561119"/>
                    </a:cubicBezTo>
                    <a:cubicBezTo>
                      <a:pt x="1401867" y="603577"/>
                      <a:pt x="1380638" y="651144"/>
                      <a:pt x="1391196" y="701322"/>
                    </a:cubicBezTo>
                    <a:cubicBezTo>
                      <a:pt x="1381330" y="708418"/>
                      <a:pt x="1368650" y="710319"/>
                      <a:pt x="1357138" y="706431"/>
                    </a:cubicBezTo>
                    <a:cubicBezTo>
                      <a:pt x="1334433" y="697917"/>
                      <a:pt x="1328984" y="663405"/>
                      <a:pt x="1268589" y="688267"/>
                    </a:cubicBezTo>
                    <a:cubicBezTo>
                      <a:pt x="1257577" y="691292"/>
                      <a:pt x="1245878" y="686780"/>
                      <a:pt x="1239753" y="677142"/>
                    </a:cubicBezTo>
                    <a:close/>
                    <a:moveTo>
                      <a:pt x="1272562" y="694624"/>
                    </a:moveTo>
                    <a:cubicBezTo>
                      <a:pt x="1293224" y="691105"/>
                      <a:pt x="1309117" y="683272"/>
                      <a:pt x="1322854" y="691786"/>
                    </a:cubicBezTo>
                    <a:cubicBezTo>
                      <a:pt x="1334206" y="698825"/>
                      <a:pt x="1355776" y="731293"/>
                      <a:pt x="1392104" y="710859"/>
                    </a:cubicBezTo>
                    <a:cubicBezTo>
                      <a:pt x="1402094" y="725503"/>
                      <a:pt x="1398575" y="747641"/>
                      <a:pt x="1423778" y="773070"/>
                    </a:cubicBezTo>
                    <a:cubicBezTo>
                      <a:pt x="1317632" y="877967"/>
                      <a:pt x="1382114" y="907938"/>
                      <a:pt x="1201950" y="905327"/>
                    </a:cubicBezTo>
                    <a:cubicBezTo>
                      <a:pt x="1204674" y="877513"/>
                      <a:pt x="1210918" y="810988"/>
                      <a:pt x="1213983" y="775227"/>
                    </a:cubicBezTo>
                    <a:cubicBezTo>
                      <a:pt x="1269611" y="768643"/>
                      <a:pt x="1233623" y="805765"/>
                      <a:pt x="1272562" y="694624"/>
                    </a:cubicBezTo>
                    <a:close/>
                    <a:moveTo>
                      <a:pt x="1216935" y="604826"/>
                    </a:moveTo>
                    <a:cubicBezTo>
                      <a:pt x="1216935" y="656821"/>
                      <a:pt x="1193208" y="909414"/>
                      <a:pt x="1187418" y="961068"/>
                    </a:cubicBezTo>
                    <a:cubicBezTo>
                      <a:pt x="1133721" y="979005"/>
                      <a:pt x="781112" y="1078112"/>
                      <a:pt x="658846" y="1097298"/>
                    </a:cubicBezTo>
                    <a:cubicBezTo>
                      <a:pt x="661344" y="1023847"/>
                      <a:pt x="682913" y="807241"/>
                      <a:pt x="702667" y="736402"/>
                    </a:cubicBezTo>
                    <a:cubicBezTo>
                      <a:pt x="763516" y="706431"/>
                      <a:pt x="1158015" y="613454"/>
                      <a:pt x="1216935" y="604826"/>
                    </a:cubicBezTo>
                    <a:close/>
                    <a:moveTo>
                      <a:pt x="410907" y="982978"/>
                    </a:moveTo>
                    <a:cubicBezTo>
                      <a:pt x="444965" y="960273"/>
                      <a:pt x="615934" y="922923"/>
                      <a:pt x="668269" y="910890"/>
                    </a:cubicBezTo>
                    <a:cubicBezTo>
                      <a:pt x="668269" y="913614"/>
                      <a:pt x="666339" y="927464"/>
                      <a:pt x="665998" y="930189"/>
                    </a:cubicBezTo>
                    <a:cubicBezTo>
                      <a:pt x="392062" y="986157"/>
                      <a:pt x="446895" y="998531"/>
                      <a:pt x="411248" y="982978"/>
                    </a:cubicBezTo>
                    <a:close/>
                    <a:moveTo>
                      <a:pt x="717425" y="473137"/>
                    </a:moveTo>
                    <a:cubicBezTo>
                      <a:pt x="652716" y="623558"/>
                      <a:pt x="649310" y="579169"/>
                      <a:pt x="707321" y="597220"/>
                    </a:cubicBezTo>
                    <a:cubicBezTo>
                      <a:pt x="713338" y="599150"/>
                      <a:pt x="623994" y="787942"/>
                      <a:pt x="623653" y="794186"/>
                    </a:cubicBezTo>
                    <a:cubicBezTo>
                      <a:pt x="609917" y="1065511"/>
                      <a:pt x="615252" y="736061"/>
                      <a:pt x="642044" y="464963"/>
                    </a:cubicBezTo>
                    <a:cubicBezTo>
                      <a:pt x="645791" y="427614"/>
                      <a:pt x="630805" y="420462"/>
                      <a:pt x="717538" y="473137"/>
                    </a:cubicBezTo>
                    <a:close/>
                    <a:moveTo>
                      <a:pt x="643861" y="866161"/>
                    </a:moveTo>
                    <a:cubicBezTo>
                      <a:pt x="643861" y="868670"/>
                      <a:pt x="641829" y="870702"/>
                      <a:pt x="639320" y="870702"/>
                    </a:cubicBezTo>
                    <a:cubicBezTo>
                      <a:pt x="636811" y="870702"/>
                      <a:pt x="634779" y="868670"/>
                      <a:pt x="634779" y="866161"/>
                    </a:cubicBezTo>
                    <a:cubicBezTo>
                      <a:pt x="634665" y="840504"/>
                      <a:pt x="643861" y="827108"/>
                      <a:pt x="643861" y="866161"/>
                    </a:cubicBezTo>
                    <a:close/>
                    <a:moveTo>
                      <a:pt x="601743" y="416375"/>
                    </a:moveTo>
                    <a:cubicBezTo>
                      <a:pt x="653624" y="434198"/>
                      <a:pt x="641363" y="418759"/>
                      <a:pt x="633303" y="501859"/>
                    </a:cubicBezTo>
                    <a:cubicBezTo>
                      <a:pt x="633303" y="499475"/>
                      <a:pt x="622745" y="493231"/>
                      <a:pt x="598451" y="468483"/>
                    </a:cubicBezTo>
                    <a:cubicBezTo>
                      <a:pt x="609349" y="458606"/>
                      <a:pt x="604581" y="430792"/>
                      <a:pt x="601743" y="416375"/>
                    </a:cubicBezTo>
                    <a:close/>
                    <a:moveTo>
                      <a:pt x="603105" y="531716"/>
                    </a:moveTo>
                    <a:cubicBezTo>
                      <a:pt x="610825" y="529786"/>
                      <a:pt x="611960" y="509011"/>
                      <a:pt x="612641" y="494707"/>
                    </a:cubicBezTo>
                    <a:cubicBezTo>
                      <a:pt x="638298" y="518547"/>
                      <a:pt x="632849" y="500837"/>
                      <a:pt x="627173" y="567703"/>
                    </a:cubicBezTo>
                    <a:cubicBezTo>
                      <a:pt x="611960" y="527856"/>
                      <a:pt x="612074" y="530240"/>
                      <a:pt x="610030" y="529332"/>
                    </a:cubicBezTo>
                    <a:cubicBezTo>
                      <a:pt x="607192" y="535008"/>
                      <a:pt x="592093" y="542047"/>
                      <a:pt x="584260" y="535803"/>
                    </a:cubicBezTo>
                    <a:cubicBezTo>
                      <a:pt x="583465" y="543863"/>
                      <a:pt x="587779" y="636840"/>
                      <a:pt x="588461" y="663065"/>
                    </a:cubicBezTo>
                    <a:cubicBezTo>
                      <a:pt x="402847" y="337361"/>
                      <a:pt x="524773" y="580759"/>
                      <a:pt x="560533" y="514914"/>
                    </a:cubicBezTo>
                    <a:cubicBezTo>
                      <a:pt x="593569" y="535576"/>
                      <a:pt x="581876" y="537052"/>
                      <a:pt x="603332" y="531716"/>
                    </a:cubicBezTo>
                    <a:close/>
                    <a:moveTo>
                      <a:pt x="702440" y="193412"/>
                    </a:moveTo>
                    <a:cubicBezTo>
                      <a:pt x="736497" y="192730"/>
                      <a:pt x="741719" y="257440"/>
                      <a:pt x="703915" y="258915"/>
                    </a:cubicBezTo>
                    <a:cubicBezTo>
                      <a:pt x="666112" y="260391"/>
                      <a:pt x="665203" y="194093"/>
                      <a:pt x="702440" y="193412"/>
                    </a:cubicBezTo>
                    <a:close/>
                    <a:moveTo>
                      <a:pt x="669858" y="149250"/>
                    </a:moveTo>
                    <a:cubicBezTo>
                      <a:pt x="672583" y="158219"/>
                      <a:pt x="677578" y="176496"/>
                      <a:pt x="681210" y="193184"/>
                    </a:cubicBezTo>
                    <a:cubicBezTo>
                      <a:pt x="663160" y="208283"/>
                      <a:pt x="674399" y="220430"/>
                      <a:pt x="661003" y="222474"/>
                    </a:cubicBezTo>
                    <a:cubicBezTo>
                      <a:pt x="658505" y="216117"/>
                      <a:pt x="658505" y="212484"/>
                      <a:pt x="655100" y="216117"/>
                    </a:cubicBezTo>
                    <a:cubicBezTo>
                      <a:pt x="655100" y="225539"/>
                      <a:pt x="658165" y="222928"/>
                      <a:pt x="645450" y="225312"/>
                    </a:cubicBezTo>
                    <a:cubicBezTo>
                      <a:pt x="623994" y="229172"/>
                      <a:pt x="640001" y="226901"/>
                      <a:pt x="626946" y="211916"/>
                    </a:cubicBezTo>
                    <a:cubicBezTo>
                      <a:pt x="613010" y="194400"/>
                      <a:pt x="587513" y="191497"/>
                      <a:pt x="569996" y="205433"/>
                    </a:cubicBezTo>
                    <a:cubicBezTo>
                      <a:pt x="563457" y="210639"/>
                      <a:pt x="558683" y="217741"/>
                      <a:pt x="556333" y="225766"/>
                    </a:cubicBezTo>
                    <a:cubicBezTo>
                      <a:pt x="546456" y="225766"/>
                      <a:pt x="515918" y="224631"/>
                      <a:pt x="510923" y="223836"/>
                    </a:cubicBezTo>
                    <a:cubicBezTo>
                      <a:pt x="504111" y="203742"/>
                      <a:pt x="491851" y="132108"/>
                      <a:pt x="491737" y="131200"/>
                    </a:cubicBezTo>
                    <a:cubicBezTo>
                      <a:pt x="576767" y="183875"/>
                      <a:pt x="648175" y="167641"/>
                      <a:pt x="669858" y="149250"/>
                    </a:cubicBezTo>
                    <a:close/>
                    <a:moveTo>
                      <a:pt x="628989" y="251423"/>
                    </a:moveTo>
                    <a:cubicBezTo>
                      <a:pt x="621950" y="272538"/>
                      <a:pt x="576881" y="280145"/>
                      <a:pt x="565528" y="246314"/>
                    </a:cubicBezTo>
                    <a:cubicBezTo>
                      <a:pt x="547478" y="193412"/>
                      <a:pt x="650672" y="185351"/>
                      <a:pt x="628762" y="251423"/>
                    </a:cubicBezTo>
                    <a:close/>
                    <a:moveTo>
                      <a:pt x="444965" y="293541"/>
                    </a:moveTo>
                    <a:cubicBezTo>
                      <a:pt x="430207" y="285934"/>
                      <a:pt x="426460" y="240184"/>
                      <a:pt x="452344" y="236778"/>
                    </a:cubicBezTo>
                    <a:cubicBezTo>
                      <a:pt x="469146" y="234735"/>
                      <a:pt x="478114" y="253353"/>
                      <a:pt x="484812" y="256418"/>
                    </a:cubicBezTo>
                    <a:cubicBezTo>
                      <a:pt x="502068" y="264138"/>
                      <a:pt x="512739" y="253353"/>
                      <a:pt x="512739" y="234281"/>
                    </a:cubicBezTo>
                    <a:lnTo>
                      <a:pt x="554971" y="234281"/>
                    </a:lnTo>
                    <a:cubicBezTo>
                      <a:pt x="552587" y="293314"/>
                      <a:pt x="645791" y="291043"/>
                      <a:pt x="635914" y="235302"/>
                    </a:cubicBezTo>
                    <a:cubicBezTo>
                      <a:pt x="664295" y="234053"/>
                      <a:pt x="651467" y="215889"/>
                      <a:pt x="665317" y="277306"/>
                    </a:cubicBezTo>
                    <a:cubicBezTo>
                      <a:pt x="656235" y="281734"/>
                      <a:pt x="640796" y="283777"/>
                      <a:pt x="640114" y="286275"/>
                    </a:cubicBezTo>
                    <a:cubicBezTo>
                      <a:pt x="643293" y="291270"/>
                      <a:pt x="674172" y="288432"/>
                      <a:pt x="674172" y="276398"/>
                    </a:cubicBezTo>
                    <a:cubicBezTo>
                      <a:pt x="670653" y="255850"/>
                      <a:pt x="668042" y="243476"/>
                      <a:pt x="666225" y="236665"/>
                    </a:cubicBezTo>
                    <a:cubicBezTo>
                      <a:pt x="670352" y="249506"/>
                      <a:pt x="679650" y="260041"/>
                      <a:pt x="691882" y="265727"/>
                    </a:cubicBezTo>
                    <a:cubicBezTo>
                      <a:pt x="692563" y="274468"/>
                      <a:pt x="692676" y="281053"/>
                      <a:pt x="692904" y="292632"/>
                    </a:cubicBezTo>
                    <a:cubicBezTo>
                      <a:pt x="696423" y="431360"/>
                      <a:pt x="590731" y="378684"/>
                      <a:pt x="589369" y="394805"/>
                    </a:cubicBezTo>
                    <a:cubicBezTo>
                      <a:pt x="589369" y="400481"/>
                      <a:pt x="602878" y="451567"/>
                      <a:pt x="593342" y="460536"/>
                    </a:cubicBezTo>
                    <a:cubicBezTo>
                      <a:pt x="565188" y="453724"/>
                      <a:pt x="474368" y="395940"/>
                      <a:pt x="471530" y="388447"/>
                    </a:cubicBezTo>
                    <a:cubicBezTo>
                      <a:pt x="471416" y="258007"/>
                      <a:pt x="471189" y="306937"/>
                      <a:pt x="444965" y="293541"/>
                    </a:cubicBezTo>
                    <a:close/>
                    <a:moveTo>
                      <a:pt x="574610" y="463828"/>
                    </a:moveTo>
                    <a:cubicBezTo>
                      <a:pt x="566278" y="484387"/>
                      <a:pt x="556373" y="504277"/>
                      <a:pt x="544980" y="523315"/>
                    </a:cubicBezTo>
                    <a:cubicBezTo>
                      <a:pt x="469486" y="472797"/>
                      <a:pt x="460858" y="443167"/>
                      <a:pt x="434975" y="397757"/>
                    </a:cubicBezTo>
                    <a:cubicBezTo>
                      <a:pt x="495938" y="387312"/>
                      <a:pt x="434861" y="398778"/>
                      <a:pt x="574610" y="463942"/>
                    </a:cubicBezTo>
                    <a:close/>
                    <a:moveTo>
                      <a:pt x="427028" y="401162"/>
                    </a:moveTo>
                    <a:cubicBezTo>
                      <a:pt x="639093" y="764442"/>
                      <a:pt x="617409" y="700982"/>
                      <a:pt x="613322" y="759901"/>
                    </a:cubicBezTo>
                    <a:cubicBezTo>
                      <a:pt x="585395" y="742645"/>
                      <a:pt x="434975" y="647966"/>
                      <a:pt x="416470" y="632980"/>
                    </a:cubicBezTo>
                    <a:cubicBezTo>
                      <a:pt x="420898" y="619811"/>
                      <a:pt x="465399" y="579169"/>
                      <a:pt x="467897" y="571677"/>
                    </a:cubicBezTo>
                    <a:cubicBezTo>
                      <a:pt x="470395" y="564184"/>
                      <a:pt x="332916" y="427500"/>
                      <a:pt x="333370" y="427387"/>
                    </a:cubicBezTo>
                    <a:cubicBezTo>
                      <a:pt x="363655" y="416220"/>
                      <a:pt x="394785" y="407488"/>
                      <a:pt x="426460" y="401276"/>
                    </a:cubicBezTo>
                    <a:close/>
                    <a:moveTo>
                      <a:pt x="263211" y="912025"/>
                    </a:moveTo>
                    <a:cubicBezTo>
                      <a:pt x="281716" y="916452"/>
                      <a:pt x="277402" y="919517"/>
                      <a:pt x="281375" y="913047"/>
                    </a:cubicBezTo>
                    <a:cubicBezTo>
                      <a:pt x="330532" y="833579"/>
                      <a:pt x="352896" y="684634"/>
                      <a:pt x="355053" y="682818"/>
                    </a:cubicBezTo>
                    <a:cubicBezTo>
                      <a:pt x="361638" y="690878"/>
                      <a:pt x="344836" y="825405"/>
                      <a:pt x="288527" y="909868"/>
                    </a:cubicBezTo>
                    <a:cubicBezTo>
                      <a:pt x="277856" y="925875"/>
                      <a:pt x="277743" y="909868"/>
                      <a:pt x="308735" y="946309"/>
                    </a:cubicBezTo>
                    <a:cubicBezTo>
                      <a:pt x="397398" y="924626"/>
                      <a:pt x="550770" y="908619"/>
                      <a:pt x="670539" y="896018"/>
                    </a:cubicBezTo>
                    <a:cubicBezTo>
                      <a:pt x="670539" y="898969"/>
                      <a:pt x="669631" y="903737"/>
                      <a:pt x="669290" y="907370"/>
                    </a:cubicBezTo>
                    <a:cubicBezTo>
                      <a:pt x="591526" y="922923"/>
                      <a:pt x="350399" y="961862"/>
                      <a:pt x="400350" y="1010451"/>
                    </a:cubicBezTo>
                    <a:cubicBezTo>
                      <a:pt x="416016" y="1023733"/>
                      <a:pt x="646699" y="1112624"/>
                      <a:pt x="657938" y="1101271"/>
                    </a:cubicBezTo>
                    <a:cubicBezTo>
                      <a:pt x="774982" y="1086286"/>
                      <a:pt x="1164259" y="980821"/>
                      <a:pt x="1192868" y="968901"/>
                    </a:cubicBezTo>
                    <a:cubicBezTo>
                      <a:pt x="1195933" y="966857"/>
                      <a:pt x="1195592" y="971625"/>
                      <a:pt x="1201268" y="913387"/>
                    </a:cubicBezTo>
                    <a:cubicBezTo>
                      <a:pt x="1268475" y="915658"/>
                      <a:pt x="1292088" y="924740"/>
                      <a:pt x="1334206" y="893974"/>
                    </a:cubicBezTo>
                    <a:cubicBezTo>
                      <a:pt x="1346427" y="885136"/>
                      <a:pt x="1357422" y="874715"/>
                      <a:pt x="1366901" y="862982"/>
                    </a:cubicBezTo>
                    <a:cubicBezTo>
                      <a:pt x="1478724" y="864344"/>
                      <a:pt x="1611321" y="868772"/>
                      <a:pt x="1722802" y="881373"/>
                    </a:cubicBezTo>
                    <a:cubicBezTo>
                      <a:pt x="1610867" y="995920"/>
                      <a:pt x="1675122" y="934276"/>
                      <a:pt x="1645605" y="930302"/>
                    </a:cubicBezTo>
                    <a:cubicBezTo>
                      <a:pt x="1595995" y="923491"/>
                      <a:pt x="1392331" y="904759"/>
                      <a:pt x="1393580" y="906689"/>
                    </a:cubicBezTo>
                    <a:cubicBezTo>
                      <a:pt x="1390401" y="902262"/>
                      <a:pt x="1243273" y="1071641"/>
                      <a:pt x="1234645" y="1087307"/>
                    </a:cubicBezTo>
                    <a:cubicBezTo>
                      <a:pt x="1226017" y="1102974"/>
                      <a:pt x="1554558" y="1124771"/>
                      <a:pt x="1561597" y="1117392"/>
                    </a:cubicBezTo>
                    <a:cubicBezTo>
                      <a:pt x="1568635" y="1110012"/>
                      <a:pt x="1600990" y="1047914"/>
                      <a:pt x="1607007" y="1036902"/>
                    </a:cubicBezTo>
                    <a:cubicBezTo>
                      <a:pt x="1664678" y="1029410"/>
                      <a:pt x="1743237" y="1018511"/>
                      <a:pt x="1941338" y="919858"/>
                    </a:cubicBezTo>
                    <a:cubicBezTo>
                      <a:pt x="2112761" y="962770"/>
                      <a:pt x="2058609" y="1042579"/>
                      <a:pt x="1975395" y="1073798"/>
                    </a:cubicBezTo>
                    <a:cubicBezTo>
                      <a:pt x="1946333" y="1085150"/>
                      <a:pt x="1667402" y="1165753"/>
                      <a:pt x="1291521" y="1193794"/>
                    </a:cubicBezTo>
                    <a:cubicBezTo>
                      <a:pt x="604241" y="1244994"/>
                      <a:pt x="191577" y="1102974"/>
                      <a:pt x="213828" y="1102974"/>
                    </a:cubicBezTo>
                    <a:cubicBezTo>
                      <a:pt x="219391" y="1102974"/>
                      <a:pt x="221888" y="1095708"/>
                      <a:pt x="231538" y="1077771"/>
                    </a:cubicBezTo>
                    <a:cubicBezTo>
                      <a:pt x="280127" y="1120570"/>
                      <a:pt x="403415" y="1158261"/>
                      <a:pt x="372877" y="1118754"/>
                    </a:cubicBezTo>
                    <a:cubicBezTo>
                      <a:pt x="379200" y="1119690"/>
                      <a:pt x="385625" y="1119690"/>
                      <a:pt x="391949" y="1118754"/>
                    </a:cubicBezTo>
                    <a:cubicBezTo>
                      <a:pt x="403982" y="1116029"/>
                      <a:pt x="404777" y="1104563"/>
                      <a:pt x="395127" y="1096049"/>
                    </a:cubicBezTo>
                    <a:cubicBezTo>
                      <a:pt x="390246" y="1091848"/>
                      <a:pt x="389565" y="1093211"/>
                      <a:pt x="393879" y="1092870"/>
                    </a:cubicBezTo>
                    <a:cubicBezTo>
                      <a:pt x="412724" y="1091508"/>
                      <a:pt x="413859" y="1076863"/>
                      <a:pt x="399214" y="1068576"/>
                    </a:cubicBezTo>
                    <a:cubicBezTo>
                      <a:pt x="379461" y="1057223"/>
                      <a:pt x="344722" y="1058472"/>
                      <a:pt x="334732" y="1040308"/>
                    </a:cubicBezTo>
                    <a:cubicBezTo>
                      <a:pt x="327467" y="1027139"/>
                      <a:pt x="353350" y="1013857"/>
                      <a:pt x="344382" y="999439"/>
                    </a:cubicBezTo>
                    <a:cubicBezTo>
                      <a:pt x="338138" y="989449"/>
                      <a:pt x="328148" y="993536"/>
                      <a:pt x="318385" y="1000120"/>
                    </a:cubicBezTo>
                    <a:cubicBezTo>
                      <a:pt x="298631" y="1013857"/>
                      <a:pt x="305783" y="1014992"/>
                      <a:pt x="291593" y="1001937"/>
                    </a:cubicBezTo>
                    <a:cubicBezTo>
                      <a:pt x="317476" y="983886"/>
                      <a:pt x="325650" y="992741"/>
                      <a:pt x="321450" y="979913"/>
                    </a:cubicBezTo>
                    <a:cubicBezTo>
                      <a:pt x="311597" y="951146"/>
                      <a:pt x="288544" y="928855"/>
                      <a:pt x="259465" y="919972"/>
                    </a:cubicBezTo>
                    <a:cubicBezTo>
                      <a:pt x="165126" y="900672"/>
                      <a:pt x="131749" y="965382"/>
                      <a:pt x="128798" y="965382"/>
                    </a:cubicBezTo>
                    <a:cubicBezTo>
                      <a:pt x="122440" y="948239"/>
                      <a:pt x="179884" y="892499"/>
                      <a:pt x="262644" y="911798"/>
                    </a:cubicBezTo>
                    <a:close/>
                    <a:moveTo>
                      <a:pt x="332689" y="1050071"/>
                    </a:moveTo>
                    <a:cubicBezTo>
                      <a:pt x="346198" y="1066986"/>
                      <a:pt x="401825" y="1070165"/>
                      <a:pt x="400804" y="1082426"/>
                    </a:cubicBezTo>
                    <a:cubicBezTo>
                      <a:pt x="396036" y="1095368"/>
                      <a:pt x="333256" y="1063808"/>
                      <a:pt x="336094" y="1080496"/>
                    </a:cubicBezTo>
                    <a:cubicBezTo>
                      <a:pt x="337911" y="1085491"/>
                      <a:pt x="341544" y="1082880"/>
                      <a:pt x="363795" y="1090600"/>
                    </a:cubicBezTo>
                    <a:cubicBezTo>
                      <a:pt x="407502" y="1105925"/>
                      <a:pt x="405118" y="1121819"/>
                      <a:pt x="339273" y="1099568"/>
                    </a:cubicBezTo>
                    <a:cubicBezTo>
                      <a:pt x="327126" y="1095481"/>
                      <a:pt x="325423" y="1099568"/>
                      <a:pt x="327353" y="1103996"/>
                    </a:cubicBezTo>
                    <a:cubicBezTo>
                      <a:pt x="329283" y="1108423"/>
                      <a:pt x="370038" y="1117165"/>
                      <a:pt x="367768" y="1126701"/>
                    </a:cubicBezTo>
                    <a:cubicBezTo>
                      <a:pt x="365384" y="1134080"/>
                      <a:pt x="270023" y="1106266"/>
                      <a:pt x="233808" y="1074139"/>
                    </a:cubicBezTo>
                    <a:cubicBezTo>
                      <a:pt x="247049" y="1047318"/>
                      <a:pt x="265813" y="1023603"/>
                      <a:pt x="288868" y="1004548"/>
                    </a:cubicBezTo>
                    <a:cubicBezTo>
                      <a:pt x="298064" y="1013516"/>
                      <a:pt x="301923" y="1017603"/>
                      <a:pt x="304194" y="1016808"/>
                    </a:cubicBezTo>
                    <a:cubicBezTo>
                      <a:pt x="306464" y="1016014"/>
                      <a:pt x="339160" y="987405"/>
                      <a:pt x="340408" y="1005456"/>
                    </a:cubicBezTo>
                    <a:cubicBezTo>
                      <a:pt x="340635" y="1017717"/>
                      <a:pt x="314411" y="1027820"/>
                      <a:pt x="332121" y="1049844"/>
                    </a:cubicBezTo>
                    <a:close/>
                    <a:moveTo>
                      <a:pt x="153773" y="1160191"/>
                    </a:moveTo>
                    <a:cubicBezTo>
                      <a:pt x="253789" y="1215477"/>
                      <a:pt x="257308" y="1151222"/>
                      <a:pt x="202475" y="1326051"/>
                    </a:cubicBezTo>
                    <a:cubicBezTo>
                      <a:pt x="173301" y="1275299"/>
                      <a:pt x="156427" y="1218417"/>
                      <a:pt x="153206" y="1159963"/>
                    </a:cubicBezTo>
                    <a:close/>
                    <a:moveTo>
                      <a:pt x="32188" y="1955660"/>
                    </a:moveTo>
                    <a:cubicBezTo>
                      <a:pt x="28101" y="1963607"/>
                      <a:pt x="9483" y="1969624"/>
                      <a:pt x="14251" y="1944308"/>
                    </a:cubicBezTo>
                    <a:cubicBezTo>
                      <a:pt x="35026" y="1836913"/>
                      <a:pt x="178068" y="1456150"/>
                      <a:pt x="244253" y="1196632"/>
                    </a:cubicBezTo>
                    <a:cubicBezTo>
                      <a:pt x="269228" y="1204465"/>
                      <a:pt x="286030" y="1209120"/>
                      <a:pt x="311119" y="1215591"/>
                    </a:cubicBezTo>
                    <a:cubicBezTo>
                      <a:pt x="292387" y="1267699"/>
                      <a:pt x="36843" y="1948508"/>
                      <a:pt x="32188" y="1955660"/>
                    </a:cubicBezTo>
                    <a:close/>
                    <a:moveTo>
                      <a:pt x="299880" y="1881301"/>
                    </a:moveTo>
                    <a:cubicBezTo>
                      <a:pt x="294771" y="1915359"/>
                      <a:pt x="268547" y="1917289"/>
                      <a:pt x="265822" y="1880620"/>
                    </a:cubicBezTo>
                    <a:cubicBezTo>
                      <a:pt x="262644" y="1831918"/>
                      <a:pt x="278764" y="1704429"/>
                      <a:pt x="289663" y="1418233"/>
                    </a:cubicBezTo>
                    <a:cubicBezTo>
                      <a:pt x="311981" y="1431731"/>
                      <a:pt x="335282" y="1443532"/>
                      <a:pt x="359367" y="1453539"/>
                    </a:cubicBezTo>
                    <a:cubicBezTo>
                      <a:pt x="354940" y="1488164"/>
                      <a:pt x="314865" y="1781740"/>
                      <a:pt x="299880" y="1881301"/>
                    </a:cubicBezTo>
                    <a:close/>
                    <a:moveTo>
                      <a:pt x="735589" y="1918083"/>
                    </a:moveTo>
                    <a:cubicBezTo>
                      <a:pt x="696536" y="1933069"/>
                      <a:pt x="704483" y="1947600"/>
                      <a:pt x="675988" y="1515070"/>
                    </a:cubicBezTo>
                    <a:cubicBezTo>
                      <a:pt x="681324" y="1515070"/>
                      <a:pt x="713792" y="1515637"/>
                      <a:pt x="742628" y="1513140"/>
                    </a:cubicBezTo>
                    <a:cubicBezTo>
                      <a:pt x="739335" y="1720777"/>
                      <a:pt x="740016" y="1889475"/>
                      <a:pt x="735589" y="1918083"/>
                    </a:cubicBezTo>
                    <a:close/>
                    <a:moveTo>
                      <a:pt x="254811" y="1385992"/>
                    </a:moveTo>
                    <a:cubicBezTo>
                      <a:pt x="304648" y="1249762"/>
                      <a:pt x="251291" y="1330478"/>
                      <a:pt x="392062" y="1398706"/>
                    </a:cubicBezTo>
                    <a:cubicBezTo>
                      <a:pt x="516940" y="1459215"/>
                      <a:pt x="629557" y="1466821"/>
                      <a:pt x="768625" y="1464892"/>
                    </a:cubicBezTo>
                    <a:cubicBezTo>
                      <a:pt x="775209" y="1483510"/>
                      <a:pt x="779977" y="1497473"/>
                      <a:pt x="780999" y="1498949"/>
                    </a:cubicBezTo>
                    <a:cubicBezTo>
                      <a:pt x="647721" y="1523471"/>
                      <a:pt x="381504" y="1487597"/>
                      <a:pt x="254811" y="1385992"/>
                    </a:cubicBezTo>
                    <a:close/>
                    <a:moveTo>
                      <a:pt x="747509" y="1849741"/>
                    </a:moveTo>
                    <a:cubicBezTo>
                      <a:pt x="754207" y="1457058"/>
                      <a:pt x="730707" y="1517000"/>
                      <a:pt x="784064" y="1507804"/>
                    </a:cubicBezTo>
                    <a:cubicBezTo>
                      <a:pt x="805293" y="1566496"/>
                      <a:pt x="815738" y="1594310"/>
                      <a:pt x="823117" y="1614177"/>
                    </a:cubicBezTo>
                    <a:cubicBezTo>
                      <a:pt x="749780" y="1812732"/>
                      <a:pt x="752277" y="1802856"/>
                      <a:pt x="759543" y="1807169"/>
                    </a:cubicBezTo>
                    <a:cubicBezTo>
                      <a:pt x="769873" y="1813981"/>
                      <a:pt x="767489" y="1804445"/>
                      <a:pt x="747509" y="1849741"/>
                    </a:cubicBezTo>
                    <a:close/>
                    <a:moveTo>
                      <a:pt x="888053" y="1785032"/>
                    </a:moveTo>
                    <a:cubicBezTo>
                      <a:pt x="873828" y="1803718"/>
                      <a:pt x="858673" y="1821678"/>
                      <a:pt x="842643" y="1838843"/>
                    </a:cubicBezTo>
                    <a:cubicBezTo>
                      <a:pt x="816260" y="1828183"/>
                      <a:pt x="790722" y="1815548"/>
                      <a:pt x="766241" y="1801039"/>
                    </a:cubicBezTo>
                    <a:cubicBezTo>
                      <a:pt x="765219" y="1800358"/>
                      <a:pt x="814829" y="1652662"/>
                      <a:pt x="825274" y="1619399"/>
                    </a:cubicBezTo>
                    <a:cubicBezTo>
                      <a:pt x="881696" y="1771409"/>
                      <a:pt x="889302" y="1783443"/>
                      <a:pt x="888053" y="1785032"/>
                    </a:cubicBezTo>
                    <a:close/>
                    <a:moveTo>
                      <a:pt x="1029051" y="1854282"/>
                    </a:moveTo>
                    <a:cubicBezTo>
                      <a:pt x="1023375" y="1855985"/>
                      <a:pt x="962298" y="1870630"/>
                      <a:pt x="939480" y="1874376"/>
                    </a:cubicBezTo>
                    <a:cubicBezTo>
                      <a:pt x="656803" y="1291880"/>
                      <a:pt x="914164" y="1503717"/>
                      <a:pt x="570864" y="1447976"/>
                    </a:cubicBezTo>
                    <a:cubicBezTo>
                      <a:pt x="491397" y="1434921"/>
                      <a:pt x="382526" y="1401658"/>
                      <a:pt x="320541" y="1342966"/>
                    </a:cubicBezTo>
                    <a:cubicBezTo>
                      <a:pt x="272861" y="1297556"/>
                      <a:pt x="281716" y="1314584"/>
                      <a:pt x="315546" y="1216953"/>
                    </a:cubicBezTo>
                    <a:cubicBezTo>
                      <a:pt x="333710" y="1220586"/>
                      <a:pt x="582557" y="1288360"/>
                      <a:pt x="983982" y="1288360"/>
                    </a:cubicBezTo>
                    <a:cubicBezTo>
                      <a:pt x="1041993" y="1437191"/>
                      <a:pt x="1037338" y="1805467"/>
                      <a:pt x="1029051" y="1854282"/>
                    </a:cubicBezTo>
                    <a:close/>
                    <a:moveTo>
                      <a:pt x="1040404" y="1599078"/>
                    </a:moveTo>
                    <a:cubicBezTo>
                      <a:pt x="1034841" y="1515637"/>
                      <a:pt x="1029846" y="1389398"/>
                      <a:pt x="992837" y="1288247"/>
                    </a:cubicBezTo>
                    <a:cubicBezTo>
                      <a:pt x="1122823" y="1288928"/>
                      <a:pt x="1107383" y="1283706"/>
                      <a:pt x="1112719" y="1290404"/>
                    </a:cubicBezTo>
                    <a:cubicBezTo>
                      <a:pt x="1181856" y="1377023"/>
                      <a:pt x="1103183" y="1510302"/>
                      <a:pt x="1040517" y="1599078"/>
                    </a:cubicBezTo>
                    <a:close/>
                    <a:moveTo>
                      <a:pt x="1137467" y="1330364"/>
                    </a:moveTo>
                    <a:cubicBezTo>
                      <a:pt x="1121460" y="1275759"/>
                      <a:pt x="1093874" y="1288928"/>
                      <a:pt x="1144733" y="1286203"/>
                    </a:cubicBezTo>
                    <a:cubicBezTo>
                      <a:pt x="1143462" y="1301081"/>
                      <a:pt x="1141072" y="1315845"/>
                      <a:pt x="1137581" y="1330364"/>
                    </a:cubicBezTo>
                    <a:close/>
                    <a:moveTo>
                      <a:pt x="1227039" y="1299940"/>
                    </a:moveTo>
                    <a:cubicBezTo>
                      <a:pt x="1198657" y="1279392"/>
                      <a:pt x="1213756" y="1283252"/>
                      <a:pt x="1225903" y="1282570"/>
                    </a:cubicBezTo>
                    <a:cubicBezTo>
                      <a:pt x="1226812" y="1300734"/>
                      <a:pt x="1228401" y="1300848"/>
                      <a:pt x="1227152" y="1299940"/>
                    </a:cubicBezTo>
                    <a:close/>
                    <a:moveTo>
                      <a:pt x="1424118" y="1901622"/>
                    </a:moveTo>
                    <a:cubicBezTo>
                      <a:pt x="1400618" y="1901622"/>
                      <a:pt x="1405159" y="1907071"/>
                      <a:pt x="1404592" y="1893789"/>
                    </a:cubicBezTo>
                    <a:cubicBezTo>
                      <a:pt x="1403797" y="1877328"/>
                      <a:pt x="1275514" y="1920240"/>
                      <a:pt x="1234304" y="1920240"/>
                    </a:cubicBezTo>
                    <a:cubicBezTo>
                      <a:pt x="1238164" y="1886183"/>
                      <a:pt x="1302419" y="1855758"/>
                      <a:pt x="1333752" y="1842022"/>
                    </a:cubicBezTo>
                    <a:cubicBezTo>
                      <a:pt x="1333752" y="1842022"/>
                      <a:pt x="1340904" y="1842022"/>
                      <a:pt x="1365085" y="1844633"/>
                    </a:cubicBezTo>
                    <a:cubicBezTo>
                      <a:pt x="1443417" y="1852920"/>
                      <a:pt x="1424232" y="1818181"/>
                      <a:pt x="1424232" y="1901622"/>
                    </a:cubicBezTo>
                    <a:close/>
                    <a:moveTo>
                      <a:pt x="1333298" y="1759148"/>
                    </a:moveTo>
                    <a:cubicBezTo>
                      <a:pt x="1386655" y="1763689"/>
                      <a:pt x="1426275" y="1761532"/>
                      <a:pt x="1426161" y="1762668"/>
                    </a:cubicBezTo>
                    <a:cubicBezTo>
                      <a:pt x="1424232" y="1776858"/>
                      <a:pt x="1426161" y="1835891"/>
                      <a:pt x="1423891" y="1836345"/>
                    </a:cubicBezTo>
                    <a:cubicBezTo>
                      <a:pt x="1394647" y="1841880"/>
                      <a:pt x="1364597" y="1841607"/>
                      <a:pt x="1335455" y="1835551"/>
                    </a:cubicBezTo>
                    <a:cubicBezTo>
                      <a:pt x="1333752" y="1754948"/>
                      <a:pt x="1334660" y="1763916"/>
                      <a:pt x="1333298" y="1759148"/>
                    </a:cubicBezTo>
                    <a:close/>
                    <a:moveTo>
                      <a:pt x="143442" y="1143616"/>
                    </a:moveTo>
                    <a:cubicBezTo>
                      <a:pt x="125278" y="1132263"/>
                      <a:pt x="110407" y="1122160"/>
                      <a:pt x="119035" y="1065284"/>
                    </a:cubicBezTo>
                    <a:cubicBezTo>
                      <a:pt x="269115" y="1192432"/>
                      <a:pt x="1152112" y="1311973"/>
                      <a:pt x="1952123" y="1089237"/>
                    </a:cubicBezTo>
                    <a:cubicBezTo>
                      <a:pt x="2042943" y="1063921"/>
                      <a:pt x="2056339" y="1017376"/>
                      <a:pt x="2056225" y="1021122"/>
                    </a:cubicBezTo>
                    <a:cubicBezTo>
                      <a:pt x="2053274" y="1124544"/>
                      <a:pt x="2023076" y="1140437"/>
                      <a:pt x="1932029" y="1164845"/>
                    </a:cubicBezTo>
                    <a:cubicBezTo>
                      <a:pt x="1173001" y="1367941"/>
                      <a:pt x="324515" y="1261909"/>
                      <a:pt x="143442" y="1143616"/>
                    </a:cubicBezTo>
                    <a:close/>
                    <a:moveTo>
                      <a:pt x="1468393" y="1902871"/>
                    </a:moveTo>
                    <a:cubicBezTo>
                      <a:pt x="1465441" y="1883912"/>
                      <a:pt x="1464533" y="1784578"/>
                      <a:pt x="1464306" y="1762327"/>
                    </a:cubicBezTo>
                    <a:cubicBezTo>
                      <a:pt x="1488146" y="1761646"/>
                      <a:pt x="1480994" y="1781399"/>
                      <a:pt x="1493595" y="1619286"/>
                    </a:cubicBezTo>
                    <a:cubicBezTo>
                      <a:pt x="1494390" y="1619967"/>
                      <a:pt x="1504948" y="1430153"/>
                      <a:pt x="1511873" y="1378613"/>
                    </a:cubicBezTo>
                    <a:cubicBezTo>
                      <a:pt x="1512781" y="1371461"/>
                      <a:pt x="1515733" y="1369758"/>
                      <a:pt x="1515506" y="1378613"/>
                    </a:cubicBezTo>
                    <a:cubicBezTo>
                      <a:pt x="1515506" y="1384289"/>
                      <a:pt x="1515506" y="1391781"/>
                      <a:pt x="1514938" y="1401318"/>
                    </a:cubicBezTo>
                    <a:cubicBezTo>
                      <a:pt x="1505516" y="1665036"/>
                      <a:pt x="1492233" y="1617015"/>
                      <a:pt x="1518344" y="1639720"/>
                    </a:cubicBezTo>
                    <a:cubicBezTo>
                      <a:pt x="1498590" y="1916948"/>
                      <a:pt x="1507673" y="1917856"/>
                      <a:pt x="1468393" y="1902871"/>
                    </a:cubicBezTo>
                    <a:close/>
                    <a:moveTo>
                      <a:pt x="1552855" y="1395982"/>
                    </a:moveTo>
                    <a:cubicBezTo>
                      <a:pt x="1550131" y="1395982"/>
                      <a:pt x="1554785" y="1399501"/>
                      <a:pt x="1517209" y="1365217"/>
                    </a:cubicBezTo>
                    <a:cubicBezTo>
                      <a:pt x="1541616" y="1361924"/>
                      <a:pt x="1755611" y="1360676"/>
                      <a:pt x="1864255" y="1276100"/>
                    </a:cubicBezTo>
                    <a:cubicBezTo>
                      <a:pt x="1873450" y="1301870"/>
                      <a:pt x="1871293" y="1295853"/>
                      <a:pt x="1887754" y="1341149"/>
                    </a:cubicBezTo>
                    <a:cubicBezTo>
                      <a:pt x="1790917" y="1381905"/>
                      <a:pt x="1654914" y="1400750"/>
                      <a:pt x="1552855" y="1395982"/>
                    </a:cubicBezTo>
                    <a:close/>
                    <a:moveTo>
                      <a:pt x="1915341" y="1893221"/>
                    </a:moveTo>
                    <a:cubicBezTo>
                      <a:pt x="1913638" y="1891178"/>
                      <a:pt x="1853924" y="1462848"/>
                      <a:pt x="1842798" y="1365330"/>
                    </a:cubicBezTo>
                    <a:cubicBezTo>
                      <a:pt x="1903421" y="1346031"/>
                      <a:pt x="1883440" y="1329456"/>
                      <a:pt x="1914773" y="1415281"/>
                    </a:cubicBezTo>
                    <a:cubicBezTo>
                      <a:pt x="1944403" y="1870062"/>
                      <a:pt x="1964043" y="1917629"/>
                      <a:pt x="1915341" y="1893221"/>
                    </a:cubicBezTo>
                    <a:close/>
                    <a:moveTo>
                      <a:pt x="2125021" y="1950892"/>
                    </a:moveTo>
                    <a:cubicBezTo>
                      <a:pt x="2122183" y="1945897"/>
                      <a:pt x="1858011" y="1247037"/>
                      <a:pt x="1840074" y="1193680"/>
                    </a:cubicBezTo>
                    <a:cubicBezTo>
                      <a:pt x="1862779" y="1188231"/>
                      <a:pt x="1891728" y="1180966"/>
                      <a:pt x="1908983" y="1176425"/>
                    </a:cubicBezTo>
                    <a:cubicBezTo>
                      <a:pt x="1972330" y="1437532"/>
                      <a:pt x="2129108" y="1849287"/>
                      <a:pt x="2143413" y="1944535"/>
                    </a:cubicBezTo>
                    <a:cubicBezTo>
                      <a:pt x="2146932" y="1967694"/>
                      <a:pt x="2133422" y="1966445"/>
                      <a:pt x="2125021" y="1950892"/>
                    </a:cubicBezTo>
                    <a:close/>
                  </a:path>
                </a:pathLst>
              </a:custGeom>
              <a:solidFill>
                <a:srgbClr val="000000"/>
              </a:solidFill>
              <a:ln w="5667" cap="flat">
                <a:noFill/>
                <a:prstDash val="solid"/>
                <a:miter/>
              </a:ln>
            </p:spPr>
            <p:txBody>
              <a:bodyPr rtlCol="1" anchor="ctr"/>
              <a:lstStyle/>
              <a:p>
                <a:endParaRPr lang="ar-SA"/>
              </a:p>
            </p:txBody>
          </p:sp>
        </p:grpSp>
      </p:grpSp>
      <p:grpSp>
        <p:nvGrpSpPr>
          <p:cNvPr id="264" name="مجموعة 263">
            <a:extLst>
              <a:ext uri="{FF2B5EF4-FFF2-40B4-BE49-F238E27FC236}">
                <a16:creationId xmlns:a16="http://schemas.microsoft.com/office/drawing/2014/main" id="{2364ABE4-3234-B6D1-D489-29FB39B73F67}"/>
              </a:ext>
            </a:extLst>
          </p:cNvPr>
          <p:cNvGrpSpPr/>
          <p:nvPr/>
        </p:nvGrpSpPr>
        <p:grpSpPr>
          <a:xfrm>
            <a:off x="3661986" y="3551461"/>
            <a:ext cx="2832972" cy="3493934"/>
            <a:chOff x="5412030" y="1019255"/>
            <a:chExt cx="2028814" cy="2502158"/>
          </a:xfrm>
        </p:grpSpPr>
        <p:sp>
          <p:nvSpPr>
            <p:cNvPr id="265" name="Google Shape;1106;p35">
              <a:extLst>
                <a:ext uri="{FF2B5EF4-FFF2-40B4-BE49-F238E27FC236}">
                  <a16:creationId xmlns:a16="http://schemas.microsoft.com/office/drawing/2014/main" id="{FF4E37F5-9041-7619-6A0E-EE91C2DB1D0C}"/>
                </a:ext>
              </a:extLst>
            </p:cNvPr>
            <p:cNvSpPr/>
            <p:nvPr/>
          </p:nvSpPr>
          <p:spPr>
            <a:xfrm>
              <a:off x="5439494" y="2302935"/>
              <a:ext cx="1973870" cy="1209954"/>
            </a:xfrm>
            <a:custGeom>
              <a:avLst/>
              <a:gdLst/>
              <a:ahLst/>
              <a:cxnLst/>
              <a:rect l="l" t="t" r="r" b="b"/>
              <a:pathLst>
                <a:path w="31480" h="19298" extrusionOk="0">
                  <a:moveTo>
                    <a:pt x="14940" y="3935"/>
                  </a:moveTo>
                  <a:cubicBezTo>
                    <a:pt x="15025" y="3935"/>
                    <a:pt x="15110" y="3953"/>
                    <a:pt x="15183" y="3999"/>
                  </a:cubicBezTo>
                  <a:cubicBezTo>
                    <a:pt x="15478" y="4212"/>
                    <a:pt x="15219" y="4619"/>
                    <a:pt x="14916" y="4619"/>
                  </a:cubicBezTo>
                  <a:cubicBezTo>
                    <a:pt x="14880" y="4619"/>
                    <a:pt x="14844" y="4613"/>
                    <a:pt x="14807" y="4601"/>
                  </a:cubicBezTo>
                  <a:cubicBezTo>
                    <a:pt x="14781" y="4594"/>
                    <a:pt x="14753" y="4586"/>
                    <a:pt x="14727" y="4575"/>
                  </a:cubicBezTo>
                  <a:cubicBezTo>
                    <a:pt x="14572" y="4751"/>
                    <a:pt x="14409" y="4919"/>
                    <a:pt x="14283" y="5115"/>
                  </a:cubicBezTo>
                  <a:cubicBezTo>
                    <a:pt x="14161" y="5339"/>
                    <a:pt x="14071" y="5581"/>
                    <a:pt x="14018" y="5832"/>
                  </a:cubicBezTo>
                  <a:cubicBezTo>
                    <a:pt x="13967" y="6057"/>
                    <a:pt x="13936" y="6297"/>
                    <a:pt x="13798" y="6491"/>
                  </a:cubicBezTo>
                  <a:cubicBezTo>
                    <a:pt x="13821" y="6669"/>
                    <a:pt x="13785" y="6877"/>
                    <a:pt x="13671" y="7021"/>
                  </a:cubicBezTo>
                  <a:cubicBezTo>
                    <a:pt x="13536" y="7151"/>
                    <a:pt x="13340" y="7277"/>
                    <a:pt x="13145" y="7277"/>
                  </a:cubicBezTo>
                  <a:cubicBezTo>
                    <a:pt x="13101" y="7277"/>
                    <a:pt x="13058" y="7271"/>
                    <a:pt x="13015" y="7257"/>
                  </a:cubicBezTo>
                  <a:cubicBezTo>
                    <a:pt x="12742" y="7141"/>
                    <a:pt x="12885" y="6661"/>
                    <a:pt x="13117" y="6571"/>
                  </a:cubicBezTo>
                  <a:cubicBezTo>
                    <a:pt x="13252" y="6515"/>
                    <a:pt x="13402" y="6558"/>
                    <a:pt x="13541" y="6512"/>
                  </a:cubicBezTo>
                  <a:cubicBezTo>
                    <a:pt x="13717" y="6466"/>
                    <a:pt x="13770" y="6268"/>
                    <a:pt x="13815" y="6112"/>
                  </a:cubicBezTo>
                  <a:cubicBezTo>
                    <a:pt x="13899" y="5720"/>
                    <a:pt x="13989" y="5320"/>
                    <a:pt x="14203" y="4975"/>
                  </a:cubicBezTo>
                  <a:cubicBezTo>
                    <a:pt x="14320" y="4807"/>
                    <a:pt x="14463" y="4661"/>
                    <a:pt x="14598" y="4509"/>
                  </a:cubicBezTo>
                  <a:cubicBezTo>
                    <a:pt x="14540" y="4468"/>
                    <a:pt x="14489" y="4415"/>
                    <a:pt x="14458" y="4348"/>
                  </a:cubicBezTo>
                  <a:cubicBezTo>
                    <a:pt x="14391" y="4214"/>
                    <a:pt x="14443" y="4022"/>
                    <a:pt x="14586" y="3963"/>
                  </a:cubicBezTo>
                  <a:cubicBezTo>
                    <a:pt x="14614" y="3952"/>
                    <a:pt x="14643" y="3948"/>
                    <a:pt x="14672" y="3948"/>
                  </a:cubicBezTo>
                  <a:cubicBezTo>
                    <a:pt x="14702" y="3948"/>
                    <a:pt x="14732" y="3952"/>
                    <a:pt x="14761" y="3959"/>
                  </a:cubicBezTo>
                  <a:cubicBezTo>
                    <a:pt x="14819" y="3944"/>
                    <a:pt x="14879" y="3935"/>
                    <a:pt x="14940" y="3935"/>
                  </a:cubicBezTo>
                  <a:close/>
                  <a:moveTo>
                    <a:pt x="15923" y="4042"/>
                  </a:moveTo>
                  <a:cubicBezTo>
                    <a:pt x="15939" y="4042"/>
                    <a:pt x="15957" y="4044"/>
                    <a:pt x="15975" y="4048"/>
                  </a:cubicBezTo>
                  <a:cubicBezTo>
                    <a:pt x="16262" y="4067"/>
                    <a:pt x="16567" y="4303"/>
                    <a:pt x="16338" y="4589"/>
                  </a:cubicBezTo>
                  <a:cubicBezTo>
                    <a:pt x="16264" y="4658"/>
                    <a:pt x="16170" y="4724"/>
                    <a:pt x="16070" y="4743"/>
                  </a:cubicBezTo>
                  <a:cubicBezTo>
                    <a:pt x="16146" y="5072"/>
                    <a:pt x="16281" y="5423"/>
                    <a:pt x="16629" y="5511"/>
                  </a:cubicBezTo>
                  <a:cubicBezTo>
                    <a:pt x="16851" y="5568"/>
                    <a:pt x="17102" y="5531"/>
                    <a:pt x="17295" y="5680"/>
                  </a:cubicBezTo>
                  <a:cubicBezTo>
                    <a:pt x="17529" y="5861"/>
                    <a:pt x="17734" y="6093"/>
                    <a:pt x="17870" y="6356"/>
                  </a:cubicBezTo>
                  <a:cubicBezTo>
                    <a:pt x="17931" y="6484"/>
                    <a:pt x="17980" y="6618"/>
                    <a:pt x="18035" y="6750"/>
                  </a:cubicBezTo>
                  <a:cubicBezTo>
                    <a:pt x="18046" y="6744"/>
                    <a:pt x="18058" y="6742"/>
                    <a:pt x="18069" y="6742"/>
                  </a:cubicBezTo>
                  <a:cubicBezTo>
                    <a:pt x="18089" y="6742"/>
                    <a:pt x="18108" y="6749"/>
                    <a:pt x="18127" y="6758"/>
                  </a:cubicBezTo>
                  <a:cubicBezTo>
                    <a:pt x="18309" y="6835"/>
                    <a:pt x="18504" y="6965"/>
                    <a:pt x="18498" y="7184"/>
                  </a:cubicBezTo>
                  <a:lnTo>
                    <a:pt x="18499" y="7184"/>
                  </a:lnTo>
                  <a:cubicBezTo>
                    <a:pt x="18507" y="7359"/>
                    <a:pt x="18341" y="7498"/>
                    <a:pt x="18181" y="7498"/>
                  </a:cubicBezTo>
                  <a:cubicBezTo>
                    <a:pt x="18112" y="7498"/>
                    <a:pt x="18045" y="7472"/>
                    <a:pt x="17992" y="7414"/>
                  </a:cubicBezTo>
                  <a:cubicBezTo>
                    <a:pt x="17887" y="7279"/>
                    <a:pt x="17917" y="7078"/>
                    <a:pt x="17981" y="6930"/>
                  </a:cubicBezTo>
                  <a:cubicBezTo>
                    <a:pt x="17888" y="6751"/>
                    <a:pt x="17831" y="6552"/>
                    <a:pt x="17736" y="6376"/>
                  </a:cubicBezTo>
                  <a:cubicBezTo>
                    <a:pt x="17660" y="6238"/>
                    <a:pt x="17557" y="6120"/>
                    <a:pt x="17457" y="6013"/>
                  </a:cubicBezTo>
                  <a:cubicBezTo>
                    <a:pt x="17341" y="5893"/>
                    <a:pt x="17216" y="5769"/>
                    <a:pt x="17054" y="5722"/>
                  </a:cubicBezTo>
                  <a:cubicBezTo>
                    <a:pt x="16652" y="5658"/>
                    <a:pt x="16342" y="5678"/>
                    <a:pt x="16117" y="5272"/>
                  </a:cubicBezTo>
                  <a:cubicBezTo>
                    <a:pt x="16025" y="5104"/>
                    <a:pt x="15965" y="4922"/>
                    <a:pt x="15923" y="4735"/>
                  </a:cubicBezTo>
                  <a:cubicBezTo>
                    <a:pt x="15797" y="4698"/>
                    <a:pt x="15661" y="4608"/>
                    <a:pt x="15650" y="4467"/>
                  </a:cubicBezTo>
                  <a:cubicBezTo>
                    <a:pt x="15624" y="4285"/>
                    <a:pt x="15722" y="4042"/>
                    <a:pt x="15923" y="4042"/>
                  </a:cubicBezTo>
                  <a:close/>
                  <a:moveTo>
                    <a:pt x="2636" y="12350"/>
                  </a:moveTo>
                  <a:lnTo>
                    <a:pt x="2636" y="12350"/>
                  </a:lnTo>
                  <a:cubicBezTo>
                    <a:pt x="2636" y="12350"/>
                    <a:pt x="2636" y="12350"/>
                    <a:pt x="2636" y="12350"/>
                  </a:cubicBezTo>
                  <a:lnTo>
                    <a:pt x="2636" y="12350"/>
                  </a:lnTo>
                  <a:cubicBezTo>
                    <a:pt x="2636" y="12350"/>
                    <a:pt x="2636" y="12350"/>
                    <a:pt x="2636" y="12350"/>
                  </a:cubicBezTo>
                  <a:close/>
                  <a:moveTo>
                    <a:pt x="11685" y="0"/>
                  </a:moveTo>
                  <a:cubicBezTo>
                    <a:pt x="11250" y="90"/>
                    <a:pt x="10805" y="139"/>
                    <a:pt x="10360" y="158"/>
                  </a:cubicBezTo>
                  <a:cubicBezTo>
                    <a:pt x="10352" y="163"/>
                    <a:pt x="10343" y="165"/>
                    <a:pt x="10333" y="165"/>
                  </a:cubicBezTo>
                  <a:cubicBezTo>
                    <a:pt x="10325" y="165"/>
                    <a:pt x="10317" y="164"/>
                    <a:pt x="10308" y="161"/>
                  </a:cubicBezTo>
                  <a:cubicBezTo>
                    <a:pt x="10165" y="166"/>
                    <a:pt x="10022" y="170"/>
                    <a:pt x="9879" y="170"/>
                  </a:cubicBezTo>
                  <a:cubicBezTo>
                    <a:pt x="9858" y="170"/>
                    <a:pt x="9837" y="170"/>
                    <a:pt x="9817" y="170"/>
                  </a:cubicBezTo>
                  <a:cubicBezTo>
                    <a:pt x="9284" y="170"/>
                    <a:pt x="8751" y="140"/>
                    <a:pt x="8218" y="140"/>
                  </a:cubicBezTo>
                  <a:cubicBezTo>
                    <a:pt x="8010" y="140"/>
                    <a:pt x="7803" y="144"/>
                    <a:pt x="7596" y="157"/>
                  </a:cubicBezTo>
                  <a:cubicBezTo>
                    <a:pt x="6117" y="255"/>
                    <a:pt x="4739" y="916"/>
                    <a:pt x="3798" y="2071"/>
                  </a:cubicBezTo>
                  <a:cubicBezTo>
                    <a:pt x="2845" y="3129"/>
                    <a:pt x="2209" y="4422"/>
                    <a:pt x="1637" y="5715"/>
                  </a:cubicBezTo>
                  <a:cubicBezTo>
                    <a:pt x="1279" y="6522"/>
                    <a:pt x="1007" y="7363"/>
                    <a:pt x="781" y="8216"/>
                  </a:cubicBezTo>
                  <a:cubicBezTo>
                    <a:pt x="525" y="9168"/>
                    <a:pt x="329" y="10130"/>
                    <a:pt x="213" y="11108"/>
                  </a:cubicBezTo>
                  <a:cubicBezTo>
                    <a:pt x="85" y="12243"/>
                    <a:pt x="1" y="13396"/>
                    <a:pt x="135" y="14533"/>
                  </a:cubicBezTo>
                  <a:cubicBezTo>
                    <a:pt x="348" y="16063"/>
                    <a:pt x="959" y="17325"/>
                    <a:pt x="2076" y="18120"/>
                  </a:cubicBezTo>
                  <a:cubicBezTo>
                    <a:pt x="2096" y="18134"/>
                    <a:pt x="2116" y="18147"/>
                    <a:pt x="2136" y="18161"/>
                  </a:cubicBezTo>
                  <a:cubicBezTo>
                    <a:pt x="2138" y="18164"/>
                    <a:pt x="2141" y="18165"/>
                    <a:pt x="2143" y="18167"/>
                  </a:cubicBezTo>
                  <a:cubicBezTo>
                    <a:pt x="2160" y="18178"/>
                    <a:pt x="2176" y="18189"/>
                    <a:pt x="2194" y="18201"/>
                  </a:cubicBezTo>
                  <a:cubicBezTo>
                    <a:pt x="2197" y="18203"/>
                    <a:pt x="2202" y="18206"/>
                    <a:pt x="2206" y="18209"/>
                  </a:cubicBezTo>
                  <a:cubicBezTo>
                    <a:pt x="2645" y="18497"/>
                    <a:pt x="3158" y="18717"/>
                    <a:pt x="3752" y="18857"/>
                  </a:cubicBezTo>
                  <a:cubicBezTo>
                    <a:pt x="4180" y="18964"/>
                    <a:pt x="4599" y="19013"/>
                    <a:pt x="5011" y="19013"/>
                  </a:cubicBezTo>
                  <a:cubicBezTo>
                    <a:pt x="5903" y="19013"/>
                    <a:pt x="6765" y="18785"/>
                    <a:pt x="7634" y="18429"/>
                  </a:cubicBezTo>
                  <a:cubicBezTo>
                    <a:pt x="9331" y="17777"/>
                    <a:pt x="10788" y="16639"/>
                    <a:pt x="12058" y="15354"/>
                  </a:cubicBezTo>
                  <a:cubicBezTo>
                    <a:pt x="11855" y="14742"/>
                    <a:pt x="11670" y="14123"/>
                    <a:pt x="11466" y="13512"/>
                  </a:cubicBezTo>
                  <a:cubicBezTo>
                    <a:pt x="11109" y="12422"/>
                    <a:pt x="10788" y="11320"/>
                    <a:pt x="10519" y="10205"/>
                  </a:cubicBezTo>
                  <a:cubicBezTo>
                    <a:pt x="10441" y="9894"/>
                    <a:pt x="10373" y="9581"/>
                    <a:pt x="10305" y="9267"/>
                  </a:cubicBezTo>
                  <a:cubicBezTo>
                    <a:pt x="9856" y="9451"/>
                    <a:pt x="9407" y="9637"/>
                    <a:pt x="8957" y="9820"/>
                  </a:cubicBezTo>
                  <a:cubicBezTo>
                    <a:pt x="8415" y="10042"/>
                    <a:pt x="7871" y="10260"/>
                    <a:pt x="7326" y="10475"/>
                  </a:cubicBezTo>
                  <a:cubicBezTo>
                    <a:pt x="7047" y="10585"/>
                    <a:pt x="6770" y="10694"/>
                    <a:pt x="6493" y="10807"/>
                  </a:cubicBezTo>
                  <a:cubicBezTo>
                    <a:pt x="6219" y="10919"/>
                    <a:pt x="5947" y="11031"/>
                    <a:pt x="5673" y="11141"/>
                  </a:cubicBezTo>
                  <a:cubicBezTo>
                    <a:pt x="5652" y="11151"/>
                    <a:pt x="5633" y="11159"/>
                    <a:pt x="5612" y="11167"/>
                  </a:cubicBezTo>
                  <a:cubicBezTo>
                    <a:pt x="5562" y="11186"/>
                    <a:pt x="5514" y="11207"/>
                    <a:pt x="5464" y="11227"/>
                  </a:cubicBezTo>
                  <a:cubicBezTo>
                    <a:pt x="5274" y="11303"/>
                    <a:pt x="5083" y="11379"/>
                    <a:pt x="4892" y="11456"/>
                  </a:cubicBezTo>
                  <a:cubicBezTo>
                    <a:pt x="4627" y="11561"/>
                    <a:pt x="4359" y="11660"/>
                    <a:pt x="4093" y="11767"/>
                  </a:cubicBezTo>
                  <a:cubicBezTo>
                    <a:pt x="3963" y="11819"/>
                    <a:pt x="3831" y="11871"/>
                    <a:pt x="3701" y="11926"/>
                  </a:cubicBezTo>
                  <a:cubicBezTo>
                    <a:pt x="3573" y="11979"/>
                    <a:pt x="3443" y="12032"/>
                    <a:pt x="3314" y="12086"/>
                  </a:cubicBezTo>
                  <a:cubicBezTo>
                    <a:pt x="3186" y="12138"/>
                    <a:pt x="3058" y="12190"/>
                    <a:pt x="2929" y="12242"/>
                  </a:cubicBezTo>
                  <a:cubicBezTo>
                    <a:pt x="2867" y="12267"/>
                    <a:pt x="2805" y="12293"/>
                    <a:pt x="2742" y="12318"/>
                  </a:cubicBezTo>
                  <a:cubicBezTo>
                    <a:pt x="2718" y="12329"/>
                    <a:pt x="2694" y="12339"/>
                    <a:pt x="2670" y="12347"/>
                  </a:cubicBezTo>
                  <a:cubicBezTo>
                    <a:pt x="2661" y="12350"/>
                    <a:pt x="2653" y="12351"/>
                    <a:pt x="2645" y="12351"/>
                  </a:cubicBezTo>
                  <a:cubicBezTo>
                    <a:pt x="2642" y="12351"/>
                    <a:pt x="2639" y="12351"/>
                    <a:pt x="2636" y="12350"/>
                  </a:cubicBezTo>
                  <a:lnTo>
                    <a:pt x="2636" y="12350"/>
                  </a:lnTo>
                  <a:cubicBezTo>
                    <a:pt x="2637" y="12351"/>
                    <a:pt x="2638" y="12351"/>
                    <a:pt x="2638" y="12352"/>
                  </a:cubicBezTo>
                  <a:cubicBezTo>
                    <a:pt x="2636" y="12350"/>
                    <a:pt x="2634" y="12350"/>
                    <a:pt x="2631" y="12350"/>
                  </a:cubicBezTo>
                  <a:lnTo>
                    <a:pt x="2627" y="12348"/>
                  </a:lnTo>
                  <a:cubicBezTo>
                    <a:pt x="2607" y="12344"/>
                    <a:pt x="2592" y="12331"/>
                    <a:pt x="2583" y="12312"/>
                  </a:cubicBezTo>
                  <a:cubicBezTo>
                    <a:pt x="2570" y="12287"/>
                    <a:pt x="2574" y="12255"/>
                    <a:pt x="2592" y="12234"/>
                  </a:cubicBezTo>
                  <a:cubicBezTo>
                    <a:pt x="2598" y="12226"/>
                    <a:pt x="2606" y="12218"/>
                    <a:pt x="2614" y="12214"/>
                  </a:cubicBezTo>
                  <a:cubicBezTo>
                    <a:pt x="2635" y="12204"/>
                    <a:pt x="2657" y="12195"/>
                    <a:pt x="2679" y="12186"/>
                  </a:cubicBezTo>
                  <a:cubicBezTo>
                    <a:pt x="2747" y="12159"/>
                    <a:pt x="2814" y="12132"/>
                    <a:pt x="2882" y="12106"/>
                  </a:cubicBezTo>
                  <a:cubicBezTo>
                    <a:pt x="3017" y="12053"/>
                    <a:pt x="3150" y="11998"/>
                    <a:pt x="3285" y="11945"/>
                  </a:cubicBezTo>
                  <a:cubicBezTo>
                    <a:pt x="3558" y="11838"/>
                    <a:pt x="3830" y="11733"/>
                    <a:pt x="4100" y="11621"/>
                  </a:cubicBezTo>
                  <a:cubicBezTo>
                    <a:pt x="4375" y="11506"/>
                    <a:pt x="4649" y="11391"/>
                    <a:pt x="4924" y="11279"/>
                  </a:cubicBezTo>
                  <a:cubicBezTo>
                    <a:pt x="5108" y="11204"/>
                    <a:pt x="5294" y="11129"/>
                    <a:pt x="5479" y="11055"/>
                  </a:cubicBezTo>
                  <a:cubicBezTo>
                    <a:pt x="5488" y="10945"/>
                    <a:pt x="5499" y="10835"/>
                    <a:pt x="5508" y="10727"/>
                  </a:cubicBezTo>
                  <a:cubicBezTo>
                    <a:pt x="5526" y="10525"/>
                    <a:pt x="5546" y="10324"/>
                    <a:pt x="5565" y="10122"/>
                  </a:cubicBezTo>
                  <a:cubicBezTo>
                    <a:pt x="5583" y="9906"/>
                    <a:pt x="5602" y="9689"/>
                    <a:pt x="5619" y="9472"/>
                  </a:cubicBezTo>
                  <a:cubicBezTo>
                    <a:pt x="5655" y="9015"/>
                    <a:pt x="5696" y="8559"/>
                    <a:pt x="5737" y="8102"/>
                  </a:cubicBezTo>
                  <a:cubicBezTo>
                    <a:pt x="5777" y="7633"/>
                    <a:pt x="5817" y="7163"/>
                    <a:pt x="5864" y="6694"/>
                  </a:cubicBezTo>
                  <a:cubicBezTo>
                    <a:pt x="5906" y="6242"/>
                    <a:pt x="5951" y="5790"/>
                    <a:pt x="5990" y="5337"/>
                  </a:cubicBezTo>
                  <a:cubicBezTo>
                    <a:pt x="6009" y="5110"/>
                    <a:pt x="6028" y="4881"/>
                    <a:pt x="6046" y="4654"/>
                  </a:cubicBezTo>
                  <a:cubicBezTo>
                    <a:pt x="6055" y="4541"/>
                    <a:pt x="6065" y="4429"/>
                    <a:pt x="6074" y="4315"/>
                  </a:cubicBezTo>
                  <a:cubicBezTo>
                    <a:pt x="6078" y="4262"/>
                    <a:pt x="6083" y="4209"/>
                    <a:pt x="6088" y="4155"/>
                  </a:cubicBezTo>
                  <a:cubicBezTo>
                    <a:pt x="6089" y="4131"/>
                    <a:pt x="6091" y="4105"/>
                    <a:pt x="6093" y="4080"/>
                  </a:cubicBezTo>
                  <a:cubicBezTo>
                    <a:pt x="6095" y="4061"/>
                    <a:pt x="6096" y="4042"/>
                    <a:pt x="6100" y="4023"/>
                  </a:cubicBezTo>
                  <a:cubicBezTo>
                    <a:pt x="6105" y="3997"/>
                    <a:pt x="6126" y="3971"/>
                    <a:pt x="6154" y="3966"/>
                  </a:cubicBezTo>
                  <a:cubicBezTo>
                    <a:pt x="6159" y="3965"/>
                    <a:pt x="6164" y="3965"/>
                    <a:pt x="6169" y="3965"/>
                  </a:cubicBezTo>
                  <a:cubicBezTo>
                    <a:pt x="6176" y="3965"/>
                    <a:pt x="6183" y="3965"/>
                    <a:pt x="6189" y="3968"/>
                  </a:cubicBezTo>
                  <a:cubicBezTo>
                    <a:pt x="6215" y="3978"/>
                    <a:pt x="6234" y="4004"/>
                    <a:pt x="6236" y="4031"/>
                  </a:cubicBezTo>
                  <a:cubicBezTo>
                    <a:pt x="6237" y="4075"/>
                    <a:pt x="6230" y="4120"/>
                    <a:pt x="6225" y="4164"/>
                  </a:cubicBezTo>
                  <a:cubicBezTo>
                    <a:pt x="6219" y="4222"/>
                    <a:pt x="6215" y="4280"/>
                    <a:pt x="6209" y="4337"/>
                  </a:cubicBezTo>
                  <a:cubicBezTo>
                    <a:pt x="6199" y="4455"/>
                    <a:pt x="6187" y="4573"/>
                    <a:pt x="6177" y="4691"/>
                  </a:cubicBezTo>
                  <a:cubicBezTo>
                    <a:pt x="6154" y="4929"/>
                    <a:pt x="6132" y="5165"/>
                    <a:pt x="6111" y="5403"/>
                  </a:cubicBezTo>
                  <a:cubicBezTo>
                    <a:pt x="6089" y="5642"/>
                    <a:pt x="6069" y="5882"/>
                    <a:pt x="6050" y="6123"/>
                  </a:cubicBezTo>
                  <a:cubicBezTo>
                    <a:pt x="6031" y="6358"/>
                    <a:pt x="6011" y="6594"/>
                    <a:pt x="5993" y="6831"/>
                  </a:cubicBezTo>
                  <a:cubicBezTo>
                    <a:pt x="5956" y="7299"/>
                    <a:pt x="5912" y="7767"/>
                    <a:pt x="5872" y="8236"/>
                  </a:cubicBezTo>
                  <a:cubicBezTo>
                    <a:pt x="5832" y="8690"/>
                    <a:pt x="5793" y="9146"/>
                    <a:pt x="5748" y="9600"/>
                  </a:cubicBezTo>
                  <a:cubicBezTo>
                    <a:pt x="5709" y="9992"/>
                    <a:pt x="5680" y="10385"/>
                    <a:pt x="5645" y="10778"/>
                  </a:cubicBezTo>
                  <a:cubicBezTo>
                    <a:pt x="5640" y="10850"/>
                    <a:pt x="5633" y="10923"/>
                    <a:pt x="5627" y="10996"/>
                  </a:cubicBezTo>
                  <a:cubicBezTo>
                    <a:pt x="5664" y="10981"/>
                    <a:pt x="5702" y="10966"/>
                    <a:pt x="5739" y="10951"/>
                  </a:cubicBezTo>
                  <a:cubicBezTo>
                    <a:pt x="6014" y="10842"/>
                    <a:pt x="6289" y="10735"/>
                    <a:pt x="6563" y="10624"/>
                  </a:cubicBezTo>
                  <a:cubicBezTo>
                    <a:pt x="6838" y="10511"/>
                    <a:pt x="7114" y="10399"/>
                    <a:pt x="7390" y="10286"/>
                  </a:cubicBezTo>
                  <a:cubicBezTo>
                    <a:pt x="7932" y="10064"/>
                    <a:pt x="8476" y="9845"/>
                    <a:pt x="9020" y="9629"/>
                  </a:cubicBezTo>
                  <a:cubicBezTo>
                    <a:pt x="9439" y="9462"/>
                    <a:pt x="9858" y="9298"/>
                    <a:pt x="10276" y="9132"/>
                  </a:cubicBezTo>
                  <a:cubicBezTo>
                    <a:pt x="10317" y="9116"/>
                    <a:pt x="10357" y="9100"/>
                    <a:pt x="10397" y="9084"/>
                  </a:cubicBezTo>
                  <a:cubicBezTo>
                    <a:pt x="10440" y="9066"/>
                    <a:pt x="10483" y="9049"/>
                    <a:pt x="10526" y="9033"/>
                  </a:cubicBezTo>
                  <a:cubicBezTo>
                    <a:pt x="10759" y="8939"/>
                    <a:pt x="10992" y="8845"/>
                    <a:pt x="11225" y="8751"/>
                  </a:cubicBezTo>
                  <a:cubicBezTo>
                    <a:pt x="11358" y="8697"/>
                    <a:pt x="11493" y="8645"/>
                    <a:pt x="11626" y="8590"/>
                  </a:cubicBezTo>
                  <a:cubicBezTo>
                    <a:pt x="11627" y="8589"/>
                    <a:pt x="11629" y="8588"/>
                    <a:pt x="11632" y="8587"/>
                  </a:cubicBezTo>
                  <a:cubicBezTo>
                    <a:pt x="11640" y="8585"/>
                    <a:pt x="11647" y="8581"/>
                    <a:pt x="11655" y="8578"/>
                  </a:cubicBezTo>
                  <a:cubicBezTo>
                    <a:pt x="11662" y="8575"/>
                    <a:pt x="11669" y="8574"/>
                    <a:pt x="11676" y="8574"/>
                  </a:cubicBezTo>
                  <a:cubicBezTo>
                    <a:pt x="11688" y="8574"/>
                    <a:pt x="11700" y="8578"/>
                    <a:pt x="11710" y="8585"/>
                  </a:cubicBezTo>
                  <a:cubicBezTo>
                    <a:pt x="11997" y="8473"/>
                    <a:pt x="12290" y="8373"/>
                    <a:pt x="12588" y="8295"/>
                  </a:cubicBezTo>
                  <a:cubicBezTo>
                    <a:pt x="13015" y="8175"/>
                    <a:pt x="13417" y="8111"/>
                    <a:pt x="13804" y="8111"/>
                  </a:cubicBezTo>
                  <a:cubicBezTo>
                    <a:pt x="14488" y="8111"/>
                    <a:pt x="15127" y="8312"/>
                    <a:pt x="15779" y="8766"/>
                  </a:cubicBezTo>
                  <a:cubicBezTo>
                    <a:pt x="15835" y="8806"/>
                    <a:pt x="15892" y="8848"/>
                    <a:pt x="15948" y="8891"/>
                  </a:cubicBezTo>
                  <a:cubicBezTo>
                    <a:pt x="16515" y="8549"/>
                    <a:pt x="17078" y="8396"/>
                    <a:pt x="17675" y="8396"/>
                  </a:cubicBezTo>
                  <a:cubicBezTo>
                    <a:pt x="18063" y="8396"/>
                    <a:pt x="18466" y="8460"/>
                    <a:pt x="18893" y="8580"/>
                  </a:cubicBezTo>
                  <a:cubicBezTo>
                    <a:pt x="19191" y="8659"/>
                    <a:pt x="19483" y="8758"/>
                    <a:pt x="19771" y="8869"/>
                  </a:cubicBezTo>
                  <a:cubicBezTo>
                    <a:pt x="19781" y="8862"/>
                    <a:pt x="19792" y="8859"/>
                    <a:pt x="19804" y="8859"/>
                  </a:cubicBezTo>
                  <a:cubicBezTo>
                    <a:pt x="19811" y="8859"/>
                    <a:pt x="19819" y="8860"/>
                    <a:pt x="19826" y="8863"/>
                  </a:cubicBezTo>
                  <a:cubicBezTo>
                    <a:pt x="19833" y="8865"/>
                    <a:pt x="19841" y="8869"/>
                    <a:pt x="19849" y="8872"/>
                  </a:cubicBezTo>
                  <a:cubicBezTo>
                    <a:pt x="19850" y="8872"/>
                    <a:pt x="19853" y="8873"/>
                    <a:pt x="19855" y="8875"/>
                  </a:cubicBezTo>
                  <a:cubicBezTo>
                    <a:pt x="19988" y="8930"/>
                    <a:pt x="20123" y="8982"/>
                    <a:pt x="20256" y="9036"/>
                  </a:cubicBezTo>
                  <a:cubicBezTo>
                    <a:pt x="20412" y="9099"/>
                    <a:pt x="20566" y="9161"/>
                    <a:pt x="20722" y="9223"/>
                  </a:cubicBezTo>
                  <a:cubicBezTo>
                    <a:pt x="20726" y="9224"/>
                    <a:pt x="20729" y="9227"/>
                    <a:pt x="20733" y="9228"/>
                  </a:cubicBezTo>
                  <a:cubicBezTo>
                    <a:pt x="20766" y="9242"/>
                    <a:pt x="20800" y="9254"/>
                    <a:pt x="20833" y="9268"/>
                  </a:cubicBezTo>
                  <a:cubicBezTo>
                    <a:pt x="20838" y="9269"/>
                    <a:pt x="20842" y="9272"/>
                    <a:pt x="20846" y="9273"/>
                  </a:cubicBezTo>
                  <a:cubicBezTo>
                    <a:pt x="20883" y="9288"/>
                    <a:pt x="20919" y="9303"/>
                    <a:pt x="20956" y="9317"/>
                  </a:cubicBezTo>
                  <a:cubicBezTo>
                    <a:pt x="21457" y="9518"/>
                    <a:pt x="21959" y="9714"/>
                    <a:pt x="22461" y="9914"/>
                  </a:cubicBezTo>
                  <a:cubicBezTo>
                    <a:pt x="23005" y="10130"/>
                    <a:pt x="23549" y="10348"/>
                    <a:pt x="24091" y="10570"/>
                  </a:cubicBezTo>
                  <a:cubicBezTo>
                    <a:pt x="24367" y="10683"/>
                    <a:pt x="24642" y="10796"/>
                    <a:pt x="24918" y="10908"/>
                  </a:cubicBezTo>
                  <a:cubicBezTo>
                    <a:pt x="25191" y="11020"/>
                    <a:pt x="25467" y="11126"/>
                    <a:pt x="25742" y="11235"/>
                  </a:cubicBezTo>
                  <a:cubicBezTo>
                    <a:pt x="25779" y="11250"/>
                    <a:pt x="25817" y="11265"/>
                    <a:pt x="25854" y="11280"/>
                  </a:cubicBezTo>
                  <a:cubicBezTo>
                    <a:pt x="25848" y="11208"/>
                    <a:pt x="25841" y="11136"/>
                    <a:pt x="25834" y="11063"/>
                  </a:cubicBezTo>
                  <a:cubicBezTo>
                    <a:pt x="25801" y="10670"/>
                    <a:pt x="25772" y="10276"/>
                    <a:pt x="25733" y="9885"/>
                  </a:cubicBezTo>
                  <a:cubicBezTo>
                    <a:pt x="25687" y="9430"/>
                    <a:pt x="25649" y="8975"/>
                    <a:pt x="25609" y="8520"/>
                  </a:cubicBezTo>
                  <a:cubicBezTo>
                    <a:pt x="25568" y="8052"/>
                    <a:pt x="25525" y="7584"/>
                    <a:pt x="25487" y="7115"/>
                  </a:cubicBezTo>
                  <a:cubicBezTo>
                    <a:pt x="25468" y="6879"/>
                    <a:pt x="25450" y="6644"/>
                    <a:pt x="25430" y="6407"/>
                  </a:cubicBezTo>
                  <a:cubicBezTo>
                    <a:pt x="25411" y="6168"/>
                    <a:pt x="25392" y="5928"/>
                    <a:pt x="25370" y="5687"/>
                  </a:cubicBezTo>
                  <a:cubicBezTo>
                    <a:pt x="25348" y="5451"/>
                    <a:pt x="25326" y="5213"/>
                    <a:pt x="25304" y="4975"/>
                  </a:cubicBezTo>
                  <a:cubicBezTo>
                    <a:pt x="25293" y="4858"/>
                    <a:pt x="25281" y="4740"/>
                    <a:pt x="25271" y="4623"/>
                  </a:cubicBezTo>
                  <a:cubicBezTo>
                    <a:pt x="25266" y="4565"/>
                    <a:pt x="25261" y="4507"/>
                    <a:pt x="25255" y="4448"/>
                  </a:cubicBezTo>
                  <a:cubicBezTo>
                    <a:pt x="25251" y="4406"/>
                    <a:pt x="25244" y="4360"/>
                    <a:pt x="25246" y="4317"/>
                  </a:cubicBezTo>
                  <a:cubicBezTo>
                    <a:pt x="25246" y="4288"/>
                    <a:pt x="25265" y="4263"/>
                    <a:pt x="25291" y="4253"/>
                  </a:cubicBezTo>
                  <a:cubicBezTo>
                    <a:pt x="25297" y="4250"/>
                    <a:pt x="25304" y="4249"/>
                    <a:pt x="25312" y="4249"/>
                  </a:cubicBezTo>
                  <a:cubicBezTo>
                    <a:pt x="25317" y="4249"/>
                    <a:pt x="25322" y="4250"/>
                    <a:pt x="25328" y="4251"/>
                  </a:cubicBezTo>
                  <a:cubicBezTo>
                    <a:pt x="25355" y="4255"/>
                    <a:pt x="25375" y="4282"/>
                    <a:pt x="25381" y="4307"/>
                  </a:cubicBezTo>
                  <a:cubicBezTo>
                    <a:pt x="25384" y="4327"/>
                    <a:pt x="25385" y="4345"/>
                    <a:pt x="25386" y="4364"/>
                  </a:cubicBezTo>
                  <a:cubicBezTo>
                    <a:pt x="25389" y="4389"/>
                    <a:pt x="25391" y="4415"/>
                    <a:pt x="25393" y="4440"/>
                  </a:cubicBezTo>
                  <a:cubicBezTo>
                    <a:pt x="25397" y="4493"/>
                    <a:pt x="25401" y="4546"/>
                    <a:pt x="25406" y="4601"/>
                  </a:cubicBezTo>
                  <a:cubicBezTo>
                    <a:pt x="25416" y="4713"/>
                    <a:pt x="25426" y="4826"/>
                    <a:pt x="25435" y="4938"/>
                  </a:cubicBezTo>
                  <a:cubicBezTo>
                    <a:pt x="25453" y="5167"/>
                    <a:pt x="25472" y="5394"/>
                    <a:pt x="25491" y="5623"/>
                  </a:cubicBezTo>
                  <a:cubicBezTo>
                    <a:pt x="25530" y="6075"/>
                    <a:pt x="25573" y="6527"/>
                    <a:pt x="25617" y="6978"/>
                  </a:cubicBezTo>
                  <a:cubicBezTo>
                    <a:pt x="25662" y="7448"/>
                    <a:pt x="25703" y="7917"/>
                    <a:pt x="25744" y="8387"/>
                  </a:cubicBezTo>
                  <a:cubicBezTo>
                    <a:pt x="25784" y="8843"/>
                    <a:pt x="25825" y="9300"/>
                    <a:pt x="25862" y="9757"/>
                  </a:cubicBezTo>
                  <a:cubicBezTo>
                    <a:pt x="25878" y="9974"/>
                    <a:pt x="25897" y="10190"/>
                    <a:pt x="25916" y="10407"/>
                  </a:cubicBezTo>
                  <a:cubicBezTo>
                    <a:pt x="25934" y="10609"/>
                    <a:pt x="25955" y="10810"/>
                    <a:pt x="25972" y="11011"/>
                  </a:cubicBezTo>
                  <a:cubicBezTo>
                    <a:pt x="25981" y="11121"/>
                    <a:pt x="25992" y="11229"/>
                    <a:pt x="26001" y="11339"/>
                  </a:cubicBezTo>
                  <a:cubicBezTo>
                    <a:pt x="26187" y="11413"/>
                    <a:pt x="26371" y="11489"/>
                    <a:pt x="26556" y="11564"/>
                  </a:cubicBezTo>
                  <a:cubicBezTo>
                    <a:pt x="26832" y="11676"/>
                    <a:pt x="27106" y="11792"/>
                    <a:pt x="27381" y="11906"/>
                  </a:cubicBezTo>
                  <a:cubicBezTo>
                    <a:pt x="27650" y="12018"/>
                    <a:pt x="27923" y="12123"/>
                    <a:pt x="28196" y="12230"/>
                  </a:cubicBezTo>
                  <a:cubicBezTo>
                    <a:pt x="28330" y="12282"/>
                    <a:pt x="28464" y="12338"/>
                    <a:pt x="28598" y="12391"/>
                  </a:cubicBezTo>
                  <a:cubicBezTo>
                    <a:pt x="28666" y="12417"/>
                    <a:pt x="28734" y="12444"/>
                    <a:pt x="28801" y="12471"/>
                  </a:cubicBezTo>
                  <a:cubicBezTo>
                    <a:pt x="28823" y="12480"/>
                    <a:pt x="28845" y="12488"/>
                    <a:pt x="28866" y="12498"/>
                  </a:cubicBezTo>
                  <a:cubicBezTo>
                    <a:pt x="28875" y="12503"/>
                    <a:pt x="28883" y="12510"/>
                    <a:pt x="28889" y="12518"/>
                  </a:cubicBezTo>
                  <a:cubicBezTo>
                    <a:pt x="28906" y="12540"/>
                    <a:pt x="28910" y="12572"/>
                    <a:pt x="28897" y="12598"/>
                  </a:cubicBezTo>
                  <a:cubicBezTo>
                    <a:pt x="28889" y="12616"/>
                    <a:pt x="28873" y="12628"/>
                    <a:pt x="28854" y="12633"/>
                  </a:cubicBezTo>
                  <a:lnTo>
                    <a:pt x="28850" y="12635"/>
                  </a:lnTo>
                  <a:cubicBezTo>
                    <a:pt x="28848" y="12635"/>
                    <a:pt x="28846" y="12636"/>
                    <a:pt x="28845" y="12636"/>
                  </a:cubicBezTo>
                  <a:cubicBezTo>
                    <a:pt x="28842" y="12636"/>
                    <a:pt x="28840" y="12636"/>
                    <a:pt x="28837" y="12636"/>
                  </a:cubicBezTo>
                  <a:cubicBezTo>
                    <a:pt x="28828" y="12636"/>
                    <a:pt x="28820" y="12635"/>
                    <a:pt x="28811" y="12631"/>
                  </a:cubicBezTo>
                  <a:cubicBezTo>
                    <a:pt x="28786" y="12624"/>
                    <a:pt x="28763" y="12614"/>
                    <a:pt x="28739" y="12603"/>
                  </a:cubicBezTo>
                  <a:cubicBezTo>
                    <a:pt x="28676" y="12578"/>
                    <a:pt x="28614" y="12553"/>
                    <a:pt x="28552" y="12527"/>
                  </a:cubicBezTo>
                  <a:cubicBezTo>
                    <a:pt x="28423" y="12474"/>
                    <a:pt x="28294" y="12423"/>
                    <a:pt x="28166" y="12370"/>
                  </a:cubicBezTo>
                  <a:cubicBezTo>
                    <a:pt x="28038" y="12317"/>
                    <a:pt x="27908" y="12264"/>
                    <a:pt x="27779" y="12211"/>
                  </a:cubicBezTo>
                  <a:cubicBezTo>
                    <a:pt x="27649" y="12156"/>
                    <a:pt x="27518" y="12104"/>
                    <a:pt x="27386" y="12051"/>
                  </a:cubicBezTo>
                  <a:cubicBezTo>
                    <a:pt x="27122" y="11945"/>
                    <a:pt x="26854" y="11846"/>
                    <a:pt x="26589" y="11741"/>
                  </a:cubicBezTo>
                  <a:cubicBezTo>
                    <a:pt x="26348" y="11645"/>
                    <a:pt x="26109" y="11549"/>
                    <a:pt x="25869" y="11452"/>
                  </a:cubicBezTo>
                  <a:cubicBezTo>
                    <a:pt x="25848" y="11444"/>
                    <a:pt x="25828" y="11435"/>
                    <a:pt x="25807" y="11427"/>
                  </a:cubicBezTo>
                  <a:cubicBezTo>
                    <a:pt x="25534" y="11316"/>
                    <a:pt x="25261" y="11203"/>
                    <a:pt x="24988" y="11092"/>
                  </a:cubicBezTo>
                  <a:cubicBezTo>
                    <a:pt x="24711" y="10979"/>
                    <a:pt x="24433" y="10870"/>
                    <a:pt x="24155" y="10760"/>
                  </a:cubicBezTo>
                  <a:cubicBezTo>
                    <a:pt x="23610" y="10546"/>
                    <a:pt x="23066" y="10327"/>
                    <a:pt x="22524" y="10106"/>
                  </a:cubicBezTo>
                  <a:cubicBezTo>
                    <a:pt x="22001" y="9892"/>
                    <a:pt x="21480" y="9676"/>
                    <a:pt x="20958" y="9465"/>
                  </a:cubicBezTo>
                  <a:cubicBezTo>
                    <a:pt x="20906" y="9444"/>
                    <a:pt x="20855" y="9423"/>
                    <a:pt x="20804" y="9402"/>
                  </a:cubicBezTo>
                  <a:cubicBezTo>
                    <a:pt x="20700" y="9724"/>
                    <a:pt x="20609" y="10051"/>
                    <a:pt x="20494" y="10370"/>
                  </a:cubicBezTo>
                  <a:cubicBezTo>
                    <a:pt x="20153" y="11402"/>
                    <a:pt x="19800" y="12431"/>
                    <a:pt x="19432" y="13454"/>
                  </a:cubicBezTo>
                  <a:cubicBezTo>
                    <a:pt x="19243" y="13990"/>
                    <a:pt x="19054" y="14526"/>
                    <a:pt x="18864" y="15062"/>
                  </a:cubicBezTo>
                  <a:cubicBezTo>
                    <a:pt x="18969" y="15173"/>
                    <a:pt x="19076" y="15282"/>
                    <a:pt x="19183" y="15392"/>
                  </a:cubicBezTo>
                  <a:cubicBezTo>
                    <a:pt x="20510" y="16778"/>
                    <a:pt x="22042" y="18020"/>
                    <a:pt x="23847" y="18714"/>
                  </a:cubicBezTo>
                  <a:cubicBezTo>
                    <a:pt x="24717" y="19070"/>
                    <a:pt x="25579" y="19298"/>
                    <a:pt x="26470" y="19298"/>
                  </a:cubicBezTo>
                  <a:cubicBezTo>
                    <a:pt x="26882" y="19298"/>
                    <a:pt x="27301" y="19249"/>
                    <a:pt x="27729" y="19142"/>
                  </a:cubicBezTo>
                  <a:cubicBezTo>
                    <a:pt x="28322" y="19002"/>
                    <a:pt x="28836" y="18783"/>
                    <a:pt x="29275" y="18494"/>
                  </a:cubicBezTo>
                  <a:cubicBezTo>
                    <a:pt x="29279" y="18490"/>
                    <a:pt x="29283" y="18488"/>
                    <a:pt x="29287" y="18486"/>
                  </a:cubicBezTo>
                  <a:cubicBezTo>
                    <a:pt x="29303" y="18474"/>
                    <a:pt x="29321" y="18463"/>
                    <a:pt x="29337" y="18451"/>
                  </a:cubicBezTo>
                  <a:cubicBezTo>
                    <a:pt x="29339" y="18450"/>
                    <a:pt x="29342" y="18449"/>
                    <a:pt x="29344" y="18447"/>
                  </a:cubicBezTo>
                  <a:cubicBezTo>
                    <a:pt x="29365" y="18433"/>
                    <a:pt x="29384" y="18419"/>
                    <a:pt x="29405" y="18405"/>
                  </a:cubicBezTo>
                  <a:cubicBezTo>
                    <a:pt x="30522" y="17611"/>
                    <a:pt x="31133" y="16348"/>
                    <a:pt x="31345" y="14818"/>
                  </a:cubicBezTo>
                  <a:cubicBezTo>
                    <a:pt x="31479" y="13681"/>
                    <a:pt x="31396" y="12527"/>
                    <a:pt x="31268" y="11393"/>
                  </a:cubicBezTo>
                  <a:lnTo>
                    <a:pt x="31268" y="11392"/>
                  </a:lnTo>
                  <a:cubicBezTo>
                    <a:pt x="31152" y="10414"/>
                    <a:pt x="30956" y="9453"/>
                    <a:pt x="30700" y="8500"/>
                  </a:cubicBezTo>
                  <a:cubicBezTo>
                    <a:pt x="30474" y="7648"/>
                    <a:pt x="30202" y="6806"/>
                    <a:pt x="29844" y="5999"/>
                  </a:cubicBezTo>
                  <a:cubicBezTo>
                    <a:pt x="29272" y="4706"/>
                    <a:pt x="28636" y="3415"/>
                    <a:pt x="27684" y="2355"/>
                  </a:cubicBezTo>
                  <a:cubicBezTo>
                    <a:pt x="26742" y="1200"/>
                    <a:pt x="25364" y="539"/>
                    <a:pt x="23885" y="441"/>
                  </a:cubicBezTo>
                  <a:cubicBezTo>
                    <a:pt x="23678" y="429"/>
                    <a:pt x="23471" y="424"/>
                    <a:pt x="23263" y="424"/>
                  </a:cubicBezTo>
                  <a:cubicBezTo>
                    <a:pt x="22730" y="424"/>
                    <a:pt x="22197" y="454"/>
                    <a:pt x="21665" y="454"/>
                  </a:cubicBezTo>
                  <a:cubicBezTo>
                    <a:pt x="21644" y="454"/>
                    <a:pt x="21623" y="454"/>
                    <a:pt x="21602" y="454"/>
                  </a:cubicBezTo>
                  <a:cubicBezTo>
                    <a:pt x="20880" y="453"/>
                    <a:pt x="20155" y="389"/>
                    <a:pt x="19455" y="203"/>
                  </a:cubicBezTo>
                  <a:cubicBezTo>
                    <a:pt x="19414" y="193"/>
                    <a:pt x="19371" y="181"/>
                    <a:pt x="19330" y="169"/>
                  </a:cubicBezTo>
                  <a:cubicBezTo>
                    <a:pt x="18899" y="803"/>
                    <a:pt x="18442" y="1417"/>
                    <a:pt x="17923" y="1982"/>
                  </a:cubicBezTo>
                  <a:cubicBezTo>
                    <a:pt x="17492" y="2465"/>
                    <a:pt x="16983" y="2867"/>
                    <a:pt x="16473" y="3262"/>
                  </a:cubicBezTo>
                  <a:cubicBezTo>
                    <a:pt x="16192" y="3477"/>
                    <a:pt x="15922" y="3713"/>
                    <a:pt x="15611" y="3886"/>
                  </a:cubicBezTo>
                  <a:cubicBezTo>
                    <a:pt x="15582" y="3904"/>
                    <a:pt x="15542" y="3928"/>
                    <a:pt x="15507" y="3928"/>
                  </a:cubicBezTo>
                  <a:cubicBezTo>
                    <a:pt x="15485" y="3928"/>
                    <a:pt x="15464" y="3918"/>
                    <a:pt x="15451" y="3889"/>
                  </a:cubicBezTo>
                  <a:cubicBezTo>
                    <a:pt x="15445" y="3878"/>
                    <a:pt x="15443" y="3867"/>
                    <a:pt x="15443" y="3857"/>
                  </a:cubicBezTo>
                  <a:cubicBezTo>
                    <a:pt x="15438" y="3858"/>
                    <a:pt x="15432" y="3859"/>
                    <a:pt x="15427" y="3859"/>
                  </a:cubicBezTo>
                  <a:cubicBezTo>
                    <a:pt x="15415" y="3859"/>
                    <a:pt x="15402" y="3855"/>
                    <a:pt x="15389" y="3847"/>
                  </a:cubicBezTo>
                  <a:cubicBezTo>
                    <a:pt x="14633" y="3374"/>
                    <a:pt x="13963" y="2775"/>
                    <a:pt x="13339" y="2142"/>
                  </a:cubicBezTo>
                  <a:cubicBezTo>
                    <a:pt x="12703" y="1499"/>
                    <a:pt x="12142" y="779"/>
                    <a:pt x="11685" y="0"/>
                  </a:cubicBezTo>
                  <a:close/>
                </a:path>
              </a:pathLst>
            </a:custGeom>
            <a:solidFill>
              <a:srgbClr val="F8B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109;p35">
              <a:extLst>
                <a:ext uri="{FF2B5EF4-FFF2-40B4-BE49-F238E27FC236}">
                  <a16:creationId xmlns:a16="http://schemas.microsoft.com/office/drawing/2014/main" id="{DB2DC67E-50CB-5C0D-F9A5-D241C5671F09}"/>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110;p35">
              <a:extLst>
                <a:ext uri="{FF2B5EF4-FFF2-40B4-BE49-F238E27FC236}">
                  <a16:creationId xmlns:a16="http://schemas.microsoft.com/office/drawing/2014/main" id="{1E006593-A358-F0BB-9CD6-DDCBF0A5EC36}"/>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111;p35">
              <a:extLst>
                <a:ext uri="{FF2B5EF4-FFF2-40B4-BE49-F238E27FC236}">
                  <a16:creationId xmlns:a16="http://schemas.microsoft.com/office/drawing/2014/main" id="{65742399-120E-9202-A3ED-EF9813219696}"/>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112;p35">
              <a:extLst>
                <a:ext uri="{FF2B5EF4-FFF2-40B4-BE49-F238E27FC236}">
                  <a16:creationId xmlns:a16="http://schemas.microsoft.com/office/drawing/2014/main" id="{B3D2399A-2B7C-D9E2-49EE-C3DB3F114D2D}"/>
                </a:ext>
              </a:extLst>
            </p:cNvPr>
            <p:cNvSpPr/>
            <p:nvPr/>
          </p:nvSpPr>
          <p:spPr>
            <a:xfrm>
              <a:off x="6208112" y="2135027"/>
              <a:ext cx="405622" cy="215306"/>
            </a:xfrm>
            <a:custGeom>
              <a:avLst/>
              <a:gdLst/>
              <a:ahLst/>
              <a:cxnLst/>
              <a:rect l="l" t="t" r="r" b="b"/>
              <a:pathLst>
                <a:path w="6469" h="3434" extrusionOk="0">
                  <a:moveTo>
                    <a:pt x="4203" y="0"/>
                  </a:moveTo>
                  <a:cubicBezTo>
                    <a:pt x="4058" y="641"/>
                    <a:pt x="3812" y="1282"/>
                    <a:pt x="3343" y="1752"/>
                  </a:cubicBezTo>
                  <a:cubicBezTo>
                    <a:pt x="3059" y="2023"/>
                    <a:pt x="2737" y="2262"/>
                    <a:pt x="2367" y="2403"/>
                  </a:cubicBezTo>
                  <a:cubicBezTo>
                    <a:pt x="1974" y="2541"/>
                    <a:pt x="1556" y="2630"/>
                    <a:pt x="1138" y="2630"/>
                  </a:cubicBezTo>
                  <a:cubicBezTo>
                    <a:pt x="1088" y="2630"/>
                    <a:pt x="1039" y="2629"/>
                    <a:pt x="989" y="2626"/>
                  </a:cubicBezTo>
                  <a:cubicBezTo>
                    <a:pt x="710" y="2614"/>
                    <a:pt x="430" y="2567"/>
                    <a:pt x="167" y="2470"/>
                  </a:cubicBezTo>
                  <a:cubicBezTo>
                    <a:pt x="113" y="2492"/>
                    <a:pt x="56" y="2512"/>
                    <a:pt x="1" y="2530"/>
                  </a:cubicBezTo>
                  <a:cubicBezTo>
                    <a:pt x="62" y="2590"/>
                    <a:pt x="134" y="2640"/>
                    <a:pt x="204" y="2692"/>
                  </a:cubicBezTo>
                  <a:cubicBezTo>
                    <a:pt x="678" y="3022"/>
                    <a:pt x="1246" y="3181"/>
                    <a:pt x="1806" y="3294"/>
                  </a:cubicBezTo>
                  <a:cubicBezTo>
                    <a:pt x="2259" y="3388"/>
                    <a:pt x="2720" y="3434"/>
                    <a:pt x="3181" y="3434"/>
                  </a:cubicBezTo>
                  <a:cubicBezTo>
                    <a:pt x="3724" y="3434"/>
                    <a:pt x="4267" y="3370"/>
                    <a:pt x="4798" y="3246"/>
                  </a:cubicBezTo>
                  <a:cubicBezTo>
                    <a:pt x="5207" y="3160"/>
                    <a:pt x="5611" y="3041"/>
                    <a:pt x="5993" y="2871"/>
                  </a:cubicBezTo>
                  <a:cubicBezTo>
                    <a:pt x="6165" y="2791"/>
                    <a:pt x="6320" y="2706"/>
                    <a:pt x="6469" y="2599"/>
                  </a:cubicBezTo>
                  <a:cubicBezTo>
                    <a:pt x="6333" y="2522"/>
                    <a:pt x="6207" y="2429"/>
                    <a:pt x="6095" y="2317"/>
                  </a:cubicBezTo>
                  <a:cubicBezTo>
                    <a:pt x="5927" y="2143"/>
                    <a:pt x="5789" y="1944"/>
                    <a:pt x="5679" y="1729"/>
                  </a:cubicBezTo>
                  <a:cubicBezTo>
                    <a:pt x="5667" y="1707"/>
                    <a:pt x="5657" y="1684"/>
                    <a:pt x="5645" y="1661"/>
                  </a:cubicBezTo>
                  <a:cubicBezTo>
                    <a:pt x="5642" y="1651"/>
                    <a:pt x="5637" y="1643"/>
                    <a:pt x="5633" y="1634"/>
                  </a:cubicBezTo>
                  <a:cubicBezTo>
                    <a:pt x="5627" y="1620"/>
                    <a:pt x="5620" y="1605"/>
                    <a:pt x="5614" y="1591"/>
                  </a:cubicBezTo>
                  <a:cubicBezTo>
                    <a:pt x="5528" y="1393"/>
                    <a:pt x="5464" y="1184"/>
                    <a:pt x="5426" y="971"/>
                  </a:cubicBezTo>
                  <a:cubicBezTo>
                    <a:pt x="5371" y="668"/>
                    <a:pt x="5367" y="357"/>
                    <a:pt x="5395" y="51"/>
                  </a:cubicBezTo>
                  <a:cubicBezTo>
                    <a:pt x="5356" y="49"/>
                    <a:pt x="5316" y="47"/>
                    <a:pt x="5278" y="46"/>
                  </a:cubicBezTo>
                  <a:cubicBezTo>
                    <a:pt x="4919" y="32"/>
                    <a:pt x="4561" y="16"/>
                    <a:pt x="42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113;p35">
              <a:extLst>
                <a:ext uri="{FF2B5EF4-FFF2-40B4-BE49-F238E27FC236}">
                  <a16:creationId xmlns:a16="http://schemas.microsoft.com/office/drawing/2014/main" id="{421A2629-EE3D-FB31-2D54-824E3970EE13}"/>
                </a:ext>
              </a:extLst>
            </p:cNvPr>
            <p:cNvSpPr/>
            <p:nvPr/>
          </p:nvSpPr>
          <p:spPr>
            <a:xfrm>
              <a:off x="6230936" y="2128317"/>
              <a:ext cx="231560" cy="163267"/>
            </a:xfrm>
            <a:custGeom>
              <a:avLst/>
              <a:gdLst/>
              <a:ahLst/>
              <a:cxnLst/>
              <a:rect l="l" t="t" r="r" b="b"/>
              <a:pathLst>
                <a:path w="3693" h="2604" extrusionOk="0">
                  <a:moveTo>
                    <a:pt x="1214" y="1"/>
                  </a:moveTo>
                  <a:lnTo>
                    <a:pt x="1214" y="1"/>
                  </a:lnTo>
                  <a:cubicBezTo>
                    <a:pt x="1230" y="266"/>
                    <a:pt x="1221" y="532"/>
                    <a:pt x="1174" y="794"/>
                  </a:cubicBezTo>
                  <a:cubicBezTo>
                    <a:pt x="1084" y="1292"/>
                    <a:pt x="859" y="1773"/>
                    <a:pt x="505" y="2138"/>
                  </a:cubicBezTo>
                  <a:cubicBezTo>
                    <a:pt x="359" y="2286"/>
                    <a:pt x="187" y="2400"/>
                    <a:pt x="1" y="2492"/>
                  </a:cubicBezTo>
                  <a:cubicBezTo>
                    <a:pt x="126" y="2526"/>
                    <a:pt x="256" y="2552"/>
                    <a:pt x="383" y="2573"/>
                  </a:cubicBezTo>
                  <a:cubicBezTo>
                    <a:pt x="513" y="2593"/>
                    <a:pt x="644" y="2603"/>
                    <a:pt x="774" y="2603"/>
                  </a:cubicBezTo>
                  <a:cubicBezTo>
                    <a:pt x="1084" y="2603"/>
                    <a:pt x="1391" y="2549"/>
                    <a:pt x="1690" y="2463"/>
                  </a:cubicBezTo>
                  <a:cubicBezTo>
                    <a:pt x="2249" y="2297"/>
                    <a:pt x="2764" y="1932"/>
                    <a:pt x="3121" y="1475"/>
                  </a:cubicBezTo>
                  <a:cubicBezTo>
                    <a:pt x="3415" y="1069"/>
                    <a:pt x="3585" y="589"/>
                    <a:pt x="3692" y="101"/>
                  </a:cubicBezTo>
                  <a:cubicBezTo>
                    <a:pt x="3658" y="100"/>
                    <a:pt x="3623" y="98"/>
                    <a:pt x="3589" y="97"/>
                  </a:cubicBezTo>
                  <a:cubicBezTo>
                    <a:pt x="3119" y="77"/>
                    <a:pt x="2649" y="59"/>
                    <a:pt x="2179" y="38"/>
                  </a:cubicBezTo>
                  <a:cubicBezTo>
                    <a:pt x="1942" y="27"/>
                    <a:pt x="1705" y="17"/>
                    <a:pt x="1468" y="9"/>
                  </a:cubicBezTo>
                  <a:cubicBezTo>
                    <a:pt x="1384" y="5"/>
                    <a:pt x="1300" y="3"/>
                    <a:pt x="12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114;p35">
              <a:extLst>
                <a:ext uri="{FF2B5EF4-FFF2-40B4-BE49-F238E27FC236}">
                  <a16:creationId xmlns:a16="http://schemas.microsoft.com/office/drawing/2014/main" id="{F671267E-4AC3-EC0E-6D1F-5BE936C3E05F}"/>
                </a:ext>
              </a:extLst>
            </p:cNvPr>
            <p:cNvSpPr/>
            <p:nvPr/>
          </p:nvSpPr>
          <p:spPr>
            <a:xfrm>
              <a:off x="6180648" y="2296227"/>
              <a:ext cx="462178" cy="243959"/>
            </a:xfrm>
            <a:custGeom>
              <a:avLst/>
              <a:gdLst/>
              <a:ahLst/>
              <a:cxnLst/>
              <a:rect l="l" t="t" r="r" b="b"/>
              <a:pathLst>
                <a:path w="7371" h="3891" extrusionOk="0">
                  <a:moveTo>
                    <a:pt x="301" y="1"/>
                  </a:moveTo>
                  <a:cubicBezTo>
                    <a:pt x="269" y="10"/>
                    <a:pt x="238" y="18"/>
                    <a:pt x="206" y="27"/>
                  </a:cubicBezTo>
                  <a:cubicBezTo>
                    <a:pt x="137" y="45"/>
                    <a:pt x="69" y="62"/>
                    <a:pt x="0" y="77"/>
                  </a:cubicBezTo>
                  <a:cubicBezTo>
                    <a:pt x="568" y="1049"/>
                    <a:pt x="1344" y="1893"/>
                    <a:pt x="2157" y="2664"/>
                  </a:cubicBezTo>
                  <a:cubicBezTo>
                    <a:pt x="2435" y="2924"/>
                    <a:pt x="2721" y="3175"/>
                    <a:pt x="3023" y="3406"/>
                  </a:cubicBezTo>
                  <a:cubicBezTo>
                    <a:pt x="3224" y="3558"/>
                    <a:pt x="3432" y="3701"/>
                    <a:pt x="3645" y="3835"/>
                  </a:cubicBezTo>
                  <a:cubicBezTo>
                    <a:pt x="3665" y="3849"/>
                    <a:pt x="3675" y="3869"/>
                    <a:pt x="3675" y="3890"/>
                  </a:cubicBezTo>
                  <a:cubicBezTo>
                    <a:pt x="3688" y="3882"/>
                    <a:pt x="3703" y="3874"/>
                    <a:pt x="3718" y="3868"/>
                  </a:cubicBezTo>
                  <a:cubicBezTo>
                    <a:pt x="3851" y="3798"/>
                    <a:pt x="3976" y="3712"/>
                    <a:pt x="4097" y="3623"/>
                  </a:cubicBezTo>
                  <a:cubicBezTo>
                    <a:pt x="4642" y="3225"/>
                    <a:pt x="5176" y="2808"/>
                    <a:pt x="5657" y="2333"/>
                  </a:cubicBezTo>
                  <a:cubicBezTo>
                    <a:pt x="6307" y="1701"/>
                    <a:pt x="6859" y="981"/>
                    <a:pt x="7371" y="233"/>
                  </a:cubicBezTo>
                  <a:cubicBezTo>
                    <a:pt x="7265" y="197"/>
                    <a:pt x="7160" y="157"/>
                    <a:pt x="7058" y="108"/>
                  </a:cubicBezTo>
                  <a:cubicBezTo>
                    <a:pt x="6282" y="717"/>
                    <a:pt x="4615" y="1018"/>
                    <a:pt x="3536" y="1018"/>
                  </a:cubicBezTo>
                  <a:cubicBezTo>
                    <a:pt x="3451" y="1018"/>
                    <a:pt x="3370" y="1016"/>
                    <a:pt x="3293" y="1012"/>
                  </a:cubicBezTo>
                  <a:cubicBezTo>
                    <a:pt x="2418" y="958"/>
                    <a:pt x="1534" y="762"/>
                    <a:pt x="749" y="360"/>
                  </a:cubicBezTo>
                  <a:cubicBezTo>
                    <a:pt x="626" y="288"/>
                    <a:pt x="509" y="206"/>
                    <a:pt x="398" y="117"/>
                  </a:cubicBezTo>
                  <a:cubicBezTo>
                    <a:pt x="363" y="90"/>
                    <a:pt x="313" y="46"/>
                    <a:pt x="301"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132;p35">
              <a:extLst>
                <a:ext uri="{FF2B5EF4-FFF2-40B4-BE49-F238E27FC236}">
                  <a16:creationId xmlns:a16="http://schemas.microsoft.com/office/drawing/2014/main" id="{A18C0489-DA48-F1E0-E60D-F0D231232ECE}"/>
                </a:ext>
              </a:extLst>
            </p:cNvPr>
            <p:cNvSpPr/>
            <p:nvPr/>
          </p:nvSpPr>
          <p:spPr>
            <a:xfrm>
              <a:off x="6349822" y="2558623"/>
              <a:ext cx="26146" cy="20063"/>
            </a:xfrm>
            <a:custGeom>
              <a:avLst/>
              <a:gdLst/>
              <a:ahLst/>
              <a:cxnLst/>
              <a:rect l="l" t="t" r="r" b="b"/>
              <a:pathLst>
                <a:path w="417" h="320" extrusionOk="0">
                  <a:moveTo>
                    <a:pt x="416" y="1"/>
                  </a:moveTo>
                  <a:cubicBezTo>
                    <a:pt x="340" y="1"/>
                    <a:pt x="264" y="20"/>
                    <a:pt x="194" y="50"/>
                  </a:cubicBezTo>
                  <a:cubicBezTo>
                    <a:pt x="180" y="60"/>
                    <a:pt x="164" y="64"/>
                    <a:pt x="149" y="64"/>
                  </a:cubicBezTo>
                  <a:cubicBezTo>
                    <a:pt x="128" y="64"/>
                    <a:pt x="107" y="55"/>
                    <a:pt x="94" y="37"/>
                  </a:cubicBezTo>
                  <a:lnTo>
                    <a:pt x="94" y="37"/>
                  </a:lnTo>
                  <a:cubicBezTo>
                    <a:pt x="1" y="149"/>
                    <a:pt x="70" y="254"/>
                    <a:pt x="177" y="319"/>
                  </a:cubicBezTo>
                  <a:cubicBezTo>
                    <a:pt x="219" y="272"/>
                    <a:pt x="257" y="222"/>
                    <a:pt x="294" y="172"/>
                  </a:cubicBezTo>
                  <a:cubicBezTo>
                    <a:pt x="336" y="116"/>
                    <a:pt x="369" y="52"/>
                    <a:pt x="41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1133;p35">
              <a:extLst>
                <a:ext uri="{FF2B5EF4-FFF2-40B4-BE49-F238E27FC236}">
                  <a16:creationId xmlns:a16="http://schemas.microsoft.com/office/drawing/2014/main" id="{0B693C18-87AC-5171-0D92-352E2199A6C5}"/>
                </a:ext>
              </a:extLst>
            </p:cNvPr>
            <p:cNvSpPr/>
            <p:nvPr/>
          </p:nvSpPr>
          <p:spPr>
            <a:xfrm>
              <a:off x="6369386" y="2559627"/>
              <a:ext cx="28028" cy="23575"/>
            </a:xfrm>
            <a:custGeom>
              <a:avLst/>
              <a:gdLst/>
              <a:ahLst/>
              <a:cxnLst/>
              <a:rect l="l" t="t" r="r" b="b"/>
              <a:pathLst>
                <a:path w="447" h="376" extrusionOk="0">
                  <a:moveTo>
                    <a:pt x="226" y="1"/>
                  </a:moveTo>
                  <a:lnTo>
                    <a:pt x="226" y="1"/>
                  </a:lnTo>
                  <a:cubicBezTo>
                    <a:pt x="234" y="25"/>
                    <a:pt x="229" y="54"/>
                    <a:pt x="208" y="77"/>
                  </a:cubicBezTo>
                  <a:cubicBezTo>
                    <a:pt x="147" y="178"/>
                    <a:pt x="77" y="271"/>
                    <a:pt x="1" y="361"/>
                  </a:cubicBezTo>
                  <a:cubicBezTo>
                    <a:pt x="33" y="370"/>
                    <a:pt x="65" y="375"/>
                    <a:pt x="93" y="375"/>
                  </a:cubicBezTo>
                  <a:cubicBezTo>
                    <a:pt x="96" y="375"/>
                    <a:pt x="98" y="375"/>
                    <a:pt x="101" y="375"/>
                  </a:cubicBezTo>
                  <a:cubicBezTo>
                    <a:pt x="324" y="365"/>
                    <a:pt x="446" y="72"/>
                    <a:pt x="22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1134;p35">
              <a:extLst>
                <a:ext uri="{FF2B5EF4-FFF2-40B4-BE49-F238E27FC236}">
                  <a16:creationId xmlns:a16="http://schemas.microsoft.com/office/drawing/2014/main" id="{66B920B4-7AA3-2513-14BD-33DE6465CF4D}"/>
                </a:ext>
              </a:extLst>
            </p:cNvPr>
            <p:cNvSpPr/>
            <p:nvPr/>
          </p:nvSpPr>
          <p:spPr>
            <a:xfrm>
              <a:off x="6438923" y="2565960"/>
              <a:ext cx="27401" cy="25331"/>
            </a:xfrm>
            <a:custGeom>
              <a:avLst/>
              <a:gdLst/>
              <a:ahLst/>
              <a:cxnLst/>
              <a:rect l="l" t="t" r="r" b="b"/>
              <a:pathLst>
                <a:path w="437" h="404" extrusionOk="0">
                  <a:moveTo>
                    <a:pt x="0" y="0"/>
                  </a:moveTo>
                  <a:lnTo>
                    <a:pt x="0" y="0"/>
                  </a:lnTo>
                  <a:cubicBezTo>
                    <a:pt x="22" y="12"/>
                    <a:pt x="37" y="35"/>
                    <a:pt x="38" y="59"/>
                  </a:cubicBezTo>
                  <a:cubicBezTo>
                    <a:pt x="50" y="160"/>
                    <a:pt x="73" y="258"/>
                    <a:pt x="91" y="356"/>
                  </a:cubicBezTo>
                  <a:cubicBezTo>
                    <a:pt x="94" y="372"/>
                    <a:pt x="97" y="387"/>
                    <a:pt x="101" y="403"/>
                  </a:cubicBezTo>
                  <a:cubicBezTo>
                    <a:pt x="395" y="328"/>
                    <a:pt x="437" y="85"/>
                    <a:pt x="105" y="8"/>
                  </a:cubicBezTo>
                  <a:cubicBezTo>
                    <a:pt x="72" y="8"/>
                    <a:pt x="36" y="2"/>
                    <a:pt x="0" y="0"/>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1135;p35">
              <a:extLst>
                <a:ext uri="{FF2B5EF4-FFF2-40B4-BE49-F238E27FC236}">
                  <a16:creationId xmlns:a16="http://schemas.microsoft.com/office/drawing/2014/main" id="{3239EC30-4132-87EA-7FBC-237854DB3B1E}"/>
                </a:ext>
              </a:extLst>
            </p:cNvPr>
            <p:cNvSpPr/>
            <p:nvPr/>
          </p:nvSpPr>
          <p:spPr>
            <a:xfrm>
              <a:off x="6428703" y="2566649"/>
              <a:ext cx="7085" cy="22447"/>
            </a:xfrm>
            <a:custGeom>
              <a:avLst/>
              <a:gdLst/>
              <a:ahLst/>
              <a:cxnLst/>
              <a:rect l="l" t="t" r="r" b="b"/>
              <a:pathLst>
                <a:path w="113" h="358" extrusionOk="0">
                  <a:moveTo>
                    <a:pt x="89" y="1"/>
                  </a:moveTo>
                  <a:lnTo>
                    <a:pt x="89" y="1"/>
                  </a:lnTo>
                  <a:cubicBezTo>
                    <a:pt x="86" y="2"/>
                    <a:pt x="82" y="4"/>
                    <a:pt x="78" y="6"/>
                  </a:cubicBezTo>
                  <a:lnTo>
                    <a:pt x="79" y="6"/>
                  </a:lnTo>
                  <a:cubicBezTo>
                    <a:pt x="12" y="75"/>
                    <a:pt x="0" y="187"/>
                    <a:pt x="20" y="276"/>
                  </a:cubicBezTo>
                  <a:cubicBezTo>
                    <a:pt x="43" y="309"/>
                    <a:pt x="75" y="337"/>
                    <a:pt x="112" y="358"/>
                  </a:cubicBezTo>
                  <a:cubicBezTo>
                    <a:pt x="94" y="255"/>
                    <a:pt x="80" y="152"/>
                    <a:pt x="66" y="51"/>
                  </a:cubicBezTo>
                  <a:cubicBezTo>
                    <a:pt x="67" y="31"/>
                    <a:pt x="75" y="14"/>
                    <a:pt x="89"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1137;p35">
              <a:extLst>
                <a:ext uri="{FF2B5EF4-FFF2-40B4-BE49-F238E27FC236}">
                  <a16:creationId xmlns:a16="http://schemas.microsoft.com/office/drawing/2014/main" id="{F9BB7AA4-76CF-B676-BF5A-28A396137E08}"/>
                </a:ext>
              </a:extLst>
            </p:cNvPr>
            <p:cNvSpPr/>
            <p:nvPr/>
          </p:nvSpPr>
          <p:spPr>
            <a:xfrm>
              <a:off x="6568970" y="2738133"/>
              <a:ext cx="23764" cy="25768"/>
            </a:xfrm>
            <a:custGeom>
              <a:avLst/>
              <a:gdLst/>
              <a:ahLst/>
              <a:cxnLst/>
              <a:rect l="l" t="t" r="r" b="b"/>
              <a:pathLst>
                <a:path w="379" h="411" extrusionOk="0">
                  <a:moveTo>
                    <a:pt x="133" y="0"/>
                  </a:moveTo>
                  <a:cubicBezTo>
                    <a:pt x="132" y="20"/>
                    <a:pt x="125" y="42"/>
                    <a:pt x="110" y="55"/>
                  </a:cubicBezTo>
                  <a:cubicBezTo>
                    <a:pt x="97" y="65"/>
                    <a:pt x="83" y="72"/>
                    <a:pt x="69" y="74"/>
                  </a:cubicBezTo>
                  <a:cubicBezTo>
                    <a:pt x="32" y="184"/>
                    <a:pt x="1" y="410"/>
                    <a:pt x="169" y="410"/>
                  </a:cubicBezTo>
                  <a:cubicBezTo>
                    <a:pt x="171" y="410"/>
                    <a:pt x="172" y="410"/>
                    <a:pt x="173" y="410"/>
                  </a:cubicBezTo>
                  <a:cubicBezTo>
                    <a:pt x="174" y="410"/>
                    <a:pt x="175" y="410"/>
                    <a:pt x="176" y="410"/>
                  </a:cubicBezTo>
                  <a:cubicBezTo>
                    <a:pt x="241" y="410"/>
                    <a:pt x="309" y="361"/>
                    <a:pt x="330" y="302"/>
                  </a:cubicBezTo>
                  <a:cubicBezTo>
                    <a:pt x="379" y="162"/>
                    <a:pt x="250" y="49"/>
                    <a:pt x="1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1138;p35">
              <a:extLst>
                <a:ext uri="{FF2B5EF4-FFF2-40B4-BE49-F238E27FC236}">
                  <a16:creationId xmlns:a16="http://schemas.microsoft.com/office/drawing/2014/main" id="{16F61F42-ACE6-1625-C566-C37FDC33BAC5}"/>
                </a:ext>
              </a:extLst>
            </p:cNvPr>
            <p:cNvSpPr/>
            <p:nvPr/>
          </p:nvSpPr>
          <p:spPr>
            <a:xfrm>
              <a:off x="6573485" y="2243998"/>
              <a:ext cx="266171" cy="78122"/>
            </a:xfrm>
            <a:custGeom>
              <a:avLst/>
              <a:gdLst/>
              <a:ahLst/>
              <a:cxnLst/>
              <a:rect l="l" t="t" r="r" b="b"/>
              <a:pathLst>
                <a:path w="4245" h="1246" extrusionOk="0">
                  <a:moveTo>
                    <a:pt x="1" y="1"/>
                  </a:moveTo>
                  <a:lnTo>
                    <a:pt x="1" y="1"/>
                  </a:lnTo>
                  <a:cubicBezTo>
                    <a:pt x="108" y="192"/>
                    <a:pt x="245" y="367"/>
                    <a:pt x="414" y="517"/>
                  </a:cubicBezTo>
                  <a:cubicBezTo>
                    <a:pt x="644" y="708"/>
                    <a:pt x="911" y="842"/>
                    <a:pt x="1193" y="939"/>
                  </a:cubicBezTo>
                  <a:cubicBezTo>
                    <a:pt x="1195" y="940"/>
                    <a:pt x="1198" y="941"/>
                    <a:pt x="1202" y="942"/>
                  </a:cubicBezTo>
                  <a:cubicBezTo>
                    <a:pt x="1220" y="949"/>
                    <a:pt x="1241" y="955"/>
                    <a:pt x="1261" y="962"/>
                  </a:cubicBezTo>
                  <a:cubicBezTo>
                    <a:pt x="1280" y="968"/>
                    <a:pt x="1300" y="974"/>
                    <a:pt x="1321" y="980"/>
                  </a:cubicBezTo>
                  <a:cubicBezTo>
                    <a:pt x="1324" y="982"/>
                    <a:pt x="1328" y="983"/>
                    <a:pt x="1331" y="983"/>
                  </a:cubicBezTo>
                  <a:cubicBezTo>
                    <a:pt x="1637" y="1074"/>
                    <a:pt x="1957" y="1126"/>
                    <a:pt x="2268" y="1164"/>
                  </a:cubicBezTo>
                  <a:cubicBezTo>
                    <a:pt x="2843" y="1232"/>
                    <a:pt x="3422" y="1246"/>
                    <a:pt x="4001" y="1246"/>
                  </a:cubicBezTo>
                  <a:cubicBezTo>
                    <a:pt x="4082" y="1246"/>
                    <a:pt x="4163" y="1245"/>
                    <a:pt x="4245" y="1245"/>
                  </a:cubicBezTo>
                  <a:cubicBezTo>
                    <a:pt x="3774" y="550"/>
                    <a:pt x="2940" y="200"/>
                    <a:pt x="2134" y="85"/>
                  </a:cubicBezTo>
                  <a:cubicBezTo>
                    <a:pt x="1427" y="0"/>
                    <a:pt x="711" y="50"/>
                    <a:pt x="1" y="1"/>
                  </a:cubicBezTo>
                  <a:close/>
                </a:path>
              </a:pathLst>
            </a:custGeom>
            <a:solidFill>
              <a:srgbClr val="FFBE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1139;p35">
              <a:extLst>
                <a:ext uri="{FF2B5EF4-FFF2-40B4-BE49-F238E27FC236}">
                  <a16:creationId xmlns:a16="http://schemas.microsoft.com/office/drawing/2014/main" id="{8A459D60-5999-4C63-414C-7D82DD460EFF}"/>
                </a:ext>
              </a:extLst>
            </p:cNvPr>
            <p:cNvSpPr/>
            <p:nvPr/>
          </p:nvSpPr>
          <p:spPr>
            <a:xfrm>
              <a:off x="6081263" y="2234467"/>
              <a:ext cx="193060" cy="68591"/>
            </a:xfrm>
            <a:custGeom>
              <a:avLst/>
              <a:gdLst/>
              <a:ahLst/>
              <a:cxnLst/>
              <a:rect l="l" t="t" r="r" b="b"/>
              <a:pathLst>
                <a:path w="3079" h="1094" extrusionOk="0">
                  <a:moveTo>
                    <a:pt x="3078" y="1"/>
                  </a:moveTo>
                  <a:cubicBezTo>
                    <a:pt x="2807" y="63"/>
                    <a:pt x="2527" y="87"/>
                    <a:pt x="2249" y="92"/>
                  </a:cubicBezTo>
                  <a:cubicBezTo>
                    <a:pt x="2085" y="96"/>
                    <a:pt x="1921" y="98"/>
                    <a:pt x="1757" y="98"/>
                  </a:cubicBezTo>
                  <a:cubicBezTo>
                    <a:pt x="1666" y="98"/>
                    <a:pt x="1574" y="98"/>
                    <a:pt x="1482" y="97"/>
                  </a:cubicBezTo>
                  <a:cubicBezTo>
                    <a:pt x="1434" y="98"/>
                    <a:pt x="1384" y="98"/>
                    <a:pt x="1333" y="98"/>
                  </a:cubicBezTo>
                  <a:cubicBezTo>
                    <a:pt x="1307" y="98"/>
                    <a:pt x="1282" y="98"/>
                    <a:pt x="1256" y="98"/>
                  </a:cubicBezTo>
                  <a:cubicBezTo>
                    <a:pt x="891" y="98"/>
                    <a:pt x="492" y="108"/>
                    <a:pt x="260" y="411"/>
                  </a:cubicBezTo>
                  <a:cubicBezTo>
                    <a:pt x="143" y="590"/>
                    <a:pt x="1" y="886"/>
                    <a:pt x="115" y="1093"/>
                  </a:cubicBezTo>
                  <a:cubicBezTo>
                    <a:pt x="375" y="1080"/>
                    <a:pt x="635" y="1061"/>
                    <a:pt x="893" y="1031"/>
                  </a:cubicBezTo>
                  <a:cubicBezTo>
                    <a:pt x="1052" y="1011"/>
                    <a:pt x="1212" y="988"/>
                    <a:pt x="1373" y="959"/>
                  </a:cubicBezTo>
                  <a:cubicBezTo>
                    <a:pt x="1376" y="958"/>
                    <a:pt x="1379" y="957"/>
                    <a:pt x="1383" y="957"/>
                  </a:cubicBezTo>
                  <a:cubicBezTo>
                    <a:pt x="1403" y="953"/>
                    <a:pt x="1422" y="949"/>
                    <a:pt x="1442" y="945"/>
                  </a:cubicBezTo>
                  <a:cubicBezTo>
                    <a:pt x="1443" y="945"/>
                    <a:pt x="1444" y="945"/>
                    <a:pt x="1445" y="944"/>
                  </a:cubicBezTo>
                  <a:cubicBezTo>
                    <a:pt x="1466" y="941"/>
                    <a:pt x="1486" y="936"/>
                    <a:pt x="1507" y="933"/>
                  </a:cubicBezTo>
                  <a:cubicBezTo>
                    <a:pt x="1508" y="931"/>
                    <a:pt x="1509" y="931"/>
                    <a:pt x="1510" y="931"/>
                  </a:cubicBezTo>
                  <a:cubicBezTo>
                    <a:pt x="1672" y="897"/>
                    <a:pt x="1832" y="854"/>
                    <a:pt x="1988" y="800"/>
                  </a:cubicBezTo>
                  <a:cubicBezTo>
                    <a:pt x="1988" y="800"/>
                    <a:pt x="1988" y="800"/>
                    <a:pt x="1988" y="799"/>
                  </a:cubicBezTo>
                  <a:cubicBezTo>
                    <a:pt x="2004" y="794"/>
                    <a:pt x="2020" y="788"/>
                    <a:pt x="2035" y="783"/>
                  </a:cubicBezTo>
                  <a:cubicBezTo>
                    <a:pt x="2049" y="777"/>
                    <a:pt x="2062" y="772"/>
                    <a:pt x="2076" y="768"/>
                  </a:cubicBezTo>
                  <a:cubicBezTo>
                    <a:pt x="2082" y="765"/>
                    <a:pt x="2086" y="763"/>
                    <a:pt x="2091" y="762"/>
                  </a:cubicBezTo>
                  <a:cubicBezTo>
                    <a:pt x="2104" y="756"/>
                    <a:pt x="2117" y="751"/>
                    <a:pt x="2130" y="746"/>
                  </a:cubicBezTo>
                  <a:cubicBezTo>
                    <a:pt x="2131" y="746"/>
                    <a:pt x="2132" y="744"/>
                    <a:pt x="2134" y="744"/>
                  </a:cubicBezTo>
                  <a:cubicBezTo>
                    <a:pt x="2149" y="739"/>
                    <a:pt x="2162" y="733"/>
                    <a:pt x="2176" y="726"/>
                  </a:cubicBezTo>
                  <a:cubicBezTo>
                    <a:pt x="2381" y="639"/>
                    <a:pt x="2574" y="527"/>
                    <a:pt x="2746" y="385"/>
                  </a:cubicBezTo>
                  <a:cubicBezTo>
                    <a:pt x="2876" y="270"/>
                    <a:pt x="2986" y="140"/>
                    <a:pt x="3078" y="2"/>
                  </a:cubicBezTo>
                  <a:lnTo>
                    <a:pt x="3078" y="1"/>
                  </a:lnTo>
                  <a:close/>
                </a:path>
              </a:pathLst>
            </a:custGeom>
            <a:solidFill>
              <a:srgbClr val="FFBE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1140;p35">
              <a:extLst>
                <a:ext uri="{FF2B5EF4-FFF2-40B4-BE49-F238E27FC236}">
                  <a16:creationId xmlns:a16="http://schemas.microsoft.com/office/drawing/2014/main" id="{80323C5F-1EE5-DD83-4207-1A612BFBE7C4}"/>
                </a:ext>
              </a:extLst>
            </p:cNvPr>
            <p:cNvSpPr/>
            <p:nvPr/>
          </p:nvSpPr>
          <p:spPr>
            <a:xfrm>
              <a:off x="6161023" y="2288515"/>
              <a:ext cx="489831" cy="110224"/>
            </a:xfrm>
            <a:custGeom>
              <a:avLst/>
              <a:gdLst/>
              <a:ahLst/>
              <a:cxnLst/>
              <a:rect l="l" t="t" r="r" b="b"/>
              <a:pathLst>
                <a:path w="7812" h="1758" extrusionOk="0">
                  <a:moveTo>
                    <a:pt x="516" y="0"/>
                  </a:moveTo>
                  <a:cubicBezTo>
                    <a:pt x="223" y="0"/>
                    <a:pt x="0" y="446"/>
                    <a:pt x="714" y="977"/>
                  </a:cubicBezTo>
                  <a:cubicBezTo>
                    <a:pt x="1469" y="1488"/>
                    <a:pt x="2400" y="1690"/>
                    <a:pt x="3297" y="1751"/>
                  </a:cubicBezTo>
                  <a:cubicBezTo>
                    <a:pt x="3378" y="1756"/>
                    <a:pt x="3458" y="1758"/>
                    <a:pt x="3539" y="1758"/>
                  </a:cubicBezTo>
                  <a:cubicBezTo>
                    <a:pt x="4092" y="1758"/>
                    <a:pt x="4642" y="1654"/>
                    <a:pt x="5183" y="1545"/>
                  </a:cubicBezTo>
                  <a:cubicBezTo>
                    <a:pt x="5883" y="1421"/>
                    <a:pt x="6563" y="1201"/>
                    <a:pt x="7147" y="787"/>
                  </a:cubicBezTo>
                  <a:cubicBezTo>
                    <a:pt x="7295" y="656"/>
                    <a:pt x="7811" y="474"/>
                    <a:pt x="7655" y="225"/>
                  </a:cubicBezTo>
                  <a:cubicBezTo>
                    <a:pt x="7618" y="181"/>
                    <a:pt x="7579" y="163"/>
                    <a:pt x="7539" y="163"/>
                  </a:cubicBezTo>
                  <a:cubicBezTo>
                    <a:pt x="7441" y="163"/>
                    <a:pt x="7341" y="272"/>
                    <a:pt x="7257" y="327"/>
                  </a:cubicBezTo>
                  <a:cubicBezTo>
                    <a:pt x="6980" y="501"/>
                    <a:pt x="6687" y="649"/>
                    <a:pt x="6380" y="766"/>
                  </a:cubicBezTo>
                  <a:cubicBezTo>
                    <a:pt x="5923" y="915"/>
                    <a:pt x="5440" y="962"/>
                    <a:pt x="4966" y="1031"/>
                  </a:cubicBezTo>
                  <a:cubicBezTo>
                    <a:pt x="4505" y="1097"/>
                    <a:pt x="4038" y="1149"/>
                    <a:pt x="3572" y="1149"/>
                  </a:cubicBezTo>
                  <a:cubicBezTo>
                    <a:pt x="3215" y="1149"/>
                    <a:pt x="2860" y="1118"/>
                    <a:pt x="2508" y="1041"/>
                  </a:cubicBezTo>
                  <a:cubicBezTo>
                    <a:pt x="1900" y="876"/>
                    <a:pt x="1135" y="740"/>
                    <a:pt x="792" y="153"/>
                  </a:cubicBezTo>
                  <a:cubicBezTo>
                    <a:pt x="712" y="47"/>
                    <a:pt x="610" y="0"/>
                    <a:pt x="516" y="0"/>
                  </a:cubicBezTo>
                  <a:close/>
                </a:path>
              </a:pathLst>
            </a:custGeom>
            <a:solidFill>
              <a:srgbClr val="4D73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1143;p35">
              <a:extLst>
                <a:ext uri="{FF2B5EF4-FFF2-40B4-BE49-F238E27FC236}">
                  <a16:creationId xmlns:a16="http://schemas.microsoft.com/office/drawing/2014/main" id="{89148CB7-5CFB-7E46-11BD-E47BC7A5EFE5}"/>
                </a:ext>
              </a:extLst>
            </p:cNvPr>
            <p:cNvSpPr/>
            <p:nvPr/>
          </p:nvSpPr>
          <p:spPr>
            <a:xfrm>
              <a:off x="6148168" y="2297543"/>
              <a:ext cx="294011" cy="271233"/>
            </a:xfrm>
            <a:custGeom>
              <a:avLst/>
              <a:gdLst/>
              <a:ahLst/>
              <a:cxnLst/>
              <a:rect l="l" t="t" r="r" b="b"/>
              <a:pathLst>
                <a:path w="4689" h="4326" extrusionOk="0">
                  <a:moveTo>
                    <a:pt x="254" y="1"/>
                  </a:moveTo>
                  <a:cubicBezTo>
                    <a:pt x="143" y="1"/>
                    <a:pt x="31" y="65"/>
                    <a:pt x="1" y="188"/>
                  </a:cubicBezTo>
                  <a:cubicBezTo>
                    <a:pt x="317" y="1951"/>
                    <a:pt x="2388" y="3963"/>
                    <a:pt x="4148" y="4319"/>
                  </a:cubicBezTo>
                  <a:cubicBezTo>
                    <a:pt x="4170" y="4323"/>
                    <a:pt x="4191" y="4325"/>
                    <a:pt x="4212" y="4325"/>
                  </a:cubicBezTo>
                  <a:cubicBezTo>
                    <a:pt x="4585" y="4325"/>
                    <a:pt x="4688" y="3719"/>
                    <a:pt x="4291" y="3622"/>
                  </a:cubicBezTo>
                  <a:cubicBezTo>
                    <a:pt x="3840" y="3505"/>
                    <a:pt x="3428" y="3271"/>
                    <a:pt x="3038" y="3023"/>
                  </a:cubicBezTo>
                  <a:cubicBezTo>
                    <a:pt x="2098" y="2404"/>
                    <a:pt x="1307" y="1520"/>
                    <a:pt x="722" y="547"/>
                  </a:cubicBezTo>
                  <a:cubicBezTo>
                    <a:pt x="645" y="417"/>
                    <a:pt x="561" y="289"/>
                    <a:pt x="490" y="155"/>
                  </a:cubicBezTo>
                  <a:cubicBezTo>
                    <a:pt x="450" y="51"/>
                    <a:pt x="352" y="1"/>
                    <a:pt x="254" y="1"/>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1144;p35">
              <a:extLst>
                <a:ext uri="{FF2B5EF4-FFF2-40B4-BE49-F238E27FC236}">
                  <a16:creationId xmlns:a16="http://schemas.microsoft.com/office/drawing/2014/main" id="{54FB7DD7-4502-C201-594C-F2844B24E127}"/>
                </a:ext>
              </a:extLst>
            </p:cNvPr>
            <p:cNvSpPr/>
            <p:nvPr/>
          </p:nvSpPr>
          <p:spPr>
            <a:xfrm>
              <a:off x="6388134" y="2313155"/>
              <a:ext cx="294324" cy="252549"/>
            </a:xfrm>
            <a:custGeom>
              <a:avLst/>
              <a:gdLst/>
              <a:ahLst/>
              <a:cxnLst/>
              <a:rect l="l" t="t" r="r" b="b"/>
              <a:pathLst>
                <a:path w="4694" h="4028" extrusionOk="0">
                  <a:moveTo>
                    <a:pt x="4382" y="0"/>
                  </a:moveTo>
                  <a:cubicBezTo>
                    <a:pt x="4311" y="0"/>
                    <a:pt x="4239" y="26"/>
                    <a:pt x="4184" y="85"/>
                  </a:cubicBezTo>
                  <a:cubicBezTo>
                    <a:pt x="3369" y="911"/>
                    <a:pt x="2625" y="1805"/>
                    <a:pt x="1735" y="2557"/>
                  </a:cubicBezTo>
                  <a:cubicBezTo>
                    <a:pt x="1498" y="2871"/>
                    <a:pt x="1" y="3572"/>
                    <a:pt x="255" y="3919"/>
                  </a:cubicBezTo>
                  <a:cubicBezTo>
                    <a:pt x="302" y="3997"/>
                    <a:pt x="365" y="4027"/>
                    <a:pt x="433" y="4027"/>
                  </a:cubicBezTo>
                  <a:cubicBezTo>
                    <a:pt x="531" y="4027"/>
                    <a:pt x="637" y="3965"/>
                    <a:pt x="713" y="3897"/>
                  </a:cubicBezTo>
                  <a:cubicBezTo>
                    <a:pt x="1908" y="3282"/>
                    <a:pt x="2929" y="2397"/>
                    <a:pt x="3793" y="1371"/>
                  </a:cubicBezTo>
                  <a:cubicBezTo>
                    <a:pt x="3987" y="1077"/>
                    <a:pt x="4651" y="586"/>
                    <a:pt x="4687" y="293"/>
                  </a:cubicBezTo>
                  <a:cubicBezTo>
                    <a:pt x="4693" y="121"/>
                    <a:pt x="4537" y="0"/>
                    <a:pt x="4382"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1152;p35">
              <a:extLst>
                <a:ext uri="{FF2B5EF4-FFF2-40B4-BE49-F238E27FC236}">
                  <a16:creationId xmlns:a16="http://schemas.microsoft.com/office/drawing/2014/main" id="{65A08CB7-3840-0546-EF4B-A3602B0077A0}"/>
                </a:ext>
              </a:extLst>
            </p:cNvPr>
            <p:cNvSpPr/>
            <p:nvPr/>
          </p:nvSpPr>
          <p:spPr>
            <a:xfrm>
              <a:off x="5708679" y="2551727"/>
              <a:ext cx="123524" cy="440645"/>
            </a:xfrm>
            <a:custGeom>
              <a:avLst/>
              <a:gdLst/>
              <a:ahLst/>
              <a:cxnLst/>
              <a:rect l="l" t="t" r="r" b="b"/>
              <a:pathLst>
                <a:path w="1970" h="7028" extrusionOk="0">
                  <a:moveTo>
                    <a:pt x="1821" y="0"/>
                  </a:moveTo>
                  <a:cubicBezTo>
                    <a:pt x="1500" y="0"/>
                    <a:pt x="913" y="1630"/>
                    <a:pt x="825" y="1808"/>
                  </a:cubicBezTo>
                  <a:cubicBezTo>
                    <a:pt x="302" y="3400"/>
                    <a:pt x="0" y="5092"/>
                    <a:pt x="150" y="6770"/>
                  </a:cubicBezTo>
                  <a:lnTo>
                    <a:pt x="150" y="6769"/>
                  </a:lnTo>
                  <a:cubicBezTo>
                    <a:pt x="166" y="6944"/>
                    <a:pt x="304" y="7028"/>
                    <a:pt x="444" y="7028"/>
                  </a:cubicBezTo>
                  <a:cubicBezTo>
                    <a:pt x="597" y="7028"/>
                    <a:pt x="753" y="6927"/>
                    <a:pt x="751" y="6736"/>
                  </a:cubicBezTo>
                  <a:cubicBezTo>
                    <a:pt x="753" y="6017"/>
                    <a:pt x="767" y="5296"/>
                    <a:pt x="912" y="4589"/>
                  </a:cubicBezTo>
                  <a:cubicBezTo>
                    <a:pt x="1150" y="3098"/>
                    <a:pt x="1558" y="1647"/>
                    <a:pt x="1969" y="197"/>
                  </a:cubicBezTo>
                  <a:cubicBezTo>
                    <a:pt x="1933" y="59"/>
                    <a:pt x="1881" y="0"/>
                    <a:pt x="1821"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1154;p35">
              <a:extLst>
                <a:ext uri="{FF2B5EF4-FFF2-40B4-BE49-F238E27FC236}">
                  <a16:creationId xmlns:a16="http://schemas.microsoft.com/office/drawing/2014/main" id="{5A286DD2-7EE5-D45D-C250-BFE12E0D274D}"/>
                </a:ext>
              </a:extLst>
            </p:cNvPr>
            <p:cNvSpPr/>
            <p:nvPr/>
          </p:nvSpPr>
          <p:spPr>
            <a:xfrm>
              <a:off x="5750251" y="2706783"/>
              <a:ext cx="62451" cy="278444"/>
            </a:xfrm>
            <a:custGeom>
              <a:avLst/>
              <a:gdLst/>
              <a:ahLst/>
              <a:cxnLst/>
              <a:rect l="l" t="t" r="r" b="b"/>
              <a:pathLst>
                <a:path w="996" h="4441" extrusionOk="0">
                  <a:moveTo>
                    <a:pt x="665" y="0"/>
                  </a:moveTo>
                  <a:cubicBezTo>
                    <a:pt x="495" y="0"/>
                    <a:pt x="464" y="177"/>
                    <a:pt x="473" y="313"/>
                  </a:cubicBezTo>
                  <a:cubicBezTo>
                    <a:pt x="439" y="666"/>
                    <a:pt x="376" y="1014"/>
                    <a:pt x="331" y="1364"/>
                  </a:cubicBezTo>
                  <a:cubicBezTo>
                    <a:pt x="207" y="2289"/>
                    <a:pt x="98" y="3216"/>
                    <a:pt x="20" y="4146"/>
                  </a:cubicBezTo>
                  <a:cubicBezTo>
                    <a:pt x="0" y="4285"/>
                    <a:pt x="102" y="4421"/>
                    <a:pt x="241" y="4438"/>
                  </a:cubicBezTo>
                  <a:cubicBezTo>
                    <a:pt x="256" y="4440"/>
                    <a:pt x="270" y="4441"/>
                    <a:pt x="283" y="4441"/>
                  </a:cubicBezTo>
                  <a:cubicBezTo>
                    <a:pt x="523" y="4441"/>
                    <a:pt x="554" y="4161"/>
                    <a:pt x="557" y="3964"/>
                  </a:cubicBezTo>
                  <a:cubicBezTo>
                    <a:pt x="597" y="3511"/>
                    <a:pt x="631" y="3058"/>
                    <a:pt x="671" y="2607"/>
                  </a:cubicBezTo>
                  <a:cubicBezTo>
                    <a:pt x="730" y="1969"/>
                    <a:pt x="755" y="1330"/>
                    <a:pt x="814" y="692"/>
                  </a:cubicBezTo>
                  <a:cubicBezTo>
                    <a:pt x="796" y="474"/>
                    <a:pt x="995" y="43"/>
                    <a:pt x="669" y="0"/>
                  </a:cubicBezTo>
                  <a:cubicBezTo>
                    <a:pt x="668" y="0"/>
                    <a:pt x="666" y="0"/>
                    <a:pt x="665"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1155;p35">
              <a:extLst>
                <a:ext uri="{FF2B5EF4-FFF2-40B4-BE49-F238E27FC236}">
                  <a16:creationId xmlns:a16="http://schemas.microsoft.com/office/drawing/2014/main" id="{ABA85D5B-4A6B-BFC3-A6E9-2B6D6ECEF20F}"/>
                </a:ext>
              </a:extLst>
            </p:cNvPr>
            <p:cNvSpPr/>
            <p:nvPr/>
          </p:nvSpPr>
          <p:spPr>
            <a:xfrm>
              <a:off x="5701155" y="2952126"/>
              <a:ext cx="101767" cy="71915"/>
            </a:xfrm>
            <a:custGeom>
              <a:avLst/>
              <a:gdLst/>
              <a:ahLst/>
              <a:cxnLst/>
              <a:rect l="l" t="t" r="r" b="b"/>
              <a:pathLst>
                <a:path w="1623" h="1147" extrusionOk="0">
                  <a:moveTo>
                    <a:pt x="1091" y="1"/>
                  </a:moveTo>
                  <a:cubicBezTo>
                    <a:pt x="1009" y="1"/>
                    <a:pt x="922" y="41"/>
                    <a:pt x="843" y="142"/>
                  </a:cubicBezTo>
                  <a:cubicBezTo>
                    <a:pt x="836" y="137"/>
                    <a:pt x="828" y="134"/>
                    <a:pt x="820" y="130"/>
                  </a:cubicBezTo>
                  <a:cubicBezTo>
                    <a:pt x="789" y="117"/>
                    <a:pt x="754" y="111"/>
                    <a:pt x="720" y="111"/>
                  </a:cubicBezTo>
                  <a:cubicBezTo>
                    <a:pt x="694" y="111"/>
                    <a:pt x="667" y="115"/>
                    <a:pt x="642" y="122"/>
                  </a:cubicBezTo>
                  <a:cubicBezTo>
                    <a:pt x="602" y="108"/>
                    <a:pt x="563" y="101"/>
                    <a:pt x="527" y="101"/>
                  </a:cubicBezTo>
                  <a:cubicBezTo>
                    <a:pt x="125" y="101"/>
                    <a:pt x="0" y="913"/>
                    <a:pt x="351" y="1097"/>
                  </a:cubicBezTo>
                  <a:cubicBezTo>
                    <a:pt x="420" y="1131"/>
                    <a:pt x="493" y="1146"/>
                    <a:pt x="566" y="1146"/>
                  </a:cubicBezTo>
                  <a:cubicBezTo>
                    <a:pt x="841" y="1146"/>
                    <a:pt x="1129" y="935"/>
                    <a:pt x="1247" y="701"/>
                  </a:cubicBezTo>
                  <a:cubicBezTo>
                    <a:pt x="1623" y="526"/>
                    <a:pt x="1386" y="1"/>
                    <a:pt x="1091" y="1"/>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1156;p35">
              <a:extLst>
                <a:ext uri="{FF2B5EF4-FFF2-40B4-BE49-F238E27FC236}">
                  <a16:creationId xmlns:a16="http://schemas.microsoft.com/office/drawing/2014/main" id="{61B2446F-5087-216F-B58B-BFFF9DCB5133}"/>
                </a:ext>
              </a:extLst>
            </p:cNvPr>
            <p:cNvSpPr/>
            <p:nvPr/>
          </p:nvSpPr>
          <p:spPr>
            <a:xfrm>
              <a:off x="7013662" y="2563953"/>
              <a:ext cx="100700" cy="442901"/>
            </a:xfrm>
            <a:custGeom>
              <a:avLst/>
              <a:gdLst/>
              <a:ahLst/>
              <a:cxnLst/>
              <a:rect l="l" t="t" r="r" b="b"/>
              <a:pathLst>
                <a:path w="1606" h="7064" extrusionOk="0">
                  <a:moveTo>
                    <a:pt x="253" y="0"/>
                  </a:moveTo>
                  <a:cubicBezTo>
                    <a:pt x="241" y="0"/>
                    <a:pt x="227" y="1"/>
                    <a:pt x="214" y="3"/>
                  </a:cubicBezTo>
                  <a:cubicBezTo>
                    <a:pt x="85" y="25"/>
                    <a:pt x="1" y="150"/>
                    <a:pt x="20" y="278"/>
                  </a:cubicBezTo>
                  <a:cubicBezTo>
                    <a:pt x="22" y="281"/>
                    <a:pt x="22" y="283"/>
                    <a:pt x="22" y="285"/>
                  </a:cubicBezTo>
                  <a:cubicBezTo>
                    <a:pt x="38" y="461"/>
                    <a:pt x="50" y="637"/>
                    <a:pt x="68" y="813"/>
                  </a:cubicBezTo>
                  <a:cubicBezTo>
                    <a:pt x="87" y="999"/>
                    <a:pt x="109" y="1185"/>
                    <a:pt x="129" y="1371"/>
                  </a:cubicBezTo>
                  <a:cubicBezTo>
                    <a:pt x="132" y="1404"/>
                    <a:pt x="136" y="1433"/>
                    <a:pt x="139" y="1463"/>
                  </a:cubicBezTo>
                  <a:cubicBezTo>
                    <a:pt x="139" y="1463"/>
                    <a:pt x="141" y="1474"/>
                    <a:pt x="142" y="1484"/>
                  </a:cubicBezTo>
                  <a:cubicBezTo>
                    <a:pt x="142" y="1486"/>
                    <a:pt x="142" y="1489"/>
                    <a:pt x="142" y="1492"/>
                  </a:cubicBezTo>
                  <a:cubicBezTo>
                    <a:pt x="234" y="2335"/>
                    <a:pt x="369" y="3177"/>
                    <a:pt x="500" y="4019"/>
                  </a:cubicBezTo>
                  <a:cubicBezTo>
                    <a:pt x="643" y="4944"/>
                    <a:pt x="794" y="5866"/>
                    <a:pt x="929" y="6792"/>
                  </a:cubicBezTo>
                  <a:cubicBezTo>
                    <a:pt x="952" y="6951"/>
                    <a:pt x="1101" y="7064"/>
                    <a:pt x="1256" y="7064"/>
                  </a:cubicBezTo>
                  <a:cubicBezTo>
                    <a:pt x="1273" y="7064"/>
                    <a:pt x="1292" y="7063"/>
                    <a:pt x="1309" y="7059"/>
                  </a:cubicBezTo>
                  <a:cubicBezTo>
                    <a:pt x="1487" y="7029"/>
                    <a:pt x="1606" y="6857"/>
                    <a:pt x="1577" y="6680"/>
                  </a:cubicBezTo>
                  <a:cubicBezTo>
                    <a:pt x="1538" y="6434"/>
                    <a:pt x="1500" y="6190"/>
                    <a:pt x="1462" y="5945"/>
                  </a:cubicBezTo>
                  <a:cubicBezTo>
                    <a:pt x="1314" y="4988"/>
                    <a:pt x="1176" y="4028"/>
                    <a:pt x="1026" y="3071"/>
                  </a:cubicBezTo>
                  <a:cubicBezTo>
                    <a:pt x="949" y="2575"/>
                    <a:pt x="867" y="2080"/>
                    <a:pt x="776" y="1587"/>
                  </a:cubicBezTo>
                  <a:cubicBezTo>
                    <a:pt x="732" y="1343"/>
                    <a:pt x="681" y="1102"/>
                    <a:pt x="632" y="859"/>
                  </a:cubicBezTo>
                  <a:cubicBezTo>
                    <a:pt x="609" y="740"/>
                    <a:pt x="585" y="620"/>
                    <a:pt x="557" y="502"/>
                  </a:cubicBezTo>
                  <a:cubicBezTo>
                    <a:pt x="534" y="401"/>
                    <a:pt x="505" y="299"/>
                    <a:pt x="490" y="197"/>
                  </a:cubicBezTo>
                  <a:cubicBezTo>
                    <a:pt x="473" y="83"/>
                    <a:pt x="366" y="0"/>
                    <a:pt x="253"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1157;p35">
              <a:extLst>
                <a:ext uri="{FF2B5EF4-FFF2-40B4-BE49-F238E27FC236}">
                  <a16:creationId xmlns:a16="http://schemas.microsoft.com/office/drawing/2014/main" id="{6CAB0908-F796-20BF-DD20-51AE957E397E}"/>
                </a:ext>
              </a:extLst>
            </p:cNvPr>
            <p:cNvSpPr/>
            <p:nvPr/>
          </p:nvSpPr>
          <p:spPr>
            <a:xfrm>
              <a:off x="7065017" y="2951625"/>
              <a:ext cx="35113" cy="78811"/>
            </a:xfrm>
            <a:custGeom>
              <a:avLst/>
              <a:gdLst/>
              <a:ahLst/>
              <a:cxnLst/>
              <a:rect l="l" t="t" r="r" b="b"/>
              <a:pathLst>
                <a:path w="560" h="1257" extrusionOk="0">
                  <a:moveTo>
                    <a:pt x="277" y="0"/>
                  </a:moveTo>
                  <a:cubicBezTo>
                    <a:pt x="145" y="0"/>
                    <a:pt x="13" y="92"/>
                    <a:pt x="26" y="278"/>
                  </a:cubicBezTo>
                  <a:cubicBezTo>
                    <a:pt x="42" y="553"/>
                    <a:pt x="1" y="842"/>
                    <a:pt x="78" y="1110"/>
                  </a:cubicBezTo>
                  <a:cubicBezTo>
                    <a:pt x="117" y="1212"/>
                    <a:pt x="203" y="1257"/>
                    <a:pt x="291" y="1257"/>
                  </a:cubicBezTo>
                  <a:cubicBezTo>
                    <a:pt x="424" y="1257"/>
                    <a:pt x="559" y="1155"/>
                    <a:pt x="536" y="993"/>
                  </a:cubicBezTo>
                  <a:cubicBezTo>
                    <a:pt x="520" y="771"/>
                    <a:pt x="503" y="515"/>
                    <a:pt x="527" y="282"/>
                  </a:cubicBezTo>
                  <a:cubicBezTo>
                    <a:pt x="543" y="94"/>
                    <a:pt x="410" y="0"/>
                    <a:pt x="277"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1158;p35">
              <a:extLst>
                <a:ext uri="{FF2B5EF4-FFF2-40B4-BE49-F238E27FC236}">
                  <a16:creationId xmlns:a16="http://schemas.microsoft.com/office/drawing/2014/main" id="{792CF389-2CA3-DED6-ED2D-6DBB1E226D82}"/>
                </a:ext>
              </a:extLst>
            </p:cNvPr>
            <p:cNvSpPr/>
            <p:nvPr/>
          </p:nvSpPr>
          <p:spPr>
            <a:xfrm>
              <a:off x="7068090" y="2975638"/>
              <a:ext cx="68534" cy="65206"/>
            </a:xfrm>
            <a:custGeom>
              <a:avLst/>
              <a:gdLst/>
              <a:ahLst/>
              <a:cxnLst/>
              <a:rect l="l" t="t" r="r" b="b"/>
              <a:pathLst>
                <a:path w="1093" h="1040" extrusionOk="0">
                  <a:moveTo>
                    <a:pt x="621" y="0"/>
                  </a:moveTo>
                  <a:cubicBezTo>
                    <a:pt x="434" y="0"/>
                    <a:pt x="247" y="228"/>
                    <a:pt x="382" y="469"/>
                  </a:cubicBezTo>
                  <a:cubicBezTo>
                    <a:pt x="326" y="450"/>
                    <a:pt x="262" y="436"/>
                    <a:pt x="205" y="436"/>
                  </a:cubicBezTo>
                  <a:cubicBezTo>
                    <a:pt x="92" y="436"/>
                    <a:pt x="0" y="488"/>
                    <a:pt x="21" y="649"/>
                  </a:cubicBezTo>
                  <a:cubicBezTo>
                    <a:pt x="111" y="837"/>
                    <a:pt x="431" y="932"/>
                    <a:pt x="612" y="1026"/>
                  </a:cubicBezTo>
                  <a:cubicBezTo>
                    <a:pt x="653" y="1035"/>
                    <a:pt x="689" y="1039"/>
                    <a:pt x="721" y="1039"/>
                  </a:cubicBezTo>
                  <a:cubicBezTo>
                    <a:pt x="1092" y="1039"/>
                    <a:pt x="885" y="451"/>
                    <a:pt x="859" y="198"/>
                  </a:cubicBezTo>
                  <a:cubicBezTo>
                    <a:pt x="807" y="57"/>
                    <a:pt x="714" y="0"/>
                    <a:pt x="621"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1160;p35">
              <a:extLst>
                <a:ext uri="{FF2B5EF4-FFF2-40B4-BE49-F238E27FC236}">
                  <a16:creationId xmlns:a16="http://schemas.microsoft.com/office/drawing/2014/main" id="{6C096D24-1807-2303-11D1-7ED7AB1812C9}"/>
                </a:ext>
              </a:extLst>
            </p:cNvPr>
            <p:cNvSpPr/>
            <p:nvPr/>
          </p:nvSpPr>
          <p:spPr>
            <a:xfrm>
              <a:off x="6649105" y="2455608"/>
              <a:ext cx="34988" cy="34860"/>
            </a:xfrm>
            <a:custGeom>
              <a:avLst/>
              <a:gdLst/>
              <a:ahLst/>
              <a:cxnLst/>
              <a:rect l="l" t="t" r="r" b="b"/>
              <a:pathLst>
                <a:path w="558" h="556" extrusionOk="0">
                  <a:moveTo>
                    <a:pt x="280" y="0"/>
                  </a:moveTo>
                  <a:cubicBezTo>
                    <a:pt x="130" y="0"/>
                    <a:pt x="2" y="124"/>
                    <a:pt x="0" y="275"/>
                  </a:cubicBezTo>
                  <a:cubicBezTo>
                    <a:pt x="0" y="425"/>
                    <a:pt x="125" y="556"/>
                    <a:pt x="276" y="556"/>
                  </a:cubicBezTo>
                  <a:cubicBezTo>
                    <a:pt x="427" y="556"/>
                    <a:pt x="555" y="432"/>
                    <a:pt x="556" y="280"/>
                  </a:cubicBezTo>
                  <a:cubicBezTo>
                    <a:pt x="557" y="130"/>
                    <a:pt x="431" y="0"/>
                    <a:pt x="28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1161;p35">
              <a:extLst>
                <a:ext uri="{FF2B5EF4-FFF2-40B4-BE49-F238E27FC236}">
                  <a16:creationId xmlns:a16="http://schemas.microsoft.com/office/drawing/2014/main" id="{B96F664F-D6F3-0B30-1A47-7748CE34678D}"/>
                </a:ext>
              </a:extLst>
            </p:cNvPr>
            <p:cNvSpPr/>
            <p:nvPr/>
          </p:nvSpPr>
          <p:spPr>
            <a:xfrm>
              <a:off x="6774512" y="2534987"/>
              <a:ext cx="21130" cy="21004"/>
            </a:xfrm>
            <a:custGeom>
              <a:avLst/>
              <a:gdLst/>
              <a:ahLst/>
              <a:cxnLst/>
              <a:rect l="l" t="t" r="r" b="b"/>
              <a:pathLst>
                <a:path w="337" h="335" extrusionOk="0">
                  <a:moveTo>
                    <a:pt x="170" y="0"/>
                  </a:moveTo>
                  <a:cubicBezTo>
                    <a:pt x="79" y="0"/>
                    <a:pt x="2" y="75"/>
                    <a:pt x="2" y="166"/>
                  </a:cubicBezTo>
                  <a:cubicBezTo>
                    <a:pt x="1" y="258"/>
                    <a:pt x="77" y="335"/>
                    <a:pt x="168" y="335"/>
                  </a:cubicBezTo>
                  <a:cubicBezTo>
                    <a:pt x="259" y="335"/>
                    <a:pt x="335" y="261"/>
                    <a:pt x="337" y="169"/>
                  </a:cubicBezTo>
                  <a:cubicBezTo>
                    <a:pt x="337" y="79"/>
                    <a:pt x="262" y="0"/>
                    <a:pt x="17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1199;p35">
              <a:extLst>
                <a:ext uri="{FF2B5EF4-FFF2-40B4-BE49-F238E27FC236}">
                  <a16:creationId xmlns:a16="http://schemas.microsoft.com/office/drawing/2014/main" id="{E1E3A6D7-0942-1DEC-C484-9541A15B552E}"/>
                </a:ext>
              </a:extLst>
            </p:cNvPr>
            <p:cNvSpPr/>
            <p:nvPr/>
          </p:nvSpPr>
          <p:spPr>
            <a:xfrm>
              <a:off x="5412030" y="2119352"/>
              <a:ext cx="947684" cy="1384256"/>
            </a:xfrm>
            <a:custGeom>
              <a:avLst/>
              <a:gdLst/>
              <a:ahLst/>
              <a:cxnLst/>
              <a:rect l="l" t="t" r="r" b="b"/>
              <a:pathLst>
                <a:path w="15114" h="22078" extrusionOk="0">
                  <a:moveTo>
                    <a:pt x="14129" y="1"/>
                  </a:moveTo>
                  <a:lnTo>
                    <a:pt x="14129" y="1"/>
                  </a:lnTo>
                  <a:cubicBezTo>
                    <a:pt x="14211" y="800"/>
                    <a:pt x="14041" y="1670"/>
                    <a:pt x="13419" y="2221"/>
                  </a:cubicBezTo>
                  <a:cubicBezTo>
                    <a:pt x="12906" y="2646"/>
                    <a:pt x="12213" y="2789"/>
                    <a:pt x="11566" y="2867"/>
                  </a:cubicBezTo>
                  <a:cubicBezTo>
                    <a:pt x="10987" y="2935"/>
                    <a:pt x="10405" y="2949"/>
                    <a:pt x="9822" y="2949"/>
                  </a:cubicBezTo>
                  <a:cubicBezTo>
                    <a:pt x="9414" y="2949"/>
                    <a:pt x="9006" y="2942"/>
                    <a:pt x="8598" y="2942"/>
                  </a:cubicBezTo>
                  <a:cubicBezTo>
                    <a:pt x="8453" y="2942"/>
                    <a:pt x="8308" y="2943"/>
                    <a:pt x="8163" y="2945"/>
                  </a:cubicBezTo>
                  <a:cubicBezTo>
                    <a:pt x="7064" y="2968"/>
                    <a:pt x="5969" y="3324"/>
                    <a:pt x="5097" y="4000"/>
                  </a:cubicBezTo>
                  <a:cubicBezTo>
                    <a:pt x="4485" y="4477"/>
                    <a:pt x="3957" y="5059"/>
                    <a:pt x="3498" y="5682"/>
                  </a:cubicBezTo>
                  <a:cubicBezTo>
                    <a:pt x="3104" y="6254"/>
                    <a:pt x="2766" y="6862"/>
                    <a:pt x="2455" y="7484"/>
                  </a:cubicBezTo>
                  <a:cubicBezTo>
                    <a:pt x="1778" y="8864"/>
                    <a:pt x="1258" y="10323"/>
                    <a:pt x="900" y="11819"/>
                  </a:cubicBezTo>
                  <a:cubicBezTo>
                    <a:pt x="410" y="14001"/>
                    <a:pt x="0" y="17184"/>
                    <a:pt x="919" y="19268"/>
                  </a:cubicBezTo>
                  <a:cubicBezTo>
                    <a:pt x="1661" y="20991"/>
                    <a:pt x="3323" y="22015"/>
                    <a:pt x="5177" y="22074"/>
                  </a:cubicBezTo>
                  <a:cubicBezTo>
                    <a:pt x="5245" y="22077"/>
                    <a:pt x="5312" y="22078"/>
                    <a:pt x="5380" y="22078"/>
                  </a:cubicBezTo>
                  <a:cubicBezTo>
                    <a:pt x="6880" y="22078"/>
                    <a:pt x="8330" y="21533"/>
                    <a:pt x="9605" y="20767"/>
                  </a:cubicBezTo>
                  <a:cubicBezTo>
                    <a:pt x="11167" y="19855"/>
                    <a:pt x="12472" y="18580"/>
                    <a:pt x="13663" y="17234"/>
                  </a:cubicBezTo>
                  <a:cubicBezTo>
                    <a:pt x="14146" y="16705"/>
                    <a:pt x="14630" y="16177"/>
                    <a:pt x="15114" y="15649"/>
                  </a:cubicBezTo>
                  <a:cubicBezTo>
                    <a:pt x="15072" y="15623"/>
                    <a:pt x="15032" y="15597"/>
                    <a:pt x="14990" y="15573"/>
                  </a:cubicBezTo>
                  <a:cubicBezTo>
                    <a:pt x="14244" y="16399"/>
                    <a:pt x="13517" y="17240"/>
                    <a:pt x="12736" y="18036"/>
                  </a:cubicBezTo>
                  <a:cubicBezTo>
                    <a:pt x="11409" y="19422"/>
                    <a:pt x="9877" y="20664"/>
                    <a:pt x="8071" y="21358"/>
                  </a:cubicBezTo>
                  <a:cubicBezTo>
                    <a:pt x="7202" y="21714"/>
                    <a:pt x="6341" y="21941"/>
                    <a:pt x="5450" y="21941"/>
                  </a:cubicBezTo>
                  <a:cubicBezTo>
                    <a:pt x="5037" y="21941"/>
                    <a:pt x="4618" y="21892"/>
                    <a:pt x="4188" y="21785"/>
                  </a:cubicBezTo>
                  <a:cubicBezTo>
                    <a:pt x="1978" y="21264"/>
                    <a:pt x="875" y="19632"/>
                    <a:pt x="573" y="17462"/>
                  </a:cubicBezTo>
                  <a:cubicBezTo>
                    <a:pt x="439" y="16325"/>
                    <a:pt x="522" y="15171"/>
                    <a:pt x="651" y="14036"/>
                  </a:cubicBezTo>
                  <a:cubicBezTo>
                    <a:pt x="766" y="13058"/>
                    <a:pt x="962" y="12097"/>
                    <a:pt x="1219" y="11145"/>
                  </a:cubicBezTo>
                  <a:cubicBezTo>
                    <a:pt x="1443" y="10292"/>
                    <a:pt x="1717" y="9450"/>
                    <a:pt x="2075" y="8643"/>
                  </a:cubicBezTo>
                  <a:cubicBezTo>
                    <a:pt x="2647" y="7351"/>
                    <a:pt x="3282" y="6059"/>
                    <a:pt x="4235" y="5000"/>
                  </a:cubicBezTo>
                  <a:cubicBezTo>
                    <a:pt x="5176" y="3844"/>
                    <a:pt x="6555" y="3183"/>
                    <a:pt x="8034" y="3085"/>
                  </a:cubicBezTo>
                  <a:cubicBezTo>
                    <a:pt x="8240" y="3073"/>
                    <a:pt x="8447" y="3068"/>
                    <a:pt x="8653" y="3068"/>
                  </a:cubicBezTo>
                  <a:cubicBezTo>
                    <a:pt x="9193" y="3068"/>
                    <a:pt x="9734" y="3099"/>
                    <a:pt x="10274" y="3099"/>
                  </a:cubicBezTo>
                  <a:cubicBezTo>
                    <a:pt x="10288" y="3099"/>
                    <a:pt x="10302" y="3099"/>
                    <a:pt x="10316" y="3099"/>
                  </a:cubicBezTo>
                  <a:cubicBezTo>
                    <a:pt x="11037" y="3097"/>
                    <a:pt x="11764" y="3033"/>
                    <a:pt x="12464" y="2848"/>
                  </a:cubicBezTo>
                  <a:cubicBezTo>
                    <a:pt x="12864" y="2743"/>
                    <a:pt x="13268" y="2582"/>
                    <a:pt x="13565" y="2281"/>
                  </a:cubicBezTo>
                  <a:cubicBezTo>
                    <a:pt x="13919" y="1916"/>
                    <a:pt x="14144" y="1435"/>
                    <a:pt x="14234" y="937"/>
                  </a:cubicBezTo>
                  <a:cubicBezTo>
                    <a:pt x="14289" y="630"/>
                    <a:pt x="14293" y="317"/>
                    <a:pt x="14264" y="8"/>
                  </a:cubicBezTo>
                  <a:cubicBezTo>
                    <a:pt x="14262" y="8"/>
                    <a:pt x="14258" y="6"/>
                    <a:pt x="14255" y="6"/>
                  </a:cubicBezTo>
                  <a:cubicBezTo>
                    <a:pt x="14213" y="4"/>
                    <a:pt x="14172" y="2"/>
                    <a:pt x="141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1200;p35">
              <a:extLst>
                <a:ext uri="{FF2B5EF4-FFF2-40B4-BE49-F238E27FC236}">
                  <a16:creationId xmlns:a16="http://schemas.microsoft.com/office/drawing/2014/main" id="{7D1FB786-8C1F-951A-8302-9C15783B2810}"/>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1201;p35">
              <a:extLst>
                <a:ext uri="{FF2B5EF4-FFF2-40B4-BE49-F238E27FC236}">
                  <a16:creationId xmlns:a16="http://schemas.microsoft.com/office/drawing/2014/main" id="{0D506F66-41C7-4E2B-D467-35C2012EBC6A}"/>
                </a:ext>
              </a:extLst>
            </p:cNvPr>
            <p:cNvSpPr/>
            <p:nvPr/>
          </p:nvSpPr>
          <p:spPr>
            <a:xfrm>
              <a:off x="5600641" y="2840583"/>
              <a:ext cx="575545" cy="236811"/>
            </a:xfrm>
            <a:custGeom>
              <a:avLst/>
              <a:gdLst/>
              <a:ahLst/>
              <a:cxnLst/>
              <a:rect l="l" t="t" r="r" b="b"/>
              <a:pathLst>
                <a:path w="9179" h="3777" extrusionOk="0">
                  <a:moveTo>
                    <a:pt x="9106" y="0"/>
                  </a:moveTo>
                  <a:cubicBezTo>
                    <a:pt x="9099" y="0"/>
                    <a:pt x="9092" y="1"/>
                    <a:pt x="9085" y="4"/>
                  </a:cubicBezTo>
                  <a:cubicBezTo>
                    <a:pt x="9077" y="7"/>
                    <a:pt x="9070" y="10"/>
                    <a:pt x="9062" y="13"/>
                  </a:cubicBezTo>
                  <a:cubicBezTo>
                    <a:pt x="9059" y="14"/>
                    <a:pt x="9057" y="15"/>
                    <a:pt x="9056" y="17"/>
                  </a:cubicBezTo>
                  <a:cubicBezTo>
                    <a:pt x="8922" y="71"/>
                    <a:pt x="8788" y="123"/>
                    <a:pt x="8654" y="177"/>
                  </a:cubicBezTo>
                  <a:cubicBezTo>
                    <a:pt x="8421" y="271"/>
                    <a:pt x="8189" y="365"/>
                    <a:pt x="7956" y="458"/>
                  </a:cubicBezTo>
                  <a:cubicBezTo>
                    <a:pt x="7454" y="659"/>
                    <a:pt x="6951" y="855"/>
                    <a:pt x="6450" y="1055"/>
                  </a:cubicBezTo>
                  <a:cubicBezTo>
                    <a:pt x="5905" y="1271"/>
                    <a:pt x="5362" y="1489"/>
                    <a:pt x="4819" y="1712"/>
                  </a:cubicBezTo>
                  <a:cubicBezTo>
                    <a:pt x="4544" y="1824"/>
                    <a:pt x="4268" y="1937"/>
                    <a:pt x="3992" y="2049"/>
                  </a:cubicBezTo>
                  <a:cubicBezTo>
                    <a:pt x="3719" y="2161"/>
                    <a:pt x="3444" y="2268"/>
                    <a:pt x="3169" y="2377"/>
                  </a:cubicBezTo>
                  <a:cubicBezTo>
                    <a:pt x="2896" y="2484"/>
                    <a:pt x="2625" y="2594"/>
                    <a:pt x="2354" y="2705"/>
                  </a:cubicBezTo>
                  <a:cubicBezTo>
                    <a:pt x="2079" y="2817"/>
                    <a:pt x="1805" y="2932"/>
                    <a:pt x="1530" y="3047"/>
                  </a:cubicBezTo>
                  <a:cubicBezTo>
                    <a:pt x="1260" y="3159"/>
                    <a:pt x="988" y="3264"/>
                    <a:pt x="715" y="3371"/>
                  </a:cubicBezTo>
                  <a:cubicBezTo>
                    <a:pt x="580" y="3423"/>
                    <a:pt x="446" y="3479"/>
                    <a:pt x="312" y="3532"/>
                  </a:cubicBezTo>
                  <a:cubicBezTo>
                    <a:pt x="244" y="3558"/>
                    <a:pt x="177" y="3585"/>
                    <a:pt x="109" y="3611"/>
                  </a:cubicBezTo>
                  <a:cubicBezTo>
                    <a:pt x="87" y="3621"/>
                    <a:pt x="65" y="3629"/>
                    <a:pt x="44" y="3639"/>
                  </a:cubicBezTo>
                  <a:cubicBezTo>
                    <a:pt x="35" y="3644"/>
                    <a:pt x="28" y="3651"/>
                    <a:pt x="21" y="3659"/>
                  </a:cubicBezTo>
                  <a:cubicBezTo>
                    <a:pt x="4" y="3681"/>
                    <a:pt x="0" y="3713"/>
                    <a:pt x="13" y="3739"/>
                  </a:cubicBezTo>
                  <a:cubicBezTo>
                    <a:pt x="22" y="3757"/>
                    <a:pt x="37" y="3769"/>
                    <a:pt x="56" y="3774"/>
                  </a:cubicBezTo>
                  <a:lnTo>
                    <a:pt x="60" y="3775"/>
                  </a:lnTo>
                  <a:cubicBezTo>
                    <a:pt x="64" y="3777"/>
                    <a:pt x="67" y="3777"/>
                    <a:pt x="70" y="3777"/>
                  </a:cubicBezTo>
                  <a:lnTo>
                    <a:pt x="66" y="3777"/>
                  </a:lnTo>
                  <a:cubicBezTo>
                    <a:pt x="68" y="3777"/>
                    <a:pt x="70" y="3777"/>
                    <a:pt x="72" y="3777"/>
                  </a:cubicBezTo>
                  <a:cubicBezTo>
                    <a:pt x="81" y="3777"/>
                    <a:pt x="90" y="3775"/>
                    <a:pt x="100" y="3772"/>
                  </a:cubicBezTo>
                  <a:cubicBezTo>
                    <a:pt x="124" y="3764"/>
                    <a:pt x="148" y="3754"/>
                    <a:pt x="172" y="3744"/>
                  </a:cubicBezTo>
                  <a:cubicBezTo>
                    <a:pt x="235" y="3719"/>
                    <a:pt x="297" y="3692"/>
                    <a:pt x="358" y="3667"/>
                  </a:cubicBezTo>
                  <a:cubicBezTo>
                    <a:pt x="488" y="3615"/>
                    <a:pt x="616" y="3564"/>
                    <a:pt x="744" y="3511"/>
                  </a:cubicBezTo>
                  <a:cubicBezTo>
                    <a:pt x="873" y="3458"/>
                    <a:pt x="1001" y="3405"/>
                    <a:pt x="1131" y="3351"/>
                  </a:cubicBezTo>
                  <a:cubicBezTo>
                    <a:pt x="1261" y="3297"/>
                    <a:pt x="1393" y="3245"/>
                    <a:pt x="1523" y="3192"/>
                  </a:cubicBezTo>
                  <a:cubicBezTo>
                    <a:pt x="1789" y="3086"/>
                    <a:pt x="2057" y="2987"/>
                    <a:pt x="2322" y="2881"/>
                  </a:cubicBezTo>
                  <a:cubicBezTo>
                    <a:pt x="2583" y="2778"/>
                    <a:pt x="2843" y="2673"/>
                    <a:pt x="3103" y="2568"/>
                  </a:cubicBezTo>
                  <a:cubicBezTo>
                    <a:pt x="3377" y="2457"/>
                    <a:pt x="3649" y="2344"/>
                    <a:pt x="3923" y="2233"/>
                  </a:cubicBezTo>
                  <a:cubicBezTo>
                    <a:pt x="4199" y="2119"/>
                    <a:pt x="4477" y="2011"/>
                    <a:pt x="4756" y="1901"/>
                  </a:cubicBezTo>
                  <a:cubicBezTo>
                    <a:pt x="5301" y="1686"/>
                    <a:pt x="5845" y="1467"/>
                    <a:pt x="6387" y="1245"/>
                  </a:cubicBezTo>
                  <a:cubicBezTo>
                    <a:pt x="6909" y="1033"/>
                    <a:pt x="7430" y="816"/>
                    <a:pt x="7953" y="604"/>
                  </a:cubicBezTo>
                  <a:cubicBezTo>
                    <a:pt x="8197" y="506"/>
                    <a:pt x="8441" y="408"/>
                    <a:pt x="8684" y="310"/>
                  </a:cubicBezTo>
                  <a:cubicBezTo>
                    <a:pt x="8832" y="250"/>
                    <a:pt x="8981" y="192"/>
                    <a:pt x="9128" y="131"/>
                  </a:cubicBezTo>
                  <a:cubicBezTo>
                    <a:pt x="9161" y="117"/>
                    <a:pt x="9178" y="78"/>
                    <a:pt x="9167" y="44"/>
                  </a:cubicBezTo>
                  <a:cubicBezTo>
                    <a:pt x="9158" y="18"/>
                    <a:pt x="9133" y="0"/>
                    <a:pt x="91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1202;p35">
              <a:extLst>
                <a:ext uri="{FF2B5EF4-FFF2-40B4-BE49-F238E27FC236}">
                  <a16:creationId xmlns:a16="http://schemas.microsoft.com/office/drawing/2014/main" id="{4ADA3600-B32A-F7A8-49B3-5F416A04E84E}"/>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1203;p35">
              <a:extLst>
                <a:ext uri="{FF2B5EF4-FFF2-40B4-BE49-F238E27FC236}">
                  <a16:creationId xmlns:a16="http://schemas.microsoft.com/office/drawing/2014/main" id="{D3B9CF1F-02E5-6563-B2AB-65711AD1B590}"/>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1204;p35">
              <a:extLst>
                <a:ext uri="{FF2B5EF4-FFF2-40B4-BE49-F238E27FC236}">
                  <a16:creationId xmlns:a16="http://schemas.microsoft.com/office/drawing/2014/main" id="{6DC22E49-6981-E654-B146-C811F9745E29}"/>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1205;p35">
              <a:extLst>
                <a:ext uri="{FF2B5EF4-FFF2-40B4-BE49-F238E27FC236}">
                  <a16:creationId xmlns:a16="http://schemas.microsoft.com/office/drawing/2014/main" id="{7DB14BC0-17B8-A844-1ECA-3B22E9B3EBBD}"/>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1206;p35">
              <a:extLst>
                <a:ext uri="{FF2B5EF4-FFF2-40B4-BE49-F238E27FC236}">
                  <a16:creationId xmlns:a16="http://schemas.microsoft.com/office/drawing/2014/main" id="{B3BD4221-ED06-EC92-1834-A0B0CA7010C0}"/>
                </a:ext>
              </a:extLst>
            </p:cNvPr>
            <p:cNvSpPr/>
            <p:nvPr/>
          </p:nvSpPr>
          <p:spPr>
            <a:xfrm>
              <a:off x="6339977" y="3019466"/>
              <a:ext cx="119761" cy="167468"/>
            </a:xfrm>
            <a:custGeom>
              <a:avLst/>
              <a:gdLst/>
              <a:ahLst/>
              <a:cxnLst/>
              <a:rect l="l" t="t" r="r" b="b"/>
              <a:pathLst>
                <a:path w="1910" h="2671" extrusionOk="0">
                  <a:moveTo>
                    <a:pt x="94" y="1"/>
                  </a:moveTo>
                  <a:cubicBezTo>
                    <a:pt x="71" y="1"/>
                    <a:pt x="51" y="12"/>
                    <a:pt x="35" y="41"/>
                  </a:cubicBezTo>
                  <a:cubicBezTo>
                    <a:pt x="1" y="120"/>
                    <a:pt x="97" y="153"/>
                    <a:pt x="150" y="187"/>
                  </a:cubicBezTo>
                  <a:cubicBezTo>
                    <a:pt x="438" y="359"/>
                    <a:pt x="722" y="544"/>
                    <a:pt x="992" y="750"/>
                  </a:cubicBezTo>
                  <a:cubicBezTo>
                    <a:pt x="1188" y="902"/>
                    <a:pt x="1363" y="1076"/>
                    <a:pt x="1512" y="1275"/>
                  </a:cubicBezTo>
                  <a:cubicBezTo>
                    <a:pt x="1652" y="1434"/>
                    <a:pt x="1740" y="1645"/>
                    <a:pt x="1624" y="1844"/>
                  </a:cubicBezTo>
                  <a:cubicBezTo>
                    <a:pt x="1481" y="2088"/>
                    <a:pt x="1310" y="2326"/>
                    <a:pt x="1067" y="2478"/>
                  </a:cubicBezTo>
                  <a:cubicBezTo>
                    <a:pt x="1020" y="2521"/>
                    <a:pt x="878" y="2545"/>
                    <a:pt x="919" y="2638"/>
                  </a:cubicBezTo>
                  <a:cubicBezTo>
                    <a:pt x="930" y="2661"/>
                    <a:pt x="947" y="2670"/>
                    <a:pt x="969" y="2670"/>
                  </a:cubicBezTo>
                  <a:cubicBezTo>
                    <a:pt x="1046" y="2670"/>
                    <a:pt x="1175" y="2553"/>
                    <a:pt x="1226" y="2525"/>
                  </a:cubicBezTo>
                  <a:cubicBezTo>
                    <a:pt x="1374" y="2420"/>
                    <a:pt x="1487" y="2275"/>
                    <a:pt x="1593" y="2129"/>
                  </a:cubicBezTo>
                  <a:cubicBezTo>
                    <a:pt x="1803" y="1872"/>
                    <a:pt x="1910" y="1550"/>
                    <a:pt x="1679" y="1267"/>
                  </a:cubicBezTo>
                  <a:cubicBezTo>
                    <a:pt x="1415" y="880"/>
                    <a:pt x="1041" y="591"/>
                    <a:pt x="655" y="335"/>
                  </a:cubicBezTo>
                  <a:cubicBezTo>
                    <a:pt x="519" y="243"/>
                    <a:pt x="381" y="155"/>
                    <a:pt x="239" y="70"/>
                  </a:cubicBezTo>
                  <a:cubicBezTo>
                    <a:pt x="198" y="49"/>
                    <a:pt x="141" y="1"/>
                    <a:pt x="9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1207;p35">
              <a:extLst>
                <a:ext uri="{FF2B5EF4-FFF2-40B4-BE49-F238E27FC236}">
                  <a16:creationId xmlns:a16="http://schemas.microsoft.com/office/drawing/2014/main" id="{A68F0B27-C87C-F43C-2DFF-7C2FD5CF10E9}"/>
                </a:ext>
              </a:extLst>
            </p:cNvPr>
            <p:cNvSpPr/>
            <p:nvPr/>
          </p:nvSpPr>
          <p:spPr>
            <a:xfrm>
              <a:off x="6339601" y="3092322"/>
              <a:ext cx="71355" cy="94674"/>
            </a:xfrm>
            <a:custGeom>
              <a:avLst/>
              <a:gdLst/>
              <a:ahLst/>
              <a:cxnLst/>
              <a:rect l="l" t="t" r="r" b="b"/>
              <a:pathLst>
                <a:path w="1138" h="1510" extrusionOk="0">
                  <a:moveTo>
                    <a:pt x="82" y="1"/>
                  </a:moveTo>
                  <a:cubicBezTo>
                    <a:pt x="75" y="1"/>
                    <a:pt x="67" y="2"/>
                    <a:pt x="60" y="5"/>
                  </a:cubicBezTo>
                  <a:cubicBezTo>
                    <a:pt x="11" y="28"/>
                    <a:pt x="1" y="91"/>
                    <a:pt x="39" y="128"/>
                  </a:cubicBezTo>
                  <a:cubicBezTo>
                    <a:pt x="128" y="184"/>
                    <a:pt x="219" y="239"/>
                    <a:pt x="309" y="295"/>
                  </a:cubicBezTo>
                  <a:cubicBezTo>
                    <a:pt x="509" y="416"/>
                    <a:pt x="711" y="536"/>
                    <a:pt x="911" y="659"/>
                  </a:cubicBezTo>
                  <a:cubicBezTo>
                    <a:pt x="801" y="737"/>
                    <a:pt x="711" y="851"/>
                    <a:pt x="680" y="983"/>
                  </a:cubicBezTo>
                  <a:cubicBezTo>
                    <a:pt x="628" y="1209"/>
                    <a:pt x="720" y="1493"/>
                    <a:pt x="985" y="1509"/>
                  </a:cubicBezTo>
                  <a:cubicBezTo>
                    <a:pt x="989" y="1509"/>
                    <a:pt x="993" y="1510"/>
                    <a:pt x="997" y="1510"/>
                  </a:cubicBezTo>
                  <a:cubicBezTo>
                    <a:pt x="1075" y="1510"/>
                    <a:pt x="1092" y="1382"/>
                    <a:pt x="1009" y="1366"/>
                  </a:cubicBezTo>
                  <a:cubicBezTo>
                    <a:pt x="970" y="1359"/>
                    <a:pt x="929" y="1353"/>
                    <a:pt x="894" y="1332"/>
                  </a:cubicBezTo>
                  <a:cubicBezTo>
                    <a:pt x="819" y="1285"/>
                    <a:pt x="807" y="1184"/>
                    <a:pt x="804" y="1102"/>
                  </a:cubicBezTo>
                  <a:cubicBezTo>
                    <a:pt x="798" y="968"/>
                    <a:pt x="885" y="849"/>
                    <a:pt x="993" y="777"/>
                  </a:cubicBezTo>
                  <a:cubicBezTo>
                    <a:pt x="1018" y="757"/>
                    <a:pt x="1047" y="750"/>
                    <a:pt x="1077" y="743"/>
                  </a:cubicBezTo>
                  <a:cubicBezTo>
                    <a:pt x="1137" y="719"/>
                    <a:pt x="1137" y="637"/>
                    <a:pt x="1088" y="601"/>
                  </a:cubicBezTo>
                  <a:cubicBezTo>
                    <a:pt x="865" y="450"/>
                    <a:pt x="625" y="321"/>
                    <a:pt x="396" y="177"/>
                  </a:cubicBezTo>
                  <a:cubicBezTo>
                    <a:pt x="302" y="121"/>
                    <a:pt x="212" y="58"/>
                    <a:pt x="115" y="8"/>
                  </a:cubicBezTo>
                  <a:cubicBezTo>
                    <a:pt x="105" y="3"/>
                    <a:pt x="94"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1208;p35">
              <a:extLst>
                <a:ext uri="{FF2B5EF4-FFF2-40B4-BE49-F238E27FC236}">
                  <a16:creationId xmlns:a16="http://schemas.microsoft.com/office/drawing/2014/main" id="{F45ABCDA-0843-D9FD-BF37-2F0CAA762A2A}"/>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1209;p35">
              <a:extLst>
                <a:ext uri="{FF2B5EF4-FFF2-40B4-BE49-F238E27FC236}">
                  <a16:creationId xmlns:a16="http://schemas.microsoft.com/office/drawing/2014/main" id="{AE68B5E0-F39B-2AE8-83FA-B09833B855F2}"/>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1210;p35">
              <a:extLst>
                <a:ext uri="{FF2B5EF4-FFF2-40B4-BE49-F238E27FC236}">
                  <a16:creationId xmlns:a16="http://schemas.microsoft.com/office/drawing/2014/main" id="{C4142551-EF34-BC1C-3998-7D7551181ACC}"/>
                </a:ext>
              </a:extLst>
            </p:cNvPr>
            <p:cNvSpPr/>
            <p:nvPr/>
          </p:nvSpPr>
          <p:spPr>
            <a:xfrm>
              <a:off x="5782104" y="2551539"/>
              <a:ext cx="48469" cy="455316"/>
            </a:xfrm>
            <a:custGeom>
              <a:avLst/>
              <a:gdLst/>
              <a:ahLst/>
              <a:cxnLst/>
              <a:rect l="l" t="t" r="r" b="b"/>
              <a:pathLst>
                <a:path w="773" h="7262" extrusionOk="0">
                  <a:moveTo>
                    <a:pt x="704" y="0"/>
                  </a:moveTo>
                  <a:cubicBezTo>
                    <a:pt x="699" y="0"/>
                    <a:pt x="694" y="1"/>
                    <a:pt x="690" y="2"/>
                  </a:cubicBezTo>
                  <a:cubicBezTo>
                    <a:pt x="662" y="6"/>
                    <a:pt x="641" y="32"/>
                    <a:pt x="636" y="58"/>
                  </a:cubicBezTo>
                  <a:cubicBezTo>
                    <a:pt x="632" y="77"/>
                    <a:pt x="631" y="96"/>
                    <a:pt x="629" y="115"/>
                  </a:cubicBezTo>
                  <a:cubicBezTo>
                    <a:pt x="627" y="140"/>
                    <a:pt x="625" y="166"/>
                    <a:pt x="624" y="191"/>
                  </a:cubicBezTo>
                  <a:cubicBezTo>
                    <a:pt x="619" y="244"/>
                    <a:pt x="614" y="297"/>
                    <a:pt x="610" y="350"/>
                  </a:cubicBezTo>
                  <a:cubicBezTo>
                    <a:pt x="601" y="464"/>
                    <a:pt x="591" y="577"/>
                    <a:pt x="582" y="689"/>
                  </a:cubicBezTo>
                  <a:cubicBezTo>
                    <a:pt x="564" y="917"/>
                    <a:pt x="545" y="1145"/>
                    <a:pt x="526" y="1372"/>
                  </a:cubicBezTo>
                  <a:cubicBezTo>
                    <a:pt x="487" y="1825"/>
                    <a:pt x="442" y="2278"/>
                    <a:pt x="400" y="2729"/>
                  </a:cubicBezTo>
                  <a:cubicBezTo>
                    <a:pt x="355" y="3198"/>
                    <a:pt x="313" y="3668"/>
                    <a:pt x="273" y="4138"/>
                  </a:cubicBezTo>
                  <a:cubicBezTo>
                    <a:pt x="232" y="4594"/>
                    <a:pt x="191" y="5050"/>
                    <a:pt x="155" y="5508"/>
                  </a:cubicBezTo>
                  <a:cubicBezTo>
                    <a:pt x="138" y="5725"/>
                    <a:pt x="119" y="5941"/>
                    <a:pt x="101" y="6158"/>
                  </a:cubicBezTo>
                  <a:cubicBezTo>
                    <a:pt x="82" y="6359"/>
                    <a:pt x="62" y="6561"/>
                    <a:pt x="44" y="6762"/>
                  </a:cubicBezTo>
                  <a:cubicBezTo>
                    <a:pt x="30" y="6928"/>
                    <a:pt x="15" y="7096"/>
                    <a:pt x="0" y="7262"/>
                  </a:cubicBezTo>
                  <a:cubicBezTo>
                    <a:pt x="50" y="7242"/>
                    <a:pt x="98" y="7223"/>
                    <a:pt x="147" y="7202"/>
                  </a:cubicBezTo>
                  <a:cubicBezTo>
                    <a:pt x="158" y="7072"/>
                    <a:pt x="170" y="6943"/>
                    <a:pt x="181" y="6814"/>
                  </a:cubicBezTo>
                  <a:cubicBezTo>
                    <a:pt x="216" y="6421"/>
                    <a:pt x="245" y="6027"/>
                    <a:pt x="284" y="5636"/>
                  </a:cubicBezTo>
                  <a:cubicBezTo>
                    <a:pt x="329" y="5181"/>
                    <a:pt x="368" y="4726"/>
                    <a:pt x="408" y="4271"/>
                  </a:cubicBezTo>
                  <a:cubicBezTo>
                    <a:pt x="448" y="3803"/>
                    <a:pt x="491" y="3334"/>
                    <a:pt x="529" y="2866"/>
                  </a:cubicBezTo>
                  <a:cubicBezTo>
                    <a:pt x="547" y="2630"/>
                    <a:pt x="567" y="2394"/>
                    <a:pt x="586" y="2159"/>
                  </a:cubicBezTo>
                  <a:cubicBezTo>
                    <a:pt x="605" y="1919"/>
                    <a:pt x="625" y="1678"/>
                    <a:pt x="646" y="1438"/>
                  </a:cubicBezTo>
                  <a:cubicBezTo>
                    <a:pt x="668" y="1202"/>
                    <a:pt x="690" y="964"/>
                    <a:pt x="713" y="727"/>
                  </a:cubicBezTo>
                  <a:cubicBezTo>
                    <a:pt x="723" y="609"/>
                    <a:pt x="735" y="491"/>
                    <a:pt x="745" y="374"/>
                  </a:cubicBezTo>
                  <a:cubicBezTo>
                    <a:pt x="750" y="316"/>
                    <a:pt x="755" y="258"/>
                    <a:pt x="761" y="200"/>
                  </a:cubicBezTo>
                  <a:cubicBezTo>
                    <a:pt x="766" y="156"/>
                    <a:pt x="773" y="111"/>
                    <a:pt x="772" y="68"/>
                  </a:cubicBezTo>
                  <a:cubicBezTo>
                    <a:pt x="772" y="39"/>
                    <a:pt x="751" y="13"/>
                    <a:pt x="725" y="4"/>
                  </a:cubicBezTo>
                  <a:cubicBezTo>
                    <a:pt x="719" y="1"/>
                    <a:pt x="711" y="0"/>
                    <a:pt x="70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216;p35">
              <a:extLst>
                <a:ext uri="{FF2B5EF4-FFF2-40B4-BE49-F238E27FC236}">
                  <a16:creationId xmlns:a16="http://schemas.microsoft.com/office/drawing/2014/main" id="{AEAD7190-7863-6628-8D1A-03BC6F9D6E92}"/>
                </a:ext>
              </a:extLst>
            </p:cNvPr>
            <p:cNvSpPr/>
            <p:nvPr/>
          </p:nvSpPr>
          <p:spPr>
            <a:xfrm>
              <a:off x="6493224" y="2128380"/>
              <a:ext cx="947620" cy="1393033"/>
            </a:xfrm>
            <a:custGeom>
              <a:avLst/>
              <a:gdLst/>
              <a:ahLst/>
              <a:cxnLst/>
              <a:rect l="l" t="t" r="r" b="b"/>
              <a:pathLst>
                <a:path w="15113" h="22218" extrusionOk="0">
                  <a:moveTo>
                    <a:pt x="864" y="1"/>
                  </a:moveTo>
                  <a:cubicBezTo>
                    <a:pt x="821" y="358"/>
                    <a:pt x="814" y="722"/>
                    <a:pt x="879" y="1077"/>
                  </a:cubicBezTo>
                  <a:cubicBezTo>
                    <a:pt x="969" y="1575"/>
                    <a:pt x="1194" y="2056"/>
                    <a:pt x="1548" y="2423"/>
                  </a:cubicBezTo>
                  <a:cubicBezTo>
                    <a:pt x="1844" y="2722"/>
                    <a:pt x="2249" y="2883"/>
                    <a:pt x="2650" y="2988"/>
                  </a:cubicBezTo>
                  <a:cubicBezTo>
                    <a:pt x="3349" y="3173"/>
                    <a:pt x="4075" y="3237"/>
                    <a:pt x="4797" y="3239"/>
                  </a:cubicBezTo>
                  <a:cubicBezTo>
                    <a:pt x="4811" y="3239"/>
                    <a:pt x="4825" y="3239"/>
                    <a:pt x="4839" y="3239"/>
                  </a:cubicBezTo>
                  <a:cubicBezTo>
                    <a:pt x="5376" y="3239"/>
                    <a:pt x="5912" y="3208"/>
                    <a:pt x="6448" y="3208"/>
                  </a:cubicBezTo>
                  <a:cubicBezTo>
                    <a:pt x="6659" y="3208"/>
                    <a:pt x="6869" y="3213"/>
                    <a:pt x="7079" y="3226"/>
                  </a:cubicBezTo>
                  <a:cubicBezTo>
                    <a:pt x="8559" y="3324"/>
                    <a:pt x="9937" y="3984"/>
                    <a:pt x="10878" y="5140"/>
                  </a:cubicBezTo>
                  <a:cubicBezTo>
                    <a:pt x="11831" y="6199"/>
                    <a:pt x="12466" y="7491"/>
                    <a:pt x="13039" y="8783"/>
                  </a:cubicBezTo>
                  <a:cubicBezTo>
                    <a:pt x="13397" y="9590"/>
                    <a:pt x="13669" y="10432"/>
                    <a:pt x="13895" y="11286"/>
                  </a:cubicBezTo>
                  <a:cubicBezTo>
                    <a:pt x="14151" y="12237"/>
                    <a:pt x="14347" y="13198"/>
                    <a:pt x="14463" y="14177"/>
                  </a:cubicBezTo>
                  <a:cubicBezTo>
                    <a:pt x="14591" y="15311"/>
                    <a:pt x="14674" y="16465"/>
                    <a:pt x="14540" y="17602"/>
                  </a:cubicBezTo>
                  <a:cubicBezTo>
                    <a:pt x="14239" y="19771"/>
                    <a:pt x="13135" y="21404"/>
                    <a:pt x="10924" y="21925"/>
                  </a:cubicBezTo>
                  <a:cubicBezTo>
                    <a:pt x="10495" y="22032"/>
                    <a:pt x="10076" y="22081"/>
                    <a:pt x="9664" y="22081"/>
                  </a:cubicBezTo>
                  <a:cubicBezTo>
                    <a:pt x="8773" y="22081"/>
                    <a:pt x="7911" y="21853"/>
                    <a:pt x="7042" y="21498"/>
                  </a:cubicBezTo>
                  <a:cubicBezTo>
                    <a:pt x="5236" y="20803"/>
                    <a:pt x="3704" y="19561"/>
                    <a:pt x="2377" y="18176"/>
                  </a:cubicBezTo>
                  <a:cubicBezTo>
                    <a:pt x="1596" y="17379"/>
                    <a:pt x="869" y="16538"/>
                    <a:pt x="123" y="15713"/>
                  </a:cubicBezTo>
                  <a:cubicBezTo>
                    <a:pt x="81" y="15737"/>
                    <a:pt x="41" y="15763"/>
                    <a:pt x="0" y="15789"/>
                  </a:cubicBezTo>
                  <a:cubicBezTo>
                    <a:pt x="483" y="16317"/>
                    <a:pt x="967" y="16845"/>
                    <a:pt x="1449" y="17374"/>
                  </a:cubicBezTo>
                  <a:cubicBezTo>
                    <a:pt x="2641" y="18720"/>
                    <a:pt x="3947" y="19995"/>
                    <a:pt x="5509" y="20907"/>
                  </a:cubicBezTo>
                  <a:cubicBezTo>
                    <a:pt x="6783" y="21673"/>
                    <a:pt x="8234" y="22218"/>
                    <a:pt x="9733" y="22218"/>
                  </a:cubicBezTo>
                  <a:cubicBezTo>
                    <a:pt x="9801" y="22218"/>
                    <a:pt x="9868" y="22217"/>
                    <a:pt x="9936" y="22214"/>
                  </a:cubicBezTo>
                  <a:cubicBezTo>
                    <a:pt x="11789" y="22156"/>
                    <a:pt x="13452" y="21131"/>
                    <a:pt x="14194" y="19408"/>
                  </a:cubicBezTo>
                  <a:cubicBezTo>
                    <a:pt x="15113" y="17324"/>
                    <a:pt x="14703" y="14141"/>
                    <a:pt x="14213" y="11959"/>
                  </a:cubicBezTo>
                  <a:cubicBezTo>
                    <a:pt x="13855" y="10463"/>
                    <a:pt x="13334" y="9004"/>
                    <a:pt x="12658" y="7624"/>
                  </a:cubicBezTo>
                  <a:cubicBezTo>
                    <a:pt x="12347" y="7002"/>
                    <a:pt x="12009" y="6394"/>
                    <a:pt x="11616" y="5822"/>
                  </a:cubicBezTo>
                  <a:cubicBezTo>
                    <a:pt x="11155" y="5199"/>
                    <a:pt x="10629" y="4617"/>
                    <a:pt x="10017" y="4140"/>
                  </a:cubicBezTo>
                  <a:cubicBezTo>
                    <a:pt x="9144" y="3464"/>
                    <a:pt x="8049" y="3109"/>
                    <a:pt x="6950" y="3085"/>
                  </a:cubicBezTo>
                  <a:cubicBezTo>
                    <a:pt x="6805" y="3083"/>
                    <a:pt x="6660" y="3082"/>
                    <a:pt x="6514" y="3082"/>
                  </a:cubicBezTo>
                  <a:cubicBezTo>
                    <a:pt x="6107" y="3082"/>
                    <a:pt x="5699" y="3089"/>
                    <a:pt x="5291" y="3089"/>
                  </a:cubicBezTo>
                  <a:cubicBezTo>
                    <a:pt x="4708" y="3089"/>
                    <a:pt x="4127" y="3075"/>
                    <a:pt x="3548" y="3007"/>
                  </a:cubicBezTo>
                  <a:cubicBezTo>
                    <a:pt x="2900" y="2928"/>
                    <a:pt x="2207" y="2786"/>
                    <a:pt x="1694" y="2360"/>
                  </a:cubicBezTo>
                  <a:cubicBezTo>
                    <a:pt x="1037" y="1779"/>
                    <a:pt x="885" y="841"/>
                    <a:pt x="1000" y="6"/>
                  </a:cubicBezTo>
                  <a:cubicBezTo>
                    <a:pt x="955" y="4"/>
                    <a:pt x="910" y="2"/>
                    <a:pt x="8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217;p35">
              <a:extLst>
                <a:ext uri="{FF2B5EF4-FFF2-40B4-BE49-F238E27FC236}">
                  <a16:creationId xmlns:a16="http://schemas.microsoft.com/office/drawing/2014/main" id="{1F4855CE-17BA-666F-D8B7-F177EF809158}"/>
                </a:ext>
              </a:extLst>
            </p:cNvPr>
            <p:cNvSpPr/>
            <p:nvPr/>
          </p:nvSpPr>
          <p:spPr>
            <a:xfrm>
              <a:off x="6676758" y="2858390"/>
              <a:ext cx="575482" cy="236874"/>
            </a:xfrm>
            <a:custGeom>
              <a:avLst/>
              <a:gdLst/>
              <a:ahLst/>
              <a:cxnLst/>
              <a:rect l="l" t="t" r="r" b="b"/>
              <a:pathLst>
                <a:path w="9178" h="3778" extrusionOk="0">
                  <a:moveTo>
                    <a:pt x="73" y="0"/>
                  </a:moveTo>
                  <a:cubicBezTo>
                    <a:pt x="46" y="0"/>
                    <a:pt x="21" y="18"/>
                    <a:pt x="12" y="44"/>
                  </a:cubicBezTo>
                  <a:cubicBezTo>
                    <a:pt x="1" y="79"/>
                    <a:pt x="17" y="117"/>
                    <a:pt x="50" y="131"/>
                  </a:cubicBezTo>
                  <a:cubicBezTo>
                    <a:pt x="197" y="192"/>
                    <a:pt x="346" y="251"/>
                    <a:pt x="494" y="310"/>
                  </a:cubicBezTo>
                  <a:cubicBezTo>
                    <a:pt x="737" y="408"/>
                    <a:pt x="981" y="506"/>
                    <a:pt x="1226" y="606"/>
                  </a:cubicBezTo>
                  <a:cubicBezTo>
                    <a:pt x="1748" y="817"/>
                    <a:pt x="2269" y="1033"/>
                    <a:pt x="2791" y="1247"/>
                  </a:cubicBezTo>
                  <a:cubicBezTo>
                    <a:pt x="3333" y="1468"/>
                    <a:pt x="3877" y="1687"/>
                    <a:pt x="4423" y="1901"/>
                  </a:cubicBezTo>
                  <a:cubicBezTo>
                    <a:pt x="4701" y="2011"/>
                    <a:pt x="4979" y="2121"/>
                    <a:pt x="5256" y="2233"/>
                  </a:cubicBezTo>
                  <a:cubicBezTo>
                    <a:pt x="5529" y="2344"/>
                    <a:pt x="5802" y="2457"/>
                    <a:pt x="6075" y="2568"/>
                  </a:cubicBezTo>
                  <a:cubicBezTo>
                    <a:pt x="6335" y="2674"/>
                    <a:pt x="6596" y="2778"/>
                    <a:pt x="6857" y="2882"/>
                  </a:cubicBezTo>
                  <a:cubicBezTo>
                    <a:pt x="7122" y="2987"/>
                    <a:pt x="7390" y="3086"/>
                    <a:pt x="7654" y="3192"/>
                  </a:cubicBezTo>
                  <a:cubicBezTo>
                    <a:pt x="7786" y="3245"/>
                    <a:pt x="7917" y="3297"/>
                    <a:pt x="8047" y="3352"/>
                  </a:cubicBezTo>
                  <a:cubicBezTo>
                    <a:pt x="8176" y="3405"/>
                    <a:pt x="8306" y="3458"/>
                    <a:pt x="8434" y="3511"/>
                  </a:cubicBezTo>
                  <a:cubicBezTo>
                    <a:pt x="8562" y="3564"/>
                    <a:pt x="8691" y="3615"/>
                    <a:pt x="8820" y="3668"/>
                  </a:cubicBezTo>
                  <a:cubicBezTo>
                    <a:pt x="8882" y="3694"/>
                    <a:pt x="8944" y="3719"/>
                    <a:pt x="9006" y="3744"/>
                  </a:cubicBezTo>
                  <a:cubicBezTo>
                    <a:pt x="9030" y="3755"/>
                    <a:pt x="9054" y="3765"/>
                    <a:pt x="9079" y="3773"/>
                  </a:cubicBezTo>
                  <a:cubicBezTo>
                    <a:pt x="9088" y="3776"/>
                    <a:pt x="9096" y="3777"/>
                    <a:pt x="9105" y="3777"/>
                  </a:cubicBezTo>
                  <a:cubicBezTo>
                    <a:pt x="9106" y="3777"/>
                    <a:pt x="9107" y="3777"/>
                    <a:pt x="9108" y="3777"/>
                  </a:cubicBezTo>
                  <a:lnTo>
                    <a:pt x="9108" y="3777"/>
                  </a:lnTo>
                  <a:lnTo>
                    <a:pt x="9108" y="3778"/>
                  </a:lnTo>
                  <a:cubicBezTo>
                    <a:pt x="9112" y="3777"/>
                    <a:pt x="9114" y="3777"/>
                    <a:pt x="9118" y="3776"/>
                  </a:cubicBezTo>
                  <a:lnTo>
                    <a:pt x="9122" y="3774"/>
                  </a:lnTo>
                  <a:cubicBezTo>
                    <a:pt x="9141" y="3770"/>
                    <a:pt x="9157" y="3757"/>
                    <a:pt x="9165" y="3739"/>
                  </a:cubicBezTo>
                  <a:cubicBezTo>
                    <a:pt x="9178" y="3713"/>
                    <a:pt x="9174" y="3681"/>
                    <a:pt x="9157" y="3660"/>
                  </a:cubicBezTo>
                  <a:cubicBezTo>
                    <a:pt x="9151" y="3652"/>
                    <a:pt x="9143" y="3644"/>
                    <a:pt x="9134" y="3640"/>
                  </a:cubicBezTo>
                  <a:cubicBezTo>
                    <a:pt x="9113" y="3630"/>
                    <a:pt x="9091" y="3621"/>
                    <a:pt x="9069" y="3612"/>
                  </a:cubicBezTo>
                  <a:cubicBezTo>
                    <a:pt x="9002" y="3585"/>
                    <a:pt x="8934" y="3558"/>
                    <a:pt x="8866" y="3532"/>
                  </a:cubicBezTo>
                  <a:cubicBezTo>
                    <a:pt x="8732" y="3479"/>
                    <a:pt x="8598" y="3424"/>
                    <a:pt x="8464" y="3371"/>
                  </a:cubicBezTo>
                  <a:cubicBezTo>
                    <a:pt x="8191" y="3264"/>
                    <a:pt x="7918" y="3159"/>
                    <a:pt x="7649" y="3047"/>
                  </a:cubicBezTo>
                  <a:cubicBezTo>
                    <a:pt x="7374" y="2933"/>
                    <a:pt x="7100" y="2817"/>
                    <a:pt x="6824" y="2705"/>
                  </a:cubicBezTo>
                  <a:cubicBezTo>
                    <a:pt x="6554" y="2594"/>
                    <a:pt x="6281" y="2484"/>
                    <a:pt x="6010" y="2377"/>
                  </a:cubicBezTo>
                  <a:cubicBezTo>
                    <a:pt x="5735" y="2269"/>
                    <a:pt x="5459" y="2161"/>
                    <a:pt x="5186" y="2050"/>
                  </a:cubicBezTo>
                  <a:cubicBezTo>
                    <a:pt x="4910" y="1937"/>
                    <a:pt x="4635" y="1825"/>
                    <a:pt x="4359" y="1712"/>
                  </a:cubicBezTo>
                  <a:cubicBezTo>
                    <a:pt x="3817" y="1490"/>
                    <a:pt x="3273" y="1271"/>
                    <a:pt x="2729" y="1055"/>
                  </a:cubicBezTo>
                  <a:cubicBezTo>
                    <a:pt x="2227" y="856"/>
                    <a:pt x="1725" y="660"/>
                    <a:pt x="1224" y="459"/>
                  </a:cubicBezTo>
                  <a:cubicBezTo>
                    <a:pt x="990" y="365"/>
                    <a:pt x="757" y="272"/>
                    <a:pt x="524" y="177"/>
                  </a:cubicBezTo>
                  <a:cubicBezTo>
                    <a:pt x="390" y="124"/>
                    <a:pt x="256" y="72"/>
                    <a:pt x="123" y="17"/>
                  </a:cubicBezTo>
                  <a:cubicBezTo>
                    <a:pt x="121" y="16"/>
                    <a:pt x="118" y="14"/>
                    <a:pt x="117" y="13"/>
                  </a:cubicBezTo>
                  <a:cubicBezTo>
                    <a:pt x="109" y="11"/>
                    <a:pt x="101" y="7"/>
                    <a:pt x="94" y="4"/>
                  </a:cubicBezTo>
                  <a:cubicBezTo>
                    <a:pt x="87" y="1"/>
                    <a:pt x="80" y="0"/>
                    <a:pt x="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218;p35">
              <a:extLst>
                <a:ext uri="{FF2B5EF4-FFF2-40B4-BE49-F238E27FC236}">
                  <a16:creationId xmlns:a16="http://schemas.microsoft.com/office/drawing/2014/main" id="{BA8DF34D-E09C-4956-9F91-5E9D9C023FDD}"/>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1219;p35">
              <a:extLst>
                <a:ext uri="{FF2B5EF4-FFF2-40B4-BE49-F238E27FC236}">
                  <a16:creationId xmlns:a16="http://schemas.microsoft.com/office/drawing/2014/main" id="{294BCA97-0A7B-7406-6B37-796E44300299}"/>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1220;p35">
              <a:extLst>
                <a:ext uri="{FF2B5EF4-FFF2-40B4-BE49-F238E27FC236}">
                  <a16:creationId xmlns:a16="http://schemas.microsoft.com/office/drawing/2014/main" id="{B590A628-BD1A-A874-54AC-75ADDE4732C7}"/>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1221;p35">
              <a:extLst>
                <a:ext uri="{FF2B5EF4-FFF2-40B4-BE49-F238E27FC236}">
                  <a16:creationId xmlns:a16="http://schemas.microsoft.com/office/drawing/2014/main" id="{A2EFA798-ED1B-E6A8-80FF-2C9DDAF154CD}"/>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1222;p35">
              <a:extLst>
                <a:ext uri="{FF2B5EF4-FFF2-40B4-BE49-F238E27FC236}">
                  <a16:creationId xmlns:a16="http://schemas.microsoft.com/office/drawing/2014/main" id="{4F9530A7-04FA-FD6E-F11F-B307365C29B2}"/>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1223;p35">
              <a:extLst>
                <a:ext uri="{FF2B5EF4-FFF2-40B4-BE49-F238E27FC236}">
                  <a16:creationId xmlns:a16="http://schemas.microsoft.com/office/drawing/2014/main" id="{C7DED73C-1373-8593-21A8-1202E5B39669}"/>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1224;p35">
              <a:extLst>
                <a:ext uri="{FF2B5EF4-FFF2-40B4-BE49-F238E27FC236}">
                  <a16:creationId xmlns:a16="http://schemas.microsoft.com/office/drawing/2014/main" id="{123D9D84-85EE-8C60-65C3-623A3B5D4149}"/>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1225;p35">
              <a:extLst>
                <a:ext uri="{FF2B5EF4-FFF2-40B4-BE49-F238E27FC236}">
                  <a16:creationId xmlns:a16="http://schemas.microsoft.com/office/drawing/2014/main" id="{8F9F1A06-3711-CD15-4503-31B0D6EA4D4E}"/>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1226;p35">
              <a:extLst>
                <a:ext uri="{FF2B5EF4-FFF2-40B4-BE49-F238E27FC236}">
                  <a16:creationId xmlns:a16="http://schemas.microsoft.com/office/drawing/2014/main" id="{D9EAA4B0-6AD8-8FCA-DD2A-699611FAD0AA}"/>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1227;p35">
              <a:extLst>
                <a:ext uri="{FF2B5EF4-FFF2-40B4-BE49-F238E27FC236}">
                  <a16:creationId xmlns:a16="http://schemas.microsoft.com/office/drawing/2014/main" id="{37EAE7AD-0D8A-08A2-816E-AACE0530988D}"/>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1228;p35">
              <a:extLst>
                <a:ext uri="{FF2B5EF4-FFF2-40B4-BE49-F238E27FC236}">
                  <a16:creationId xmlns:a16="http://schemas.microsoft.com/office/drawing/2014/main" id="{C9F59E40-43FE-EC27-85B3-0D01772B8BEE}"/>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1229;p35">
              <a:extLst>
                <a:ext uri="{FF2B5EF4-FFF2-40B4-BE49-F238E27FC236}">
                  <a16:creationId xmlns:a16="http://schemas.microsoft.com/office/drawing/2014/main" id="{BA1C9291-17AF-5D98-FD30-345D5D930C50}"/>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1230;p35">
              <a:extLst>
                <a:ext uri="{FF2B5EF4-FFF2-40B4-BE49-F238E27FC236}">
                  <a16:creationId xmlns:a16="http://schemas.microsoft.com/office/drawing/2014/main" id="{0DE1E5B4-637B-B343-67D8-AECF64CCE942}"/>
                </a:ext>
              </a:extLst>
            </p:cNvPr>
            <p:cNvSpPr/>
            <p:nvPr/>
          </p:nvSpPr>
          <p:spPr>
            <a:xfrm>
              <a:off x="6412839" y="3165367"/>
              <a:ext cx="45082" cy="39375"/>
            </a:xfrm>
            <a:custGeom>
              <a:avLst/>
              <a:gdLst/>
              <a:ahLst/>
              <a:cxnLst/>
              <a:rect l="l" t="t" r="r" b="b"/>
              <a:pathLst>
                <a:path w="719" h="628" extrusionOk="0">
                  <a:moveTo>
                    <a:pt x="97" y="1"/>
                  </a:moveTo>
                  <a:cubicBezTo>
                    <a:pt x="66" y="30"/>
                    <a:pt x="34" y="57"/>
                    <a:pt x="0" y="84"/>
                  </a:cubicBezTo>
                  <a:cubicBezTo>
                    <a:pt x="2" y="85"/>
                    <a:pt x="3" y="86"/>
                    <a:pt x="3" y="87"/>
                  </a:cubicBezTo>
                  <a:cubicBezTo>
                    <a:pt x="110" y="232"/>
                    <a:pt x="223" y="377"/>
                    <a:pt x="371" y="482"/>
                  </a:cubicBezTo>
                  <a:cubicBezTo>
                    <a:pt x="422" y="511"/>
                    <a:pt x="550" y="627"/>
                    <a:pt x="627" y="627"/>
                  </a:cubicBezTo>
                  <a:cubicBezTo>
                    <a:pt x="649" y="627"/>
                    <a:pt x="666" y="618"/>
                    <a:pt x="677" y="596"/>
                  </a:cubicBezTo>
                  <a:cubicBezTo>
                    <a:pt x="719" y="503"/>
                    <a:pt x="577" y="478"/>
                    <a:pt x="529" y="435"/>
                  </a:cubicBezTo>
                  <a:cubicBezTo>
                    <a:pt x="353" y="325"/>
                    <a:pt x="214" y="171"/>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1231;p35">
              <a:extLst>
                <a:ext uri="{FF2B5EF4-FFF2-40B4-BE49-F238E27FC236}">
                  <a16:creationId xmlns:a16="http://schemas.microsoft.com/office/drawing/2014/main" id="{14F49950-1B24-9ED4-9C16-9C030973C6E9}"/>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1232;p35">
              <a:extLst>
                <a:ext uri="{FF2B5EF4-FFF2-40B4-BE49-F238E27FC236}">
                  <a16:creationId xmlns:a16="http://schemas.microsoft.com/office/drawing/2014/main" id="{C8CF1E9A-9408-99F0-76CE-376D02837C5F}"/>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1233;p35">
              <a:extLst>
                <a:ext uri="{FF2B5EF4-FFF2-40B4-BE49-F238E27FC236}">
                  <a16:creationId xmlns:a16="http://schemas.microsoft.com/office/drawing/2014/main" id="{2F659B12-8034-01F8-BFBE-08A46D5B80DB}"/>
                </a:ext>
              </a:extLst>
            </p:cNvPr>
            <p:cNvSpPr/>
            <p:nvPr/>
          </p:nvSpPr>
          <p:spPr>
            <a:xfrm>
              <a:off x="6441995" y="3110129"/>
              <a:ext cx="71355" cy="94674"/>
            </a:xfrm>
            <a:custGeom>
              <a:avLst/>
              <a:gdLst/>
              <a:ahLst/>
              <a:cxnLst/>
              <a:rect l="l" t="t" r="r" b="b"/>
              <a:pathLst>
                <a:path w="1138" h="1510" extrusionOk="0">
                  <a:moveTo>
                    <a:pt x="1055" y="1"/>
                  </a:moveTo>
                  <a:cubicBezTo>
                    <a:pt x="1043" y="1"/>
                    <a:pt x="1032" y="4"/>
                    <a:pt x="1023" y="9"/>
                  </a:cubicBezTo>
                  <a:cubicBezTo>
                    <a:pt x="926" y="60"/>
                    <a:pt x="836" y="122"/>
                    <a:pt x="741" y="177"/>
                  </a:cubicBezTo>
                  <a:cubicBezTo>
                    <a:pt x="512" y="322"/>
                    <a:pt x="273" y="451"/>
                    <a:pt x="49" y="602"/>
                  </a:cubicBezTo>
                  <a:cubicBezTo>
                    <a:pt x="1" y="637"/>
                    <a:pt x="1" y="719"/>
                    <a:pt x="60" y="743"/>
                  </a:cubicBezTo>
                  <a:cubicBezTo>
                    <a:pt x="91" y="750"/>
                    <a:pt x="120" y="757"/>
                    <a:pt x="145" y="777"/>
                  </a:cubicBezTo>
                  <a:cubicBezTo>
                    <a:pt x="253" y="850"/>
                    <a:pt x="340" y="968"/>
                    <a:pt x="335" y="1102"/>
                  </a:cubicBezTo>
                  <a:cubicBezTo>
                    <a:pt x="331" y="1186"/>
                    <a:pt x="320" y="1285"/>
                    <a:pt x="243" y="1333"/>
                  </a:cubicBezTo>
                  <a:cubicBezTo>
                    <a:pt x="209" y="1353"/>
                    <a:pt x="168" y="1360"/>
                    <a:pt x="129" y="1367"/>
                  </a:cubicBezTo>
                  <a:cubicBezTo>
                    <a:pt x="46" y="1383"/>
                    <a:pt x="62" y="1510"/>
                    <a:pt x="141" y="1510"/>
                  </a:cubicBezTo>
                  <a:cubicBezTo>
                    <a:pt x="145" y="1510"/>
                    <a:pt x="149" y="1510"/>
                    <a:pt x="153" y="1509"/>
                  </a:cubicBezTo>
                  <a:cubicBezTo>
                    <a:pt x="418" y="1493"/>
                    <a:pt x="509" y="1210"/>
                    <a:pt x="458" y="983"/>
                  </a:cubicBezTo>
                  <a:cubicBezTo>
                    <a:pt x="426" y="851"/>
                    <a:pt x="336" y="737"/>
                    <a:pt x="227" y="659"/>
                  </a:cubicBezTo>
                  <a:cubicBezTo>
                    <a:pt x="427" y="537"/>
                    <a:pt x="628" y="418"/>
                    <a:pt x="829" y="295"/>
                  </a:cubicBezTo>
                  <a:cubicBezTo>
                    <a:pt x="918" y="240"/>
                    <a:pt x="1009" y="186"/>
                    <a:pt x="1098" y="129"/>
                  </a:cubicBezTo>
                  <a:cubicBezTo>
                    <a:pt x="1137" y="91"/>
                    <a:pt x="1127" y="28"/>
                    <a:pt x="1078" y="7"/>
                  </a:cubicBezTo>
                  <a:cubicBezTo>
                    <a:pt x="1071" y="3"/>
                    <a:pt x="1063"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1234;p35">
              <a:extLst>
                <a:ext uri="{FF2B5EF4-FFF2-40B4-BE49-F238E27FC236}">
                  <a16:creationId xmlns:a16="http://schemas.microsoft.com/office/drawing/2014/main" id="{DB9A0705-4908-02CF-8ADA-2A370B21B4BD}"/>
                </a:ext>
              </a:extLst>
            </p:cNvPr>
            <p:cNvSpPr/>
            <p:nvPr/>
          </p:nvSpPr>
          <p:spPr>
            <a:xfrm>
              <a:off x="6369198" y="3106430"/>
              <a:ext cx="33421" cy="27775"/>
            </a:xfrm>
            <a:custGeom>
              <a:avLst/>
              <a:gdLst/>
              <a:ahLst/>
              <a:cxnLst/>
              <a:rect l="l" t="t" r="r" b="b"/>
              <a:pathLst>
                <a:path w="533" h="443" extrusionOk="0">
                  <a:moveTo>
                    <a:pt x="2" y="1"/>
                  </a:moveTo>
                  <a:lnTo>
                    <a:pt x="2" y="1"/>
                  </a:lnTo>
                  <a:cubicBezTo>
                    <a:pt x="0" y="20"/>
                    <a:pt x="5" y="42"/>
                    <a:pt x="17" y="60"/>
                  </a:cubicBezTo>
                  <a:cubicBezTo>
                    <a:pt x="131" y="206"/>
                    <a:pt x="278" y="324"/>
                    <a:pt x="427" y="433"/>
                  </a:cubicBezTo>
                  <a:cubicBezTo>
                    <a:pt x="438" y="440"/>
                    <a:pt x="450" y="443"/>
                    <a:pt x="462" y="443"/>
                  </a:cubicBezTo>
                  <a:cubicBezTo>
                    <a:pt x="475" y="443"/>
                    <a:pt x="488" y="439"/>
                    <a:pt x="499" y="432"/>
                  </a:cubicBezTo>
                  <a:cubicBezTo>
                    <a:pt x="523" y="415"/>
                    <a:pt x="532" y="387"/>
                    <a:pt x="529" y="359"/>
                  </a:cubicBezTo>
                  <a:lnTo>
                    <a:pt x="528" y="359"/>
                  </a:lnTo>
                  <a:cubicBezTo>
                    <a:pt x="520" y="308"/>
                    <a:pt x="469" y="293"/>
                    <a:pt x="437" y="262"/>
                  </a:cubicBezTo>
                  <a:cubicBezTo>
                    <a:pt x="434" y="261"/>
                    <a:pt x="432" y="258"/>
                    <a:pt x="431" y="257"/>
                  </a:cubicBezTo>
                  <a:cubicBezTo>
                    <a:pt x="340" y="202"/>
                    <a:pt x="248" y="147"/>
                    <a:pt x="157" y="93"/>
                  </a:cubicBezTo>
                  <a:cubicBezTo>
                    <a:pt x="105" y="62"/>
                    <a:pt x="53" y="32"/>
                    <a:pt x="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1235;p35">
              <a:extLst>
                <a:ext uri="{FF2B5EF4-FFF2-40B4-BE49-F238E27FC236}">
                  <a16:creationId xmlns:a16="http://schemas.microsoft.com/office/drawing/2014/main" id="{1756F966-D146-1288-21D0-E554F749B3EB}"/>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1236;p35">
              <a:extLst>
                <a:ext uri="{FF2B5EF4-FFF2-40B4-BE49-F238E27FC236}">
                  <a16:creationId xmlns:a16="http://schemas.microsoft.com/office/drawing/2014/main" id="{1861F557-0FD4-C643-E0BD-1C022254B64F}"/>
                </a:ext>
              </a:extLst>
            </p:cNvPr>
            <p:cNvSpPr/>
            <p:nvPr/>
          </p:nvSpPr>
          <p:spPr>
            <a:xfrm>
              <a:off x="7022378" y="2569345"/>
              <a:ext cx="48406" cy="455316"/>
            </a:xfrm>
            <a:custGeom>
              <a:avLst/>
              <a:gdLst/>
              <a:ahLst/>
              <a:cxnLst/>
              <a:rect l="l" t="t" r="r" b="b"/>
              <a:pathLst>
                <a:path w="772" h="7262" extrusionOk="0">
                  <a:moveTo>
                    <a:pt x="68" y="0"/>
                  </a:moveTo>
                  <a:cubicBezTo>
                    <a:pt x="60" y="0"/>
                    <a:pt x="53" y="1"/>
                    <a:pt x="47" y="4"/>
                  </a:cubicBezTo>
                  <a:cubicBezTo>
                    <a:pt x="21" y="14"/>
                    <a:pt x="2" y="40"/>
                    <a:pt x="0" y="68"/>
                  </a:cubicBezTo>
                  <a:lnTo>
                    <a:pt x="2" y="68"/>
                  </a:lnTo>
                  <a:cubicBezTo>
                    <a:pt x="0" y="111"/>
                    <a:pt x="7" y="157"/>
                    <a:pt x="11" y="200"/>
                  </a:cubicBezTo>
                  <a:cubicBezTo>
                    <a:pt x="17" y="258"/>
                    <a:pt x="22" y="316"/>
                    <a:pt x="27" y="374"/>
                  </a:cubicBezTo>
                  <a:cubicBezTo>
                    <a:pt x="37" y="491"/>
                    <a:pt x="49" y="609"/>
                    <a:pt x="60" y="727"/>
                  </a:cubicBezTo>
                  <a:cubicBezTo>
                    <a:pt x="82" y="965"/>
                    <a:pt x="104" y="1202"/>
                    <a:pt x="126" y="1439"/>
                  </a:cubicBezTo>
                  <a:cubicBezTo>
                    <a:pt x="148" y="1679"/>
                    <a:pt x="167" y="1919"/>
                    <a:pt x="186" y="2159"/>
                  </a:cubicBezTo>
                  <a:cubicBezTo>
                    <a:pt x="206" y="2395"/>
                    <a:pt x="224" y="2631"/>
                    <a:pt x="243" y="2867"/>
                  </a:cubicBezTo>
                  <a:cubicBezTo>
                    <a:pt x="281" y="3336"/>
                    <a:pt x="324" y="3803"/>
                    <a:pt x="364" y="4272"/>
                  </a:cubicBezTo>
                  <a:cubicBezTo>
                    <a:pt x="405" y="4726"/>
                    <a:pt x="443" y="5182"/>
                    <a:pt x="489" y="5636"/>
                  </a:cubicBezTo>
                  <a:cubicBezTo>
                    <a:pt x="528" y="6029"/>
                    <a:pt x="556" y="6421"/>
                    <a:pt x="590" y="6814"/>
                  </a:cubicBezTo>
                  <a:cubicBezTo>
                    <a:pt x="602" y="6944"/>
                    <a:pt x="614" y="7074"/>
                    <a:pt x="625" y="7203"/>
                  </a:cubicBezTo>
                  <a:cubicBezTo>
                    <a:pt x="674" y="7223"/>
                    <a:pt x="723" y="7242"/>
                    <a:pt x="772" y="7262"/>
                  </a:cubicBezTo>
                  <a:cubicBezTo>
                    <a:pt x="758" y="7096"/>
                    <a:pt x="743" y="6929"/>
                    <a:pt x="728" y="6763"/>
                  </a:cubicBezTo>
                  <a:cubicBezTo>
                    <a:pt x="711" y="6561"/>
                    <a:pt x="690" y="6360"/>
                    <a:pt x="672" y="6158"/>
                  </a:cubicBezTo>
                  <a:cubicBezTo>
                    <a:pt x="653" y="5942"/>
                    <a:pt x="634" y="5725"/>
                    <a:pt x="617" y="5508"/>
                  </a:cubicBezTo>
                  <a:cubicBezTo>
                    <a:pt x="581" y="5052"/>
                    <a:pt x="540" y="4596"/>
                    <a:pt x="500" y="4138"/>
                  </a:cubicBezTo>
                  <a:cubicBezTo>
                    <a:pt x="459" y="3669"/>
                    <a:pt x="418" y="3199"/>
                    <a:pt x="373" y="2731"/>
                  </a:cubicBezTo>
                  <a:cubicBezTo>
                    <a:pt x="329" y="2278"/>
                    <a:pt x="286" y="1826"/>
                    <a:pt x="246" y="1374"/>
                  </a:cubicBezTo>
                  <a:cubicBezTo>
                    <a:pt x="228" y="1146"/>
                    <a:pt x="209" y="918"/>
                    <a:pt x="190" y="690"/>
                  </a:cubicBezTo>
                  <a:cubicBezTo>
                    <a:pt x="181" y="577"/>
                    <a:pt x="171" y="465"/>
                    <a:pt x="162" y="352"/>
                  </a:cubicBezTo>
                  <a:cubicBezTo>
                    <a:pt x="157" y="299"/>
                    <a:pt x="153" y="245"/>
                    <a:pt x="149" y="191"/>
                  </a:cubicBezTo>
                  <a:cubicBezTo>
                    <a:pt x="147" y="167"/>
                    <a:pt x="145" y="142"/>
                    <a:pt x="142" y="116"/>
                  </a:cubicBezTo>
                  <a:cubicBezTo>
                    <a:pt x="141" y="98"/>
                    <a:pt x="140" y="78"/>
                    <a:pt x="137" y="60"/>
                  </a:cubicBezTo>
                  <a:cubicBezTo>
                    <a:pt x="131" y="33"/>
                    <a:pt x="110" y="8"/>
                    <a:pt x="84" y="2"/>
                  </a:cubicBezTo>
                  <a:cubicBezTo>
                    <a:pt x="78" y="1"/>
                    <a:pt x="73" y="0"/>
                    <a:pt x="6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1243;p35">
              <a:extLst>
                <a:ext uri="{FF2B5EF4-FFF2-40B4-BE49-F238E27FC236}">
                  <a16:creationId xmlns:a16="http://schemas.microsoft.com/office/drawing/2014/main" id="{46EE73A7-64FA-866D-B249-ADC11CA35D26}"/>
                </a:ext>
              </a:extLst>
            </p:cNvPr>
            <p:cNvSpPr/>
            <p:nvPr/>
          </p:nvSpPr>
          <p:spPr>
            <a:xfrm>
              <a:off x="6297904" y="2119352"/>
              <a:ext cx="258082" cy="19186"/>
            </a:xfrm>
            <a:custGeom>
              <a:avLst/>
              <a:gdLst/>
              <a:ahLst/>
              <a:cxnLst/>
              <a:rect l="l" t="t" r="r" b="b"/>
              <a:pathLst>
                <a:path w="4116" h="306" extrusionOk="0">
                  <a:moveTo>
                    <a:pt x="1" y="1"/>
                  </a:moveTo>
                  <a:cubicBezTo>
                    <a:pt x="7" y="47"/>
                    <a:pt x="10" y="93"/>
                    <a:pt x="12" y="140"/>
                  </a:cubicBezTo>
                  <a:cubicBezTo>
                    <a:pt x="142" y="144"/>
                    <a:pt x="271" y="147"/>
                    <a:pt x="400" y="152"/>
                  </a:cubicBezTo>
                  <a:cubicBezTo>
                    <a:pt x="637" y="160"/>
                    <a:pt x="874" y="170"/>
                    <a:pt x="1112" y="181"/>
                  </a:cubicBezTo>
                  <a:cubicBezTo>
                    <a:pt x="1581" y="202"/>
                    <a:pt x="2052" y="220"/>
                    <a:pt x="2521" y="240"/>
                  </a:cubicBezTo>
                  <a:cubicBezTo>
                    <a:pt x="2963" y="258"/>
                    <a:pt x="3404" y="279"/>
                    <a:pt x="3846" y="296"/>
                  </a:cubicBezTo>
                  <a:cubicBezTo>
                    <a:pt x="3929" y="300"/>
                    <a:pt x="4014" y="303"/>
                    <a:pt x="4097" y="305"/>
                  </a:cubicBezTo>
                  <a:cubicBezTo>
                    <a:pt x="4103" y="254"/>
                    <a:pt x="4108" y="202"/>
                    <a:pt x="4115" y="151"/>
                  </a:cubicBezTo>
                  <a:cubicBezTo>
                    <a:pt x="3724" y="136"/>
                    <a:pt x="3332" y="121"/>
                    <a:pt x="2940" y="108"/>
                  </a:cubicBezTo>
                  <a:cubicBezTo>
                    <a:pt x="2471" y="93"/>
                    <a:pt x="2003" y="73"/>
                    <a:pt x="1534" y="58"/>
                  </a:cubicBezTo>
                  <a:cubicBezTo>
                    <a:pt x="1064" y="43"/>
                    <a:pt x="595" y="27"/>
                    <a:pt x="128" y="6"/>
                  </a:cubicBezTo>
                  <a:cubicBezTo>
                    <a:pt x="85" y="4"/>
                    <a:pt x="44" y="2"/>
                    <a:pt x="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1244;p35">
              <a:extLst>
                <a:ext uri="{FF2B5EF4-FFF2-40B4-BE49-F238E27FC236}">
                  <a16:creationId xmlns:a16="http://schemas.microsoft.com/office/drawing/2014/main" id="{9C1D21A7-70DB-B46E-2354-6F79C5666A70}"/>
                </a:ext>
              </a:extLst>
            </p:cNvPr>
            <p:cNvSpPr/>
            <p:nvPr/>
          </p:nvSpPr>
          <p:spPr>
            <a:xfrm>
              <a:off x="6205917" y="2125433"/>
              <a:ext cx="267802" cy="174490"/>
            </a:xfrm>
            <a:custGeom>
              <a:avLst/>
              <a:gdLst/>
              <a:ahLst/>
              <a:cxnLst/>
              <a:rect l="l" t="t" r="r" b="b"/>
              <a:pathLst>
                <a:path w="4271" h="2783" extrusionOk="0">
                  <a:moveTo>
                    <a:pt x="4123" y="1"/>
                  </a:moveTo>
                  <a:cubicBezTo>
                    <a:pt x="4016" y="539"/>
                    <a:pt x="3844" y="1075"/>
                    <a:pt x="3520" y="1521"/>
                  </a:cubicBezTo>
                  <a:cubicBezTo>
                    <a:pt x="3163" y="1978"/>
                    <a:pt x="2648" y="2343"/>
                    <a:pt x="2089" y="2509"/>
                  </a:cubicBezTo>
                  <a:cubicBezTo>
                    <a:pt x="1790" y="2595"/>
                    <a:pt x="1483" y="2650"/>
                    <a:pt x="1174" y="2650"/>
                  </a:cubicBezTo>
                  <a:cubicBezTo>
                    <a:pt x="1043" y="2650"/>
                    <a:pt x="912" y="2640"/>
                    <a:pt x="782" y="2619"/>
                  </a:cubicBezTo>
                  <a:cubicBezTo>
                    <a:pt x="582" y="2586"/>
                    <a:pt x="378" y="2542"/>
                    <a:pt x="188" y="2465"/>
                  </a:cubicBezTo>
                  <a:cubicBezTo>
                    <a:pt x="127" y="2492"/>
                    <a:pt x="64" y="2516"/>
                    <a:pt x="0" y="2539"/>
                  </a:cubicBezTo>
                  <a:cubicBezTo>
                    <a:pt x="14" y="2545"/>
                    <a:pt x="28" y="2552"/>
                    <a:pt x="42" y="2557"/>
                  </a:cubicBezTo>
                  <a:cubicBezTo>
                    <a:pt x="351" y="2699"/>
                    <a:pt x="687" y="2765"/>
                    <a:pt x="1024" y="2779"/>
                  </a:cubicBezTo>
                  <a:cubicBezTo>
                    <a:pt x="1074" y="2782"/>
                    <a:pt x="1123" y="2783"/>
                    <a:pt x="1173" y="2783"/>
                  </a:cubicBezTo>
                  <a:cubicBezTo>
                    <a:pt x="1591" y="2783"/>
                    <a:pt x="2009" y="2694"/>
                    <a:pt x="2402" y="2556"/>
                  </a:cubicBezTo>
                  <a:cubicBezTo>
                    <a:pt x="2772" y="2415"/>
                    <a:pt x="3094" y="2176"/>
                    <a:pt x="3378" y="1905"/>
                  </a:cubicBezTo>
                  <a:cubicBezTo>
                    <a:pt x="3882" y="1399"/>
                    <a:pt x="4130" y="695"/>
                    <a:pt x="4270" y="6"/>
                  </a:cubicBezTo>
                  <a:cubicBezTo>
                    <a:pt x="4221" y="5"/>
                    <a:pt x="4172" y="3"/>
                    <a:pt x="4123" y="2"/>
                  </a:cubicBezTo>
                  <a:lnTo>
                    <a:pt x="4123" y="1"/>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1245;p35">
              <a:extLst>
                <a:ext uri="{FF2B5EF4-FFF2-40B4-BE49-F238E27FC236}">
                  <a16:creationId xmlns:a16="http://schemas.microsoft.com/office/drawing/2014/main" id="{64F4F659-E4F9-8C8E-7CAC-1408A8C09B62}"/>
                </a:ext>
              </a:extLst>
            </p:cNvPr>
            <p:cNvSpPr/>
            <p:nvPr/>
          </p:nvSpPr>
          <p:spPr>
            <a:xfrm>
              <a:off x="6083834" y="2872498"/>
              <a:ext cx="121454" cy="402335"/>
            </a:xfrm>
            <a:custGeom>
              <a:avLst/>
              <a:gdLst/>
              <a:ahLst/>
              <a:cxnLst/>
              <a:rect l="l" t="t" r="r" b="b"/>
              <a:pathLst>
                <a:path w="1937" h="6417" extrusionOk="0">
                  <a:moveTo>
                    <a:pt x="121" y="1"/>
                  </a:moveTo>
                  <a:cubicBezTo>
                    <a:pt x="81" y="17"/>
                    <a:pt x="41" y="32"/>
                    <a:pt x="0" y="48"/>
                  </a:cubicBezTo>
                  <a:cubicBezTo>
                    <a:pt x="76" y="407"/>
                    <a:pt x="154" y="765"/>
                    <a:pt x="241" y="1122"/>
                  </a:cubicBezTo>
                  <a:cubicBezTo>
                    <a:pt x="512" y="2236"/>
                    <a:pt x="833" y="3338"/>
                    <a:pt x="1188" y="4428"/>
                  </a:cubicBezTo>
                  <a:cubicBezTo>
                    <a:pt x="1410" y="5088"/>
                    <a:pt x="1608" y="5757"/>
                    <a:pt x="1832" y="6417"/>
                  </a:cubicBezTo>
                  <a:cubicBezTo>
                    <a:pt x="1866" y="6382"/>
                    <a:pt x="1901" y="6347"/>
                    <a:pt x="1937" y="6312"/>
                  </a:cubicBezTo>
                  <a:cubicBezTo>
                    <a:pt x="1923" y="6271"/>
                    <a:pt x="1909" y="6231"/>
                    <a:pt x="1896" y="6190"/>
                  </a:cubicBezTo>
                  <a:cubicBezTo>
                    <a:pt x="1231" y="4149"/>
                    <a:pt x="592" y="209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1246;p35">
              <a:extLst>
                <a:ext uri="{FF2B5EF4-FFF2-40B4-BE49-F238E27FC236}">
                  <a16:creationId xmlns:a16="http://schemas.microsoft.com/office/drawing/2014/main" id="{8AECB051-C37D-9842-84F4-C20B091D17E2}"/>
                </a:ext>
              </a:extLst>
            </p:cNvPr>
            <p:cNvSpPr/>
            <p:nvPr/>
          </p:nvSpPr>
          <p:spPr>
            <a:xfrm>
              <a:off x="6612048" y="2881276"/>
              <a:ext cx="134560" cy="375062"/>
            </a:xfrm>
            <a:custGeom>
              <a:avLst/>
              <a:gdLst/>
              <a:ahLst/>
              <a:cxnLst/>
              <a:rect l="l" t="t" r="r" b="b"/>
              <a:pathLst>
                <a:path w="2146" h="5982" extrusionOk="0">
                  <a:moveTo>
                    <a:pt x="2022" y="0"/>
                  </a:moveTo>
                  <a:cubicBezTo>
                    <a:pt x="1837" y="534"/>
                    <a:pt x="1674" y="1076"/>
                    <a:pt x="1490" y="1610"/>
                  </a:cubicBezTo>
                  <a:cubicBezTo>
                    <a:pt x="1138" y="2636"/>
                    <a:pt x="776" y="3658"/>
                    <a:pt x="417" y="4681"/>
                  </a:cubicBezTo>
                  <a:cubicBezTo>
                    <a:pt x="279" y="5075"/>
                    <a:pt x="140" y="5467"/>
                    <a:pt x="0" y="5860"/>
                  </a:cubicBezTo>
                  <a:cubicBezTo>
                    <a:pt x="38" y="5901"/>
                    <a:pt x="75" y="5942"/>
                    <a:pt x="113" y="5981"/>
                  </a:cubicBezTo>
                  <a:cubicBezTo>
                    <a:pt x="319" y="5398"/>
                    <a:pt x="526" y="4815"/>
                    <a:pt x="732" y="4230"/>
                  </a:cubicBezTo>
                  <a:cubicBezTo>
                    <a:pt x="1100" y="3207"/>
                    <a:pt x="1453" y="2178"/>
                    <a:pt x="1794" y="1146"/>
                  </a:cubicBezTo>
                  <a:cubicBezTo>
                    <a:pt x="1925" y="786"/>
                    <a:pt x="2025" y="414"/>
                    <a:pt x="2146" y="50"/>
                  </a:cubicBezTo>
                  <a:cubicBezTo>
                    <a:pt x="2104" y="34"/>
                    <a:pt x="2064" y="17"/>
                    <a:pt x="202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1247;p35">
              <a:extLst>
                <a:ext uri="{FF2B5EF4-FFF2-40B4-BE49-F238E27FC236}">
                  <a16:creationId xmlns:a16="http://schemas.microsoft.com/office/drawing/2014/main" id="{0B560EA1-8C58-1398-6BD6-DA147EAFC6A2}"/>
                </a:ext>
              </a:extLst>
            </p:cNvPr>
            <p:cNvSpPr/>
            <p:nvPr/>
          </p:nvSpPr>
          <p:spPr>
            <a:xfrm>
              <a:off x="6167292" y="2292840"/>
              <a:ext cx="245605" cy="252173"/>
            </a:xfrm>
            <a:custGeom>
              <a:avLst/>
              <a:gdLst/>
              <a:ahLst/>
              <a:cxnLst/>
              <a:rect l="l" t="t" r="r" b="b"/>
              <a:pathLst>
                <a:path w="3917" h="4022" extrusionOk="0">
                  <a:moveTo>
                    <a:pt x="139" y="0"/>
                  </a:moveTo>
                  <a:cubicBezTo>
                    <a:pt x="93" y="11"/>
                    <a:pt x="47" y="20"/>
                    <a:pt x="1" y="28"/>
                  </a:cubicBezTo>
                  <a:cubicBezTo>
                    <a:pt x="472" y="859"/>
                    <a:pt x="1059" y="1624"/>
                    <a:pt x="1730" y="2303"/>
                  </a:cubicBezTo>
                  <a:cubicBezTo>
                    <a:pt x="2356" y="2937"/>
                    <a:pt x="3025" y="3535"/>
                    <a:pt x="3781" y="4009"/>
                  </a:cubicBezTo>
                  <a:cubicBezTo>
                    <a:pt x="3795" y="4017"/>
                    <a:pt x="3808" y="4021"/>
                    <a:pt x="3820" y="4021"/>
                  </a:cubicBezTo>
                  <a:cubicBezTo>
                    <a:pt x="3880" y="4021"/>
                    <a:pt x="3916" y="3928"/>
                    <a:pt x="3858" y="3889"/>
                  </a:cubicBezTo>
                  <a:cubicBezTo>
                    <a:pt x="3645" y="3755"/>
                    <a:pt x="3438" y="3612"/>
                    <a:pt x="3236" y="3460"/>
                  </a:cubicBezTo>
                  <a:cubicBezTo>
                    <a:pt x="2934" y="3229"/>
                    <a:pt x="2648" y="2978"/>
                    <a:pt x="2370" y="2718"/>
                  </a:cubicBezTo>
                  <a:cubicBezTo>
                    <a:pt x="1521" y="1913"/>
                    <a:pt x="712" y="1028"/>
                    <a:pt x="13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1248;p35">
              <a:extLst>
                <a:ext uri="{FF2B5EF4-FFF2-40B4-BE49-F238E27FC236}">
                  <a16:creationId xmlns:a16="http://schemas.microsoft.com/office/drawing/2014/main" id="{A4540782-971F-344A-5913-ACF45E53F391}"/>
                </a:ext>
              </a:extLst>
            </p:cNvPr>
            <p:cNvSpPr/>
            <p:nvPr/>
          </p:nvSpPr>
          <p:spPr>
            <a:xfrm>
              <a:off x="6406318" y="2302810"/>
              <a:ext cx="250685" cy="246467"/>
            </a:xfrm>
            <a:custGeom>
              <a:avLst/>
              <a:gdLst/>
              <a:ahLst/>
              <a:cxnLst/>
              <a:rect l="l" t="t" r="r" b="b"/>
              <a:pathLst>
                <a:path w="3998" h="3931" extrusionOk="0">
                  <a:moveTo>
                    <a:pt x="3859" y="1"/>
                  </a:moveTo>
                  <a:cubicBezTo>
                    <a:pt x="3323" y="794"/>
                    <a:pt x="2747" y="1560"/>
                    <a:pt x="2058" y="2228"/>
                  </a:cubicBezTo>
                  <a:cubicBezTo>
                    <a:pt x="1577" y="2703"/>
                    <a:pt x="1044" y="3120"/>
                    <a:pt x="499" y="3518"/>
                  </a:cubicBezTo>
                  <a:cubicBezTo>
                    <a:pt x="377" y="3607"/>
                    <a:pt x="253" y="3693"/>
                    <a:pt x="119" y="3763"/>
                  </a:cubicBezTo>
                  <a:cubicBezTo>
                    <a:pt x="66" y="3785"/>
                    <a:pt x="0" y="3826"/>
                    <a:pt x="31" y="3892"/>
                  </a:cubicBezTo>
                  <a:cubicBezTo>
                    <a:pt x="45" y="3921"/>
                    <a:pt x="65" y="3931"/>
                    <a:pt x="88" y="3931"/>
                  </a:cubicBezTo>
                  <a:cubicBezTo>
                    <a:pt x="122" y="3931"/>
                    <a:pt x="162" y="3907"/>
                    <a:pt x="191" y="3889"/>
                  </a:cubicBezTo>
                  <a:cubicBezTo>
                    <a:pt x="502" y="3715"/>
                    <a:pt x="772" y="3480"/>
                    <a:pt x="1054" y="3264"/>
                  </a:cubicBezTo>
                  <a:cubicBezTo>
                    <a:pt x="1564" y="2871"/>
                    <a:pt x="2073" y="2469"/>
                    <a:pt x="2503" y="1985"/>
                  </a:cubicBezTo>
                  <a:cubicBezTo>
                    <a:pt x="3056" y="1382"/>
                    <a:pt x="3540" y="723"/>
                    <a:pt x="3997" y="45"/>
                  </a:cubicBezTo>
                  <a:cubicBezTo>
                    <a:pt x="3950" y="31"/>
                    <a:pt x="3904" y="17"/>
                    <a:pt x="385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1249;p35">
              <a:extLst>
                <a:ext uri="{FF2B5EF4-FFF2-40B4-BE49-F238E27FC236}">
                  <a16:creationId xmlns:a16="http://schemas.microsoft.com/office/drawing/2014/main" id="{66024BFE-C0BA-EFF1-3303-01D921D01EA5}"/>
                </a:ext>
              </a:extLst>
            </p:cNvPr>
            <p:cNvSpPr/>
            <p:nvPr/>
          </p:nvSpPr>
          <p:spPr>
            <a:xfrm>
              <a:off x="6196387" y="2290709"/>
              <a:ext cx="431517" cy="69345"/>
            </a:xfrm>
            <a:custGeom>
              <a:avLst/>
              <a:gdLst/>
              <a:ahLst/>
              <a:cxnLst/>
              <a:rect l="l" t="t" r="r" b="b"/>
              <a:pathLst>
                <a:path w="6882" h="1106" extrusionOk="0">
                  <a:moveTo>
                    <a:pt x="115" y="1"/>
                  </a:moveTo>
                  <a:cubicBezTo>
                    <a:pt x="103" y="1"/>
                    <a:pt x="91" y="4"/>
                    <a:pt x="79" y="13"/>
                  </a:cubicBezTo>
                  <a:cubicBezTo>
                    <a:pt x="1" y="77"/>
                    <a:pt x="91" y="163"/>
                    <a:pt x="147" y="205"/>
                  </a:cubicBezTo>
                  <a:cubicBezTo>
                    <a:pt x="258" y="294"/>
                    <a:pt x="375" y="376"/>
                    <a:pt x="498" y="448"/>
                  </a:cubicBezTo>
                  <a:cubicBezTo>
                    <a:pt x="1283" y="850"/>
                    <a:pt x="2167" y="1046"/>
                    <a:pt x="3042" y="1100"/>
                  </a:cubicBezTo>
                  <a:cubicBezTo>
                    <a:pt x="3119" y="1104"/>
                    <a:pt x="3200" y="1106"/>
                    <a:pt x="3284" y="1106"/>
                  </a:cubicBezTo>
                  <a:cubicBezTo>
                    <a:pt x="4367" y="1106"/>
                    <a:pt x="6042" y="803"/>
                    <a:pt x="6815" y="190"/>
                  </a:cubicBezTo>
                  <a:cubicBezTo>
                    <a:pt x="6882" y="142"/>
                    <a:pt x="6837" y="45"/>
                    <a:pt x="6774" y="45"/>
                  </a:cubicBezTo>
                  <a:cubicBezTo>
                    <a:pt x="6760" y="45"/>
                    <a:pt x="6746" y="50"/>
                    <a:pt x="6732" y="60"/>
                  </a:cubicBezTo>
                  <a:cubicBezTo>
                    <a:pt x="6560" y="193"/>
                    <a:pt x="6382" y="294"/>
                    <a:pt x="6180" y="388"/>
                  </a:cubicBezTo>
                  <a:cubicBezTo>
                    <a:pt x="5797" y="558"/>
                    <a:pt x="5394" y="677"/>
                    <a:pt x="4985" y="763"/>
                  </a:cubicBezTo>
                  <a:cubicBezTo>
                    <a:pt x="4454" y="887"/>
                    <a:pt x="3911" y="951"/>
                    <a:pt x="3368" y="951"/>
                  </a:cubicBezTo>
                  <a:cubicBezTo>
                    <a:pt x="2907" y="951"/>
                    <a:pt x="2446" y="905"/>
                    <a:pt x="1993" y="811"/>
                  </a:cubicBezTo>
                  <a:cubicBezTo>
                    <a:pt x="1433" y="700"/>
                    <a:pt x="865" y="539"/>
                    <a:pt x="391" y="209"/>
                  </a:cubicBezTo>
                  <a:cubicBezTo>
                    <a:pt x="321" y="157"/>
                    <a:pt x="248" y="106"/>
                    <a:pt x="186" y="44"/>
                  </a:cubicBezTo>
                  <a:cubicBezTo>
                    <a:pt x="169" y="20"/>
                    <a:pt x="143" y="1"/>
                    <a:pt x="11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1250;p35">
              <a:extLst>
                <a:ext uri="{FF2B5EF4-FFF2-40B4-BE49-F238E27FC236}">
                  <a16:creationId xmlns:a16="http://schemas.microsoft.com/office/drawing/2014/main" id="{03251640-25CB-D09B-DFE1-E52DD07310DE}"/>
                </a:ext>
              </a:extLst>
            </p:cNvPr>
            <p:cNvSpPr/>
            <p:nvPr/>
          </p:nvSpPr>
          <p:spPr>
            <a:xfrm>
              <a:off x="6072171" y="2223432"/>
              <a:ext cx="212184" cy="89973"/>
            </a:xfrm>
            <a:custGeom>
              <a:avLst/>
              <a:gdLst/>
              <a:ahLst/>
              <a:cxnLst/>
              <a:rect l="l" t="t" r="r" b="b"/>
              <a:pathLst>
                <a:path w="3384" h="1435" extrusionOk="0">
                  <a:moveTo>
                    <a:pt x="3306" y="0"/>
                  </a:moveTo>
                  <a:cubicBezTo>
                    <a:pt x="3301" y="0"/>
                    <a:pt x="3295" y="1"/>
                    <a:pt x="3290" y="2"/>
                  </a:cubicBezTo>
                  <a:cubicBezTo>
                    <a:pt x="3184" y="30"/>
                    <a:pt x="3077" y="52"/>
                    <a:pt x="2968" y="69"/>
                  </a:cubicBezTo>
                  <a:cubicBezTo>
                    <a:pt x="2787" y="97"/>
                    <a:pt x="2603" y="110"/>
                    <a:pt x="2418" y="117"/>
                  </a:cubicBezTo>
                  <a:cubicBezTo>
                    <a:pt x="2110" y="128"/>
                    <a:pt x="1805" y="128"/>
                    <a:pt x="1496" y="133"/>
                  </a:cubicBezTo>
                  <a:cubicBezTo>
                    <a:pt x="1091" y="143"/>
                    <a:pt x="593" y="137"/>
                    <a:pt x="315" y="480"/>
                  </a:cubicBezTo>
                  <a:cubicBezTo>
                    <a:pt x="139" y="721"/>
                    <a:pt x="0" y="1069"/>
                    <a:pt x="141" y="1357"/>
                  </a:cubicBezTo>
                  <a:cubicBezTo>
                    <a:pt x="162" y="1392"/>
                    <a:pt x="200" y="1434"/>
                    <a:pt x="242" y="1434"/>
                  </a:cubicBezTo>
                  <a:cubicBezTo>
                    <a:pt x="305" y="1434"/>
                    <a:pt x="333" y="1342"/>
                    <a:pt x="282" y="1304"/>
                  </a:cubicBezTo>
                  <a:cubicBezTo>
                    <a:pt x="130" y="1097"/>
                    <a:pt x="281" y="776"/>
                    <a:pt x="405" y="587"/>
                  </a:cubicBezTo>
                  <a:cubicBezTo>
                    <a:pt x="637" y="284"/>
                    <a:pt x="1036" y="274"/>
                    <a:pt x="1401" y="274"/>
                  </a:cubicBezTo>
                  <a:cubicBezTo>
                    <a:pt x="1427" y="274"/>
                    <a:pt x="1452" y="274"/>
                    <a:pt x="1478" y="274"/>
                  </a:cubicBezTo>
                  <a:cubicBezTo>
                    <a:pt x="1529" y="274"/>
                    <a:pt x="1579" y="274"/>
                    <a:pt x="1627" y="273"/>
                  </a:cubicBezTo>
                  <a:cubicBezTo>
                    <a:pt x="1723" y="274"/>
                    <a:pt x="1819" y="275"/>
                    <a:pt x="1915" y="275"/>
                  </a:cubicBezTo>
                  <a:cubicBezTo>
                    <a:pt x="2075" y="275"/>
                    <a:pt x="2235" y="273"/>
                    <a:pt x="2394" y="269"/>
                  </a:cubicBezTo>
                  <a:cubicBezTo>
                    <a:pt x="2705" y="263"/>
                    <a:pt x="3016" y="233"/>
                    <a:pt x="3319" y="155"/>
                  </a:cubicBezTo>
                  <a:cubicBezTo>
                    <a:pt x="3359" y="144"/>
                    <a:pt x="3384" y="103"/>
                    <a:pt x="3376" y="62"/>
                  </a:cubicBezTo>
                  <a:cubicBezTo>
                    <a:pt x="3370" y="28"/>
                    <a:pt x="3339" y="0"/>
                    <a:pt x="33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1251;p35">
              <a:extLst>
                <a:ext uri="{FF2B5EF4-FFF2-40B4-BE49-F238E27FC236}">
                  <a16:creationId xmlns:a16="http://schemas.microsoft.com/office/drawing/2014/main" id="{9676CB3E-9930-0D2E-DA9C-65E637D0B184}"/>
                </a:ext>
              </a:extLst>
            </p:cNvPr>
            <p:cNvSpPr/>
            <p:nvPr/>
          </p:nvSpPr>
          <p:spPr>
            <a:xfrm>
              <a:off x="6560129" y="2230079"/>
              <a:ext cx="289622" cy="95678"/>
            </a:xfrm>
            <a:custGeom>
              <a:avLst/>
              <a:gdLst/>
              <a:ahLst/>
              <a:cxnLst/>
              <a:rect l="l" t="t" r="r" b="b"/>
              <a:pathLst>
                <a:path w="4619" h="1526" extrusionOk="0">
                  <a:moveTo>
                    <a:pt x="56" y="63"/>
                  </a:moveTo>
                  <a:cubicBezTo>
                    <a:pt x="36" y="63"/>
                    <a:pt x="16" y="66"/>
                    <a:pt x="0" y="75"/>
                  </a:cubicBezTo>
                  <a:cubicBezTo>
                    <a:pt x="21" y="122"/>
                    <a:pt x="43" y="168"/>
                    <a:pt x="66" y="213"/>
                  </a:cubicBezTo>
                  <a:cubicBezTo>
                    <a:pt x="68" y="213"/>
                    <a:pt x="71" y="214"/>
                    <a:pt x="73" y="214"/>
                  </a:cubicBezTo>
                  <a:cubicBezTo>
                    <a:pt x="75" y="214"/>
                    <a:pt x="78" y="213"/>
                    <a:pt x="80" y="213"/>
                  </a:cubicBezTo>
                  <a:cubicBezTo>
                    <a:pt x="834" y="277"/>
                    <a:pt x="1595" y="216"/>
                    <a:pt x="2347" y="307"/>
                  </a:cubicBezTo>
                  <a:cubicBezTo>
                    <a:pt x="3162" y="423"/>
                    <a:pt x="4007" y="780"/>
                    <a:pt x="4475" y="1492"/>
                  </a:cubicBezTo>
                  <a:cubicBezTo>
                    <a:pt x="4489" y="1514"/>
                    <a:pt x="4513" y="1525"/>
                    <a:pt x="4536" y="1525"/>
                  </a:cubicBezTo>
                  <a:cubicBezTo>
                    <a:pt x="4550" y="1525"/>
                    <a:pt x="4564" y="1522"/>
                    <a:pt x="4575" y="1513"/>
                  </a:cubicBezTo>
                  <a:cubicBezTo>
                    <a:pt x="4609" y="1489"/>
                    <a:pt x="4618" y="1439"/>
                    <a:pt x="4596" y="1406"/>
                  </a:cubicBezTo>
                  <a:cubicBezTo>
                    <a:pt x="4410" y="1120"/>
                    <a:pt x="4159" y="879"/>
                    <a:pt x="3875" y="693"/>
                  </a:cubicBezTo>
                  <a:cubicBezTo>
                    <a:pt x="2813" y="0"/>
                    <a:pt x="1546" y="156"/>
                    <a:pt x="343" y="82"/>
                  </a:cubicBezTo>
                  <a:cubicBezTo>
                    <a:pt x="259" y="78"/>
                    <a:pt x="173" y="71"/>
                    <a:pt x="89" y="65"/>
                  </a:cubicBezTo>
                  <a:cubicBezTo>
                    <a:pt x="78" y="64"/>
                    <a:pt x="67" y="63"/>
                    <a:pt x="56" y="63"/>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1254;p35">
              <a:extLst>
                <a:ext uri="{FF2B5EF4-FFF2-40B4-BE49-F238E27FC236}">
                  <a16:creationId xmlns:a16="http://schemas.microsoft.com/office/drawing/2014/main" id="{F29EC28E-F5F0-0607-6D0D-CBFE5B1952C9}"/>
                </a:ext>
              </a:extLst>
            </p:cNvPr>
            <p:cNvSpPr/>
            <p:nvPr/>
          </p:nvSpPr>
          <p:spPr>
            <a:xfrm>
              <a:off x="6419110" y="2556366"/>
              <a:ext cx="59254" cy="44327"/>
            </a:xfrm>
            <a:custGeom>
              <a:avLst/>
              <a:gdLst/>
              <a:ahLst/>
              <a:cxnLst/>
              <a:rect l="l" t="t" r="r" b="b"/>
              <a:pathLst>
                <a:path w="945" h="707" extrusionOk="0">
                  <a:moveTo>
                    <a:pt x="304" y="153"/>
                  </a:moveTo>
                  <a:cubicBezTo>
                    <a:pt x="343" y="153"/>
                    <a:pt x="385" y="161"/>
                    <a:pt x="421" y="161"/>
                  </a:cubicBezTo>
                  <a:cubicBezTo>
                    <a:pt x="757" y="239"/>
                    <a:pt x="710" y="489"/>
                    <a:pt x="403" y="559"/>
                  </a:cubicBezTo>
                  <a:cubicBezTo>
                    <a:pt x="315" y="558"/>
                    <a:pt x="221" y="511"/>
                    <a:pt x="173" y="440"/>
                  </a:cubicBezTo>
                  <a:cubicBezTo>
                    <a:pt x="152" y="350"/>
                    <a:pt x="165" y="239"/>
                    <a:pt x="231" y="170"/>
                  </a:cubicBezTo>
                  <a:cubicBezTo>
                    <a:pt x="253" y="157"/>
                    <a:pt x="278" y="153"/>
                    <a:pt x="304" y="153"/>
                  </a:cubicBezTo>
                  <a:close/>
                  <a:moveTo>
                    <a:pt x="300" y="0"/>
                  </a:moveTo>
                  <a:cubicBezTo>
                    <a:pt x="99" y="0"/>
                    <a:pt x="1" y="243"/>
                    <a:pt x="27" y="425"/>
                  </a:cubicBezTo>
                  <a:cubicBezTo>
                    <a:pt x="39" y="571"/>
                    <a:pt x="187" y="664"/>
                    <a:pt x="317" y="697"/>
                  </a:cubicBezTo>
                  <a:cubicBezTo>
                    <a:pt x="341" y="703"/>
                    <a:pt x="365" y="706"/>
                    <a:pt x="389" y="706"/>
                  </a:cubicBezTo>
                  <a:cubicBezTo>
                    <a:pt x="512" y="706"/>
                    <a:pt x="626" y="630"/>
                    <a:pt x="715" y="547"/>
                  </a:cubicBezTo>
                  <a:cubicBezTo>
                    <a:pt x="944" y="261"/>
                    <a:pt x="639" y="25"/>
                    <a:pt x="352" y="6"/>
                  </a:cubicBezTo>
                  <a:cubicBezTo>
                    <a:pt x="334" y="2"/>
                    <a:pt x="316" y="0"/>
                    <a:pt x="30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1255;p35">
              <a:extLst>
                <a:ext uri="{FF2B5EF4-FFF2-40B4-BE49-F238E27FC236}">
                  <a16:creationId xmlns:a16="http://schemas.microsoft.com/office/drawing/2014/main" id="{D09CEAF1-8092-A3E4-74FE-75F934828BC6}"/>
                </a:ext>
              </a:extLst>
            </p:cNvPr>
            <p:cNvSpPr/>
            <p:nvPr/>
          </p:nvSpPr>
          <p:spPr>
            <a:xfrm>
              <a:off x="6341795" y="2549595"/>
              <a:ext cx="68220" cy="42948"/>
            </a:xfrm>
            <a:custGeom>
              <a:avLst/>
              <a:gdLst/>
              <a:ahLst/>
              <a:cxnLst/>
              <a:rect l="l" t="t" r="r" b="b"/>
              <a:pathLst>
                <a:path w="1088" h="685" extrusionOk="0">
                  <a:moveTo>
                    <a:pt x="549" y="144"/>
                  </a:moveTo>
                  <a:cubicBezTo>
                    <a:pt x="566" y="144"/>
                    <a:pt x="583" y="145"/>
                    <a:pt x="600" y="147"/>
                  </a:cubicBezTo>
                  <a:cubicBezTo>
                    <a:pt x="907" y="179"/>
                    <a:pt x="784" y="523"/>
                    <a:pt x="541" y="535"/>
                  </a:cubicBezTo>
                  <a:cubicBezTo>
                    <a:pt x="539" y="535"/>
                    <a:pt x="536" y="535"/>
                    <a:pt x="534" y="535"/>
                  </a:cubicBezTo>
                  <a:cubicBezTo>
                    <a:pt x="364" y="535"/>
                    <a:pt x="66" y="367"/>
                    <a:pt x="222" y="179"/>
                  </a:cubicBezTo>
                  <a:lnTo>
                    <a:pt x="222" y="179"/>
                  </a:lnTo>
                  <a:cubicBezTo>
                    <a:pt x="235" y="199"/>
                    <a:pt x="255" y="208"/>
                    <a:pt x="276" y="208"/>
                  </a:cubicBezTo>
                  <a:cubicBezTo>
                    <a:pt x="292" y="208"/>
                    <a:pt x="308" y="203"/>
                    <a:pt x="322" y="193"/>
                  </a:cubicBezTo>
                  <a:cubicBezTo>
                    <a:pt x="394" y="163"/>
                    <a:pt x="471" y="144"/>
                    <a:pt x="549" y="144"/>
                  </a:cubicBezTo>
                  <a:close/>
                  <a:moveTo>
                    <a:pt x="550" y="1"/>
                  </a:moveTo>
                  <a:cubicBezTo>
                    <a:pt x="489" y="1"/>
                    <a:pt x="429" y="10"/>
                    <a:pt x="371" y="25"/>
                  </a:cubicBezTo>
                  <a:cubicBezTo>
                    <a:pt x="341" y="18"/>
                    <a:pt x="311" y="13"/>
                    <a:pt x="280" y="13"/>
                  </a:cubicBezTo>
                  <a:cubicBezTo>
                    <a:pt x="252" y="13"/>
                    <a:pt x="223" y="17"/>
                    <a:pt x="196" y="29"/>
                  </a:cubicBezTo>
                  <a:cubicBezTo>
                    <a:pt x="53" y="88"/>
                    <a:pt x="1" y="280"/>
                    <a:pt x="68" y="414"/>
                  </a:cubicBezTo>
                  <a:cubicBezTo>
                    <a:pt x="132" y="551"/>
                    <a:pt x="275" y="631"/>
                    <a:pt x="417" y="667"/>
                  </a:cubicBezTo>
                  <a:cubicBezTo>
                    <a:pt x="454" y="679"/>
                    <a:pt x="490" y="685"/>
                    <a:pt x="526" y="685"/>
                  </a:cubicBezTo>
                  <a:cubicBezTo>
                    <a:pt x="829" y="685"/>
                    <a:pt x="1088" y="278"/>
                    <a:pt x="793" y="65"/>
                  </a:cubicBezTo>
                  <a:cubicBezTo>
                    <a:pt x="720" y="19"/>
                    <a:pt x="635" y="1"/>
                    <a:pt x="55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1341;p35">
              <a:extLst>
                <a:ext uri="{FF2B5EF4-FFF2-40B4-BE49-F238E27FC236}">
                  <a16:creationId xmlns:a16="http://schemas.microsoft.com/office/drawing/2014/main" id="{74E347ED-B293-A608-7B19-92360C911027}"/>
                </a:ext>
              </a:extLst>
            </p:cNvPr>
            <p:cNvSpPr/>
            <p:nvPr/>
          </p:nvSpPr>
          <p:spPr>
            <a:xfrm>
              <a:off x="5963254" y="1594055"/>
              <a:ext cx="938716" cy="597140"/>
            </a:xfrm>
            <a:custGeom>
              <a:avLst/>
              <a:gdLst/>
              <a:ahLst/>
              <a:cxnLst/>
              <a:rect l="l" t="t" r="r" b="b"/>
              <a:pathLst>
                <a:path w="14971" h="9524" extrusionOk="0">
                  <a:moveTo>
                    <a:pt x="269" y="1"/>
                  </a:moveTo>
                  <a:lnTo>
                    <a:pt x="269" y="1"/>
                  </a:lnTo>
                  <a:cubicBezTo>
                    <a:pt x="226" y="2"/>
                    <a:pt x="183" y="3"/>
                    <a:pt x="140" y="3"/>
                  </a:cubicBezTo>
                  <a:cubicBezTo>
                    <a:pt x="27" y="1125"/>
                    <a:pt x="0" y="2263"/>
                    <a:pt x="222" y="3375"/>
                  </a:cubicBezTo>
                  <a:cubicBezTo>
                    <a:pt x="433" y="4551"/>
                    <a:pt x="753" y="5683"/>
                    <a:pt x="1458" y="6667"/>
                  </a:cubicBezTo>
                  <a:cubicBezTo>
                    <a:pt x="2726" y="8462"/>
                    <a:pt x="4915" y="9460"/>
                    <a:pt x="7084" y="9522"/>
                  </a:cubicBezTo>
                  <a:cubicBezTo>
                    <a:pt x="7144" y="9523"/>
                    <a:pt x="7204" y="9523"/>
                    <a:pt x="7264" y="9523"/>
                  </a:cubicBezTo>
                  <a:cubicBezTo>
                    <a:pt x="7790" y="9523"/>
                    <a:pt x="8317" y="9483"/>
                    <a:pt x="8840" y="9420"/>
                  </a:cubicBezTo>
                  <a:cubicBezTo>
                    <a:pt x="9414" y="9346"/>
                    <a:pt x="9987" y="9246"/>
                    <a:pt x="10533" y="9054"/>
                  </a:cubicBezTo>
                  <a:cubicBezTo>
                    <a:pt x="11303" y="8782"/>
                    <a:pt x="12026" y="8359"/>
                    <a:pt x="12648" y="7827"/>
                  </a:cubicBezTo>
                  <a:cubicBezTo>
                    <a:pt x="13339" y="7220"/>
                    <a:pt x="13850" y="6431"/>
                    <a:pt x="14220" y="5593"/>
                  </a:cubicBezTo>
                  <a:cubicBezTo>
                    <a:pt x="14690" y="4532"/>
                    <a:pt x="14886" y="3377"/>
                    <a:pt x="14971" y="2226"/>
                  </a:cubicBezTo>
                  <a:lnTo>
                    <a:pt x="14971" y="2226"/>
                  </a:lnTo>
                  <a:cubicBezTo>
                    <a:pt x="14968" y="2228"/>
                    <a:pt x="14964" y="2231"/>
                    <a:pt x="14959" y="2233"/>
                  </a:cubicBezTo>
                  <a:lnTo>
                    <a:pt x="14959" y="2234"/>
                  </a:lnTo>
                  <a:cubicBezTo>
                    <a:pt x="14943" y="2207"/>
                    <a:pt x="14927" y="2180"/>
                    <a:pt x="14911" y="2152"/>
                  </a:cubicBezTo>
                  <a:cubicBezTo>
                    <a:pt x="14894" y="2123"/>
                    <a:pt x="14876" y="2094"/>
                    <a:pt x="14860" y="2065"/>
                  </a:cubicBezTo>
                  <a:cubicBezTo>
                    <a:pt x="14805" y="2959"/>
                    <a:pt x="14653" y="3848"/>
                    <a:pt x="14399" y="4708"/>
                  </a:cubicBezTo>
                  <a:cubicBezTo>
                    <a:pt x="14016" y="5950"/>
                    <a:pt x="13316" y="7122"/>
                    <a:pt x="12300" y="7948"/>
                  </a:cubicBezTo>
                  <a:cubicBezTo>
                    <a:pt x="11630" y="8465"/>
                    <a:pt x="10855" y="8834"/>
                    <a:pt x="10037" y="9047"/>
                  </a:cubicBezTo>
                  <a:cubicBezTo>
                    <a:pt x="9191" y="9255"/>
                    <a:pt x="8319" y="9361"/>
                    <a:pt x="7450" y="9372"/>
                  </a:cubicBezTo>
                  <a:cubicBezTo>
                    <a:pt x="6420" y="9369"/>
                    <a:pt x="5374" y="9230"/>
                    <a:pt x="4423" y="8820"/>
                  </a:cubicBezTo>
                  <a:cubicBezTo>
                    <a:pt x="3283" y="8321"/>
                    <a:pt x="2193" y="7531"/>
                    <a:pt x="1496" y="6489"/>
                  </a:cubicBezTo>
                  <a:cubicBezTo>
                    <a:pt x="883" y="5544"/>
                    <a:pt x="564" y="4450"/>
                    <a:pt x="358" y="3350"/>
                  </a:cubicBezTo>
                  <a:cubicBezTo>
                    <a:pt x="212" y="2622"/>
                    <a:pt x="189" y="1874"/>
                    <a:pt x="201" y="1133"/>
                  </a:cubicBezTo>
                  <a:cubicBezTo>
                    <a:pt x="209" y="756"/>
                    <a:pt x="231" y="377"/>
                    <a:pt x="2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1342;p35">
              <a:extLst>
                <a:ext uri="{FF2B5EF4-FFF2-40B4-BE49-F238E27FC236}">
                  <a16:creationId xmlns:a16="http://schemas.microsoft.com/office/drawing/2014/main" id="{15B806DF-7D67-F1F2-EE75-95980935A7A0}"/>
                </a:ext>
              </a:extLst>
            </p:cNvPr>
            <p:cNvSpPr/>
            <p:nvPr/>
          </p:nvSpPr>
          <p:spPr>
            <a:xfrm>
              <a:off x="5757023" y="1719768"/>
              <a:ext cx="271314" cy="279573"/>
            </a:xfrm>
            <a:custGeom>
              <a:avLst/>
              <a:gdLst/>
              <a:ahLst/>
              <a:cxnLst/>
              <a:rect l="l" t="t" r="r" b="b"/>
              <a:pathLst>
                <a:path w="4327" h="4459" extrusionOk="0">
                  <a:moveTo>
                    <a:pt x="2610" y="1"/>
                  </a:moveTo>
                  <a:cubicBezTo>
                    <a:pt x="2345" y="1"/>
                    <a:pt x="2081" y="32"/>
                    <a:pt x="1833" y="125"/>
                  </a:cubicBezTo>
                  <a:cubicBezTo>
                    <a:pt x="1225" y="380"/>
                    <a:pt x="661" y="856"/>
                    <a:pt x="457" y="1502"/>
                  </a:cubicBezTo>
                  <a:cubicBezTo>
                    <a:pt x="1" y="2771"/>
                    <a:pt x="587" y="4439"/>
                    <a:pt x="2109" y="4458"/>
                  </a:cubicBezTo>
                  <a:cubicBezTo>
                    <a:pt x="2120" y="4458"/>
                    <a:pt x="2130" y="4458"/>
                    <a:pt x="2141" y="4458"/>
                  </a:cubicBezTo>
                  <a:cubicBezTo>
                    <a:pt x="2940" y="4458"/>
                    <a:pt x="3694" y="4116"/>
                    <a:pt x="4326" y="3641"/>
                  </a:cubicBezTo>
                  <a:cubicBezTo>
                    <a:pt x="4306" y="3594"/>
                    <a:pt x="4284" y="3546"/>
                    <a:pt x="4264" y="3498"/>
                  </a:cubicBezTo>
                  <a:cubicBezTo>
                    <a:pt x="3662" y="3951"/>
                    <a:pt x="2915" y="4315"/>
                    <a:pt x="2162" y="4315"/>
                  </a:cubicBezTo>
                  <a:cubicBezTo>
                    <a:pt x="1930" y="4315"/>
                    <a:pt x="1697" y="4281"/>
                    <a:pt x="1468" y="4204"/>
                  </a:cubicBezTo>
                  <a:cubicBezTo>
                    <a:pt x="1103" y="4059"/>
                    <a:pt x="834" y="3726"/>
                    <a:pt x="662" y="3380"/>
                  </a:cubicBezTo>
                  <a:cubicBezTo>
                    <a:pt x="445" y="2910"/>
                    <a:pt x="420" y="2376"/>
                    <a:pt x="502" y="1868"/>
                  </a:cubicBezTo>
                  <a:cubicBezTo>
                    <a:pt x="565" y="1558"/>
                    <a:pt x="675" y="1248"/>
                    <a:pt x="883" y="1004"/>
                  </a:cubicBezTo>
                  <a:cubicBezTo>
                    <a:pt x="1167" y="671"/>
                    <a:pt x="1538" y="402"/>
                    <a:pt x="1946" y="239"/>
                  </a:cubicBezTo>
                  <a:cubicBezTo>
                    <a:pt x="2176" y="164"/>
                    <a:pt x="2415" y="130"/>
                    <a:pt x="2655" y="130"/>
                  </a:cubicBezTo>
                  <a:cubicBezTo>
                    <a:pt x="2942" y="130"/>
                    <a:pt x="3232" y="179"/>
                    <a:pt x="3510" y="262"/>
                  </a:cubicBezTo>
                  <a:cubicBezTo>
                    <a:pt x="3506" y="213"/>
                    <a:pt x="3504" y="163"/>
                    <a:pt x="3502" y="114"/>
                  </a:cubicBezTo>
                  <a:cubicBezTo>
                    <a:pt x="3339" y="71"/>
                    <a:pt x="3174" y="41"/>
                    <a:pt x="3009" y="21"/>
                  </a:cubicBezTo>
                  <a:cubicBezTo>
                    <a:pt x="2877" y="9"/>
                    <a:pt x="2743" y="1"/>
                    <a:pt x="26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1343;p35">
              <a:extLst>
                <a:ext uri="{FF2B5EF4-FFF2-40B4-BE49-F238E27FC236}">
                  <a16:creationId xmlns:a16="http://schemas.microsoft.com/office/drawing/2014/main" id="{63BD0F35-61E5-0AE3-5C6B-6BCE582C72FA}"/>
                </a:ext>
              </a:extLst>
            </p:cNvPr>
            <p:cNvSpPr/>
            <p:nvPr/>
          </p:nvSpPr>
          <p:spPr>
            <a:xfrm>
              <a:off x="6845304" y="1713309"/>
              <a:ext cx="252690" cy="254932"/>
            </a:xfrm>
            <a:custGeom>
              <a:avLst/>
              <a:gdLst/>
              <a:ahLst/>
              <a:cxnLst/>
              <a:rect l="l" t="t" r="r" b="b"/>
              <a:pathLst>
                <a:path w="4030" h="4066" extrusionOk="0">
                  <a:moveTo>
                    <a:pt x="2069" y="1"/>
                  </a:moveTo>
                  <a:cubicBezTo>
                    <a:pt x="1882" y="1"/>
                    <a:pt x="1695" y="19"/>
                    <a:pt x="1518" y="50"/>
                  </a:cubicBezTo>
                  <a:cubicBezTo>
                    <a:pt x="1246" y="115"/>
                    <a:pt x="1000" y="249"/>
                    <a:pt x="775" y="413"/>
                  </a:cubicBezTo>
                  <a:cubicBezTo>
                    <a:pt x="770" y="475"/>
                    <a:pt x="764" y="539"/>
                    <a:pt x="758" y="601"/>
                  </a:cubicBezTo>
                  <a:cubicBezTo>
                    <a:pt x="890" y="498"/>
                    <a:pt x="1031" y="408"/>
                    <a:pt x="1176" y="327"/>
                  </a:cubicBezTo>
                  <a:cubicBezTo>
                    <a:pt x="1417" y="191"/>
                    <a:pt x="1691" y="137"/>
                    <a:pt x="1966" y="137"/>
                  </a:cubicBezTo>
                  <a:cubicBezTo>
                    <a:pt x="1989" y="137"/>
                    <a:pt x="2011" y="137"/>
                    <a:pt x="2033" y="138"/>
                  </a:cubicBezTo>
                  <a:cubicBezTo>
                    <a:pt x="2056" y="137"/>
                    <a:pt x="2078" y="137"/>
                    <a:pt x="2101" y="137"/>
                  </a:cubicBezTo>
                  <a:cubicBezTo>
                    <a:pt x="2334" y="137"/>
                    <a:pt x="2562" y="180"/>
                    <a:pt x="2784" y="262"/>
                  </a:cubicBezTo>
                  <a:cubicBezTo>
                    <a:pt x="3830" y="660"/>
                    <a:pt x="3868" y="1830"/>
                    <a:pt x="3555" y="2752"/>
                  </a:cubicBezTo>
                  <a:cubicBezTo>
                    <a:pt x="3300" y="3553"/>
                    <a:pt x="2396" y="3929"/>
                    <a:pt x="1609" y="3929"/>
                  </a:cubicBezTo>
                  <a:cubicBezTo>
                    <a:pt x="1602" y="3929"/>
                    <a:pt x="1595" y="3929"/>
                    <a:pt x="1588" y="3929"/>
                  </a:cubicBezTo>
                  <a:cubicBezTo>
                    <a:pt x="1582" y="3929"/>
                    <a:pt x="1577" y="3929"/>
                    <a:pt x="1572" y="3929"/>
                  </a:cubicBezTo>
                  <a:cubicBezTo>
                    <a:pt x="1045" y="3929"/>
                    <a:pt x="540" y="3760"/>
                    <a:pt x="60" y="3549"/>
                  </a:cubicBezTo>
                  <a:cubicBezTo>
                    <a:pt x="41" y="3594"/>
                    <a:pt x="22" y="3639"/>
                    <a:pt x="1" y="3684"/>
                  </a:cubicBezTo>
                  <a:cubicBezTo>
                    <a:pt x="427" y="3871"/>
                    <a:pt x="875" y="4025"/>
                    <a:pt x="1340" y="4060"/>
                  </a:cubicBezTo>
                  <a:cubicBezTo>
                    <a:pt x="1403" y="4063"/>
                    <a:pt x="1466" y="4065"/>
                    <a:pt x="1529" y="4065"/>
                  </a:cubicBezTo>
                  <a:cubicBezTo>
                    <a:pt x="2344" y="4065"/>
                    <a:pt x="3247" y="3744"/>
                    <a:pt x="3629" y="2987"/>
                  </a:cubicBezTo>
                  <a:cubicBezTo>
                    <a:pt x="3946" y="2190"/>
                    <a:pt x="4030" y="1139"/>
                    <a:pt x="3396" y="472"/>
                  </a:cubicBezTo>
                  <a:cubicBezTo>
                    <a:pt x="3048" y="125"/>
                    <a:pt x="2556" y="1"/>
                    <a:pt x="20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1344;p35">
              <a:extLst>
                <a:ext uri="{FF2B5EF4-FFF2-40B4-BE49-F238E27FC236}">
                  <a16:creationId xmlns:a16="http://schemas.microsoft.com/office/drawing/2014/main" id="{8B52CA5A-B5F5-711D-39FD-B81C42DE084B}"/>
                </a:ext>
              </a:extLst>
            </p:cNvPr>
            <p:cNvSpPr/>
            <p:nvPr/>
          </p:nvSpPr>
          <p:spPr>
            <a:xfrm>
              <a:off x="5850490" y="1338631"/>
              <a:ext cx="1085441" cy="385353"/>
            </a:xfrm>
            <a:custGeom>
              <a:avLst/>
              <a:gdLst/>
              <a:ahLst/>
              <a:cxnLst/>
              <a:rect l="l" t="t" r="r" b="b"/>
              <a:pathLst>
                <a:path w="17311" h="5556" extrusionOk="0">
                  <a:moveTo>
                    <a:pt x="1956" y="0"/>
                  </a:moveTo>
                  <a:cubicBezTo>
                    <a:pt x="1383" y="0"/>
                    <a:pt x="815" y="248"/>
                    <a:pt x="441" y="688"/>
                  </a:cubicBezTo>
                  <a:cubicBezTo>
                    <a:pt x="0" y="1159"/>
                    <a:pt x="36" y="1929"/>
                    <a:pt x="435" y="2417"/>
                  </a:cubicBezTo>
                  <a:cubicBezTo>
                    <a:pt x="899" y="2998"/>
                    <a:pt x="1658" y="3270"/>
                    <a:pt x="2391" y="3270"/>
                  </a:cubicBezTo>
                  <a:cubicBezTo>
                    <a:pt x="2451" y="3270"/>
                    <a:pt x="2510" y="3268"/>
                    <a:pt x="2569" y="3264"/>
                  </a:cubicBezTo>
                  <a:cubicBezTo>
                    <a:pt x="3788" y="3194"/>
                    <a:pt x="4909" y="2646"/>
                    <a:pt x="6010" y="2161"/>
                  </a:cubicBezTo>
                  <a:lnTo>
                    <a:pt x="6010" y="2161"/>
                  </a:lnTo>
                  <a:cubicBezTo>
                    <a:pt x="5792" y="3111"/>
                    <a:pt x="6775" y="3314"/>
                    <a:pt x="7628" y="3314"/>
                  </a:cubicBezTo>
                  <a:cubicBezTo>
                    <a:pt x="7921" y="3314"/>
                    <a:pt x="8199" y="3290"/>
                    <a:pt x="8407" y="3264"/>
                  </a:cubicBezTo>
                  <a:cubicBezTo>
                    <a:pt x="9289" y="3129"/>
                    <a:pt x="10115" y="2762"/>
                    <a:pt x="10935" y="2422"/>
                  </a:cubicBezTo>
                  <a:lnTo>
                    <a:pt x="10935" y="2422"/>
                  </a:lnTo>
                  <a:cubicBezTo>
                    <a:pt x="10574" y="3191"/>
                    <a:pt x="11274" y="3593"/>
                    <a:pt x="11949" y="3593"/>
                  </a:cubicBezTo>
                  <a:cubicBezTo>
                    <a:pt x="11993" y="3593"/>
                    <a:pt x="12036" y="3591"/>
                    <a:pt x="12079" y="3588"/>
                  </a:cubicBezTo>
                  <a:cubicBezTo>
                    <a:pt x="12686" y="3567"/>
                    <a:pt x="13247" y="3294"/>
                    <a:pt x="13745" y="2965"/>
                  </a:cubicBezTo>
                  <a:cubicBezTo>
                    <a:pt x="14089" y="2734"/>
                    <a:pt x="14417" y="2478"/>
                    <a:pt x="14733" y="2210"/>
                  </a:cubicBezTo>
                  <a:cubicBezTo>
                    <a:pt x="14826" y="2123"/>
                    <a:pt x="14879" y="2082"/>
                    <a:pt x="14925" y="2082"/>
                  </a:cubicBezTo>
                  <a:cubicBezTo>
                    <a:pt x="14982" y="2082"/>
                    <a:pt x="15029" y="2140"/>
                    <a:pt x="15125" y="2248"/>
                  </a:cubicBezTo>
                  <a:cubicBezTo>
                    <a:pt x="15494" y="2727"/>
                    <a:pt x="15805" y="3248"/>
                    <a:pt x="16137" y="3754"/>
                  </a:cubicBezTo>
                  <a:cubicBezTo>
                    <a:pt x="16507" y="4328"/>
                    <a:pt x="16823" y="4947"/>
                    <a:pt x="17182" y="5528"/>
                  </a:cubicBezTo>
                  <a:lnTo>
                    <a:pt x="17184" y="5528"/>
                  </a:lnTo>
                  <a:cubicBezTo>
                    <a:pt x="17195" y="5546"/>
                    <a:pt x="17215" y="5555"/>
                    <a:pt x="17236" y="5555"/>
                  </a:cubicBezTo>
                  <a:cubicBezTo>
                    <a:pt x="17251" y="5555"/>
                    <a:pt x="17266" y="5550"/>
                    <a:pt x="17278" y="5540"/>
                  </a:cubicBezTo>
                  <a:cubicBezTo>
                    <a:pt x="17308" y="5516"/>
                    <a:pt x="17311" y="5472"/>
                    <a:pt x="17290" y="5440"/>
                  </a:cubicBezTo>
                  <a:cubicBezTo>
                    <a:pt x="17260" y="5391"/>
                    <a:pt x="17226" y="5341"/>
                    <a:pt x="17194" y="5284"/>
                  </a:cubicBezTo>
                  <a:cubicBezTo>
                    <a:pt x="16986" y="4932"/>
                    <a:pt x="16790" y="4574"/>
                    <a:pt x="16583" y="4222"/>
                  </a:cubicBezTo>
                  <a:cubicBezTo>
                    <a:pt x="16335" y="3793"/>
                    <a:pt x="16068" y="3376"/>
                    <a:pt x="15797" y="2964"/>
                  </a:cubicBezTo>
                  <a:cubicBezTo>
                    <a:pt x="15628" y="2705"/>
                    <a:pt x="15458" y="2446"/>
                    <a:pt x="15259" y="2210"/>
                  </a:cubicBezTo>
                  <a:cubicBezTo>
                    <a:pt x="15169" y="2104"/>
                    <a:pt x="15043" y="1949"/>
                    <a:pt x="14904" y="1949"/>
                  </a:cubicBezTo>
                  <a:cubicBezTo>
                    <a:pt x="14858" y="1949"/>
                    <a:pt x="14812" y="1965"/>
                    <a:pt x="14764" y="2006"/>
                  </a:cubicBezTo>
                  <a:cubicBezTo>
                    <a:pt x="14043" y="2583"/>
                    <a:pt x="13295" y="3230"/>
                    <a:pt x="12363" y="3411"/>
                  </a:cubicBezTo>
                  <a:cubicBezTo>
                    <a:pt x="12255" y="3432"/>
                    <a:pt x="12128" y="3445"/>
                    <a:pt x="11996" y="3445"/>
                  </a:cubicBezTo>
                  <a:cubicBezTo>
                    <a:pt x="11514" y="3445"/>
                    <a:pt x="10961" y="3277"/>
                    <a:pt x="10970" y="2746"/>
                  </a:cubicBezTo>
                  <a:cubicBezTo>
                    <a:pt x="10975" y="2652"/>
                    <a:pt x="11002" y="2562"/>
                    <a:pt x="11042" y="2477"/>
                  </a:cubicBezTo>
                  <a:cubicBezTo>
                    <a:pt x="11067" y="2411"/>
                    <a:pt x="11121" y="2355"/>
                    <a:pt x="11134" y="2286"/>
                  </a:cubicBezTo>
                  <a:cubicBezTo>
                    <a:pt x="11132" y="2228"/>
                    <a:pt x="11106" y="2209"/>
                    <a:pt x="11072" y="2209"/>
                  </a:cubicBezTo>
                  <a:cubicBezTo>
                    <a:pt x="11028" y="2209"/>
                    <a:pt x="10972" y="2239"/>
                    <a:pt x="10935" y="2260"/>
                  </a:cubicBezTo>
                  <a:cubicBezTo>
                    <a:pt x="10747" y="2346"/>
                    <a:pt x="10554" y="2421"/>
                    <a:pt x="10361" y="2499"/>
                  </a:cubicBezTo>
                  <a:cubicBezTo>
                    <a:pt x="9545" y="2825"/>
                    <a:pt x="8709" y="3153"/>
                    <a:pt x="7817" y="3168"/>
                  </a:cubicBezTo>
                  <a:cubicBezTo>
                    <a:pt x="7799" y="3169"/>
                    <a:pt x="7779" y="3169"/>
                    <a:pt x="7759" y="3169"/>
                  </a:cubicBezTo>
                  <a:cubicBezTo>
                    <a:pt x="7183" y="3169"/>
                    <a:pt x="5908" y="3079"/>
                    <a:pt x="6124" y="2282"/>
                  </a:cubicBezTo>
                  <a:cubicBezTo>
                    <a:pt x="6172" y="2098"/>
                    <a:pt x="6145" y="2002"/>
                    <a:pt x="6042" y="2002"/>
                  </a:cubicBezTo>
                  <a:cubicBezTo>
                    <a:pt x="5995" y="2002"/>
                    <a:pt x="5933" y="2022"/>
                    <a:pt x="5854" y="2063"/>
                  </a:cubicBezTo>
                  <a:cubicBezTo>
                    <a:pt x="4871" y="2490"/>
                    <a:pt x="3591" y="3135"/>
                    <a:pt x="2431" y="3135"/>
                  </a:cubicBezTo>
                  <a:cubicBezTo>
                    <a:pt x="2123" y="3135"/>
                    <a:pt x="1822" y="3089"/>
                    <a:pt x="1539" y="2981"/>
                  </a:cubicBezTo>
                  <a:cubicBezTo>
                    <a:pt x="1036" y="2792"/>
                    <a:pt x="510" y="2470"/>
                    <a:pt x="328" y="1934"/>
                  </a:cubicBezTo>
                  <a:cubicBezTo>
                    <a:pt x="105" y="1273"/>
                    <a:pt x="491" y="664"/>
                    <a:pt x="1067" y="350"/>
                  </a:cubicBezTo>
                  <a:cubicBezTo>
                    <a:pt x="1335" y="213"/>
                    <a:pt x="1635" y="143"/>
                    <a:pt x="1936" y="143"/>
                  </a:cubicBezTo>
                  <a:cubicBezTo>
                    <a:pt x="2069" y="143"/>
                    <a:pt x="2203" y="157"/>
                    <a:pt x="2334" y="184"/>
                  </a:cubicBezTo>
                  <a:cubicBezTo>
                    <a:pt x="2484" y="223"/>
                    <a:pt x="2639" y="278"/>
                    <a:pt x="2758" y="382"/>
                  </a:cubicBezTo>
                  <a:cubicBezTo>
                    <a:pt x="2776" y="400"/>
                    <a:pt x="2794" y="421"/>
                    <a:pt x="2819" y="430"/>
                  </a:cubicBezTo>
                  <a:cubicBezTo>
                    <a:pt x="2825" y="432"/>
                    <a:pt x="2831" y="433"/>
                    <a:pt x="2837" y="433"/>
                  </a:cubicBezTo>
                  <a:cubicBezTo>
                    <a:pt x="2879" y="433"/>
                    <a:pt x="2916" y="384"/>
                    <a:pt x="2902" y="342"/>
                  </a:cubicBezTo>
                  <a:cubicBezTo>
                    <a:pt x="2783" y="151"/>
                    <a:pt x="2503" y="75"/>
                    <a:pt x="2294" y="30"/>
                  </a:cubicBezTo>
                  <a:cubicBezTo>
                    <a:pt x="2182" y="10"/>
                    <a:pt x="2069" y="0"/>
                    <a:pt x="195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1345;p35">
              <a:extLst>
                <a:ext uri="{FF2B5EF4-FFF2-40B4-BE49-F238E27FC236}">
                  <a16:creationId xmlns:a16="http://schemas.microsoft.com/office/drawing/2014/main" id="{D1910C65-347E-29FB-35FD-88AF14E24023}"/>
                </a:ext>
              </a:extLst>
            </p:cNvPr>
            <p:cNvSpPr/>
            <p:nvPr/>
          </p:nvSpPr>
          <p:spPr>
            <a:xfrm>
              <a:off x="5923698" y="1019255"/>
              <a:ext cx="1030543" cy="698663"/>
            </a:xfrm>
            <a:custGeom>
              <a:avLst/>
              <a:gdLst/>
              <a:ahLst/>
              <a:cxnLst/>
              <a:rect l="l" t="t" r="r" b="b"/>
              <a:pathLst>
                <a:path w="16019" h="7835" extrusionOk="0">
                  <a:moveTo>
                    <a:pt x="3142" y="0"/>
                  </a:moveTo>
                  <a:cubicBezTo>
                    <a:pt x="2613" y="0"/>
                    <a:pt x="2365" y="589"/>
                    <a:pt x="2282" y="1196"/>
                  </a:cubicBezTo>
                  <a:cubicBezTo>
                    <a:pt x="2258" y="1495"/>
                    <a:pt x="2324" y="1790"/>
                    <a:pt x="2379" y="2082"/>
                  </a:cubicBezTo>
                  <a:cubicBezTo>
                    <a:pt x="1925" y="1678"/>
                    <a:pt x="1445" y="1227"/>
                    <a:pt x="823" y="1121"/>
                  </a:cubicBezTo>
                  <a:cubicBezTo>
                    <a:pt x="779" y="1111"/>
                    <a:pt x="736" y="1106"/>
                    <a:pt x="692" y="1106"/>
                  </a:cubicBezTo>
                  <a:cubicBezTo>
                    <a:pt x="478" y="1106"/>
                    <a:pt x="276" y="1224"/>
                    <a:pt x="154" y="1404"/>
                  </a:cubicBezTo>
                  <a:cubicBezTo>
                    <a:pt x="19" y="1590"/>
                    <a:pt x="1" y="1824"/>
                    <a:pt x="8" y="2047"/>
                  </a:cubicBezTo>
                  <a:cubicBezTo>
                    <a:pt x="14" y="2313"/>
                    <a:pt x="75" y="2576"/>
                    <a:pt x="181" y="2820"/>
                  </a:cubicBezTo>
                  <a:cubicBezTo>
                    <a:pt x="232" y="2916"/>
                    <a:pt x="267" y="3032"/>
                    <a:pt x="347" y="3106"/>
                  </a:cubicBezTo>
                  <a:cubicBezTo>
                    <a:pt x="357" y="3111"/>
                    <a:pt x="367" y="3114"/>
                    <a:pt x="377" y="3114"/>
                  </a:cubicBezTo>
                  <a:cubicBezTo>
                    <a:pt x="419" y="3114"/>
                    <a:pt x="456" y="3070"/>
                    <a:pt x="443" y="3026"/>
                  </a:cubicBezTo>
                  <a:cubicBezTo>
                    <a:pt x="391" y="2918"/>
                    <a:pt x="325" y="2815"/>
                    <a:pt x="281" y="2702"/>
                  </a:cubicBezTo>
                  <a:cubicBezTo>
                    <a:pt x="197" y="2494"/>
                    <a:pt x="150" y="2274"/>
                    <a:pt x="144" y="2050"/>
                  </a:cubicBezTo>
                  <a:cubicBezTo>
                    <a:pt x="121" y="1727"/>
                    <a:pt x="214" y="1383"/>
                    <a:pt x="543" y="1258"/>
                  </a:cubicBezTo>
                  <a:cubicBezTo>
                    <a:pt x="587" y="1250"/>
                    <a:pt x="630" y="1247"/>
                    <a:pt x="674" y="1247"/>
                  </a:cubicBezTo>
                  <a:cubicBezTo>
                    <a:pt x="1001" y="1247"/>
                    <a:pt x="1333" y="1455"/>
                    <a:pt x="1600" y="1623"/>
                  </a:cubicBezTo>
                  <a:cubicBezTo>
                    <a:pt x="1774" y="1756"/>
                    <a:pt x="1941" y="1899"/>
                    <a:pt x="2108" y="2041"/>
                  </a:cubicBezTo>
                  <a:cubicBezTo>
                    <a:pt x="2211" y="2118"/>
                    <a:pt x="2294" y="2234"/>
                    <a:pt x="2420" y="2274"/>
                  </a:cubicBezTo>
                  <a:cubicBezTo>
                    <a:pt x="2426" y="2275"/>
                    <a:pt x="2432" y="2275"/>
                    <a:pt x="2438" y="2275"/>
                  </a:cubicBezTo>
                  <a:cubicBezTo>
                    <a:pt x="2504" y="2275"/>
                    <a:pt x="2535" y="2195"/>
                    <a:pt x="2527" y="2135"/>
                  </a:cubicBezTo>
                  <a:cubicBezTo>
                    <a:pt x="2503" y="1861"/>
                    <a:pt x="2425" y="1592"/>
                    <a:pt x="2425" y="1315"/>
                  </a:cubicBezTo>
                  <a:cubicBezTo>
                    <a:pt x="2419" y="1146"/>
                    <a:pt x="2456" y="978"/>
                    <a:pt x="2504" y="814"/>
                  </a:cubicBezTo>
                  <a:cubicBezTo>
                    <a:pt x="2589" y="427"/>
                    <a:pt x="2803" y="135"/>
                    <a:pt x="3139" y="135"/>
                  </a:cubicBezTo>
                  <a:cubicBezTo>
                    <a:pt x="3237" y="135"/>
                    <a:pt x="3346" y="160"/>
                    <a:pt x="3465" y="216"/>
                  </a:cubicBezTo>
                  <a:cubicBezTo>
                    <a:pt x="3718" y="327"/>
                    <a:pt x="3932" y="522"/>
                    <a:pt x="4138" y="704"/>
                  </a:cubicBezTo>
                  <a:cubicBezTo>
                    <a:pt x="4362" y="911"/>
                    <a:pt x="4585" y="1121"/>
                    <a:pt x="4807" y="1332"/>
                  </a:cubicBezTo>
                  <a:cubicBezTo>
                    <a:pt x="4969" y="1481"/>
                    <a:pt x="5126" y="1695"/>
                    <a:pt x="5356" y="1695"/>
                  </a:cubicBezTo>
                  <a:cubicBezTo>
                    <a:pt x="5388" y="1695"/>
                    <a:pt x="5420" y="1691"/>
                    <a:pt x="5455" y="1682"/>
                  </a:cubicBezTo>
                  <a:cubicBezTo>
                    <a:pt x="6113" y="1536"/>
                    <a:pt x="6758" y="1334"/>
                    <a:pt x="7420" y="1197"/>
                  </a:cubicBezTo>
                  <a:cubicBezTo>
                    <a:pt x="8264" y="1020"/>
                    <a:pt x="9131" y="921"/>
                    <a:pt x="9996" y="921"/>
                  </a:cubicBezTo>
                  <a:cubicBezTo>
                    <a:pt x="10657" y="921"/>
                    <a:pt x="11318" y="979"/>
                    <a:pt x="11968" y="1104"/>
                  </a:cubicBezTo>
                  <a:cubicBezTo>
                    <a:pt x="12435" y="1194"/>
                    <a:pt x="12865" y="1407"/>
                    <a:pt x="13281" y="1633"/>
                  </a:cubicBezTo>
                  <a:cubicBezTo>
                    <a:pt x="14016" y="2021"/>
                    <a:pt x="14627" y="2622"/>
                    <a:pt x="15068" y="3326"/>
                  </a:cubicBezTo>
                  <a:cubicBezTo>
                    <a:pt x="15915" y="4679"/>
                    <a:pt x="15955" y="5826"/>
                    <a:pt x="15813" y="7373"/>
                  </a:cubicBezTo>
                  <a:cubicBezTo>
                    <a:pt x="15797" y="7524"/>
                    <a:pt x="15776" y="7680"/>
                    <a:pt x="15747" y="7835"/>
                  </a:cubicBezTo>
                  <a:cubicBezTo>
                    <a:pt x="15767" y="7834"/>
                    <a:pt x="15787" y="7834"/>
                    <a:pt x="15807" y="7834"/>
                  </a:cubicBezTo>
                  <a:cubicBezTo>
                    <a:pt x="15827" y="7834"/>
                    <a:pt x="15847" y="7834"/>
                    <a:pt x="15867" y="7835"/>
                  </a:cubicBezTo>
                  <a:lnTo>
                    <a:pt x="15869" y="7835"/>
                  </a:lnTo>
                  <a:cubicBezTo>
                    <a:pt x="15954" y="7357"/>
                    <a:pt x="15975" y="6870"/>
                    <a:pt x="15996" y="6386"/>
                  </a:cubicBezTo>
                  <a:cubicBezTo>
                    <a:pt x="16019" y="5819"/>
                    <a:pt x="15993" y="5245"/>
                    <a:pt x="15840" y="4696"/>
                  </a:cubicBezTo>
                  <a:cubicBezTo>
                    <a:pt x="15587" y="3824"/>
                    <a:pt x="15111" y="3018"/>
                    <a:pt x="14490" y="2358"/>
                  </a:cubicBezTo>
                  <a:cubicBezTo>
                    <a:pt x="14124" y="1971"/>
                    <a:pt x="13679" y="1667"/>
                    <a:pt x="13203" y="1432"/>
                  </a:cubicBezTo>
                  <a:cubicBezTo>
                    <a:pt x="12837" y="1237"/>
                    <a:pt x="12452" y="1084"/>
                    <a:pt x="12047" y="992"/>
                  </a:cubicBezTo>
                  <a:cubicBezTo>
                    <a:pt x="11384" y="836"/>
                    <a:pt x="10702" y="773"/>
                    <a:pt x="10020" y="773"/>
                  </a:cubicBezTo>
                  <a:cubicBezTo>
                    <a:pt x="9714" y="773"/>
                    <a:pt x="9407" y="786"/>
                    <a:pt x="9103" y="808"/>
                  </a:cubicBezTo>
                  <a:cubicBezTo>
                    <a:pt x="8123" y="875"/>
                    <a:pt x="7158" y="1063"/>
                    <a:pt x="6220" y="1352"/>
                  </a:cubicBezTo>
                  <a:cubicBezTo>
                    <a:pt x="6044" y="1391"/>
                    <a:pt x="5650" y="1545"/>
                    <a:pt x="5388" y="1545"/>
                  </a:cubicBezTo>
                  <a:cubicBezTo>
                    <a:pt x="5300" y="1545"/>
                    <a:pt x="5227" y="1528"/>
                    <a:pt x="5182" y="1483"/>
                  </a:cubicBezTo>
                  <a:cubicBezTo>
                    <a:pt x="4674" y="1036"/>
                    <a:pt x="4229" y="499"/>
                    <a:pt x="3646" y="146"/>
                  </a:cubicBezTo>
                  <a:cubicBezTo>
                    <a:pt x="3455" y="45"/>
                    <a:pt x="3288" y="0"/>
                    <a:pt x="314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1346;p35">
              <a:extLst>
                <a:ext uri="{FF2B5EF4-FFF2-40B4-BE49-F238E27FC236}">
                  <a16:creationId xmlns:a16="http://schemas.microsoft.com/office/drawing/2014/main" id="{091189D9-65BA-22D0-A3D2-0E6C6539A1D4}"/>
                </a:ext>
              </a:extLst>
            </p:cNvPr>
            <p:cNvSpPr/>
            <p:nvPr/>
          </p:nvSpPr>
          <p:spPr>
            <a:xfrm>
              <a:off x="6227831" y="1753980"/>
              <a:ext cx="50538" cy="28340"/>
            </a:xfrm>
            <a:custGeom>
              <a:avLst/>
              <a:gdLst/>
              <a:ahLst/>
              <a:cxnLst/>
              <a:rect l="l" t="t" r="r" b="b"/>
              <a:pathLst>
                <a:path w="806" h="452" extrusionOk="0">
                  <a:moveTo>
                    <a:pt x="412" y="0"/>
                  </a:moveTo>
                  <a:cubicBezTo>
                    <a:pt x="347" y="0"/>
                    <a:pt x="281" y="17"/>
                    <a:pt x="225" y="48"/>
                  </a:cubicBezTo>
                  <a:cubicBezTo>
                    <a:pt x="181" y="50"/>
                    <a:pt x="140" y="84"/>
                    <a:pt x="119" y="121"/>
                  </a:cubicBezTo>
                  <a:cubicBezTo>
                    <a:pt x="1" y="297"/>
                    <a:pt x="158" y="445"/>
                    <a:pt x="338" y="451"/>
                  </a:cubicBezTo>
                  <a:cubicBezTo>
                    <a:pt x="345" y="451"/>
                    <a:pt x="351" y="452"/>
                    <a:pt x="358" y="452"/>
                  </a:cubicBezTo>
                  <a:cubicBezTo>
                    <a:pt x="593" y="452"/>
                    <a:pt x="805" y="92"/>
                    <a:pt x="498" y="10"/>
                  </a:cubicBezTo>
                  <a:cubicBezTo>
                    <a:pt x="470" y="3"/>
                    <a:pt x="441" y="0"/>
                    <a:pt x="41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1347;p35">
              <a:extLst>
                <a:ext uri="{FF2B5EF4-FFF2-40B4-BE49-F238E27FC236}">
                  <a16:creationId xmlns:a16="http://schemas.microsoft.com/office/drawing/2014/main" id="{B43D4817-58EB-AF67-18E2-C4ABC70B2AAC}"/>
                </a:ext>
              </a:extLst>
            </p:cNvPr>
            <p:cNvSpPr/>
            <p:nvPr/>
          </p:nvSpPr>
          <p:spPr>
            <a:xfrm>
              <a:off x="6623665" y="1744961"/>
              <a:ext cx="42513" cy="29719"/>
            </a:xfrm>
            <a:custGeom>
              <a:avLst/>
              <a:gdLst/>
              <a:ahLst/>
              <a:cxnLst/>
              <a:rect l="l" t="t" r="r" b="b"/>
              <a:pathLst>
                <a:path w="678" h="474" extrusionOk="0">
                  <a:moveTo>
                    <a:pt x="229" y="189"/>
                  </a:moveTo>
                  <a:cubicBezTo>
                    <a:pt x="232" y="197"/>
                    <a:pt x="235" y="205"/>
                    <a:pt x="238" y="212"/>
                  </a:cubicBezTo>
                  <a:cubicBezTo>
                    <a:pt x="236" y="213"/>
                    <a:pt x="236" y="213"/>
                    <a:pt x="236" y="214"/>
                  </a:cubicBezTo>
                  <a:cubicBezTo>
                    <a:pt x="232" y="209"/>
                    <a:pt x="228" y="201"/>
                    <a:pt x="227" y="192"/>
                  </a:cubicBezTo>
                  <a:cubicBezTo>
                    <a:pt x="228" y="191"/>
                    <a:pt x="228" y="190"/>
                    <a:pt x="229" y="189"/>
                  </a:cubicBezTo>
                  <a:close/>
                  <a:moveTo>
                    <a:pt x="236" y="214"/>
                  </a:moveTo>
                  <a:lnTo>
                    <a:pt x="236" y="214"/>
                  </a:lnTo>
                  <a:cubicBezTo>
                    <a:pt x="238" y="214"/>
                    <a:pt x="238" y="216"/>
                    <a:pt x="239" y="217"/>
                  </a:cubicBezTo>
                  <a:lnTo>
                    <a:pt x="236" y="214"/>
                  </a:lnTo>
                  <a:close/>
                  <a:moveTo>
                    <a:pt x="219" y="204"/>
                  </a:moveTo>
                  <a:lnTo>
                    <a:pt x="219" y="204"/>
                  </a:lnTo>
                  <a:cubicBezTo>
                    <a:pt x="226" y="206"/>
                    <a:pt x="232" y="209"/>
                    <a:pt x="235" y="214"/>
                  </a:cubicBezTo>
                  <a:cubicBezTo>
                    <a:pt x="235" y="214"/>
                    <a:pt x="235" y="214"/>
                    <a:pt x="236" y="216"/>
                  </a:cubicBezTo>
                  <a:cubicBezTo>
                    <a:pt x="233" y="225"/>
                    <a:pt x="231" y="234"/>
                    <a:pt x="231" y="244"/>
                  </a:cubicBezTo>
                  <a:cubicBezTo>
                    <a:pt x="212" y="237"/>
                    <a:pt x="211" y="219"/>
                    <a:pt x="219" y="204"/>
                  </a:cubicBezTo>
                  <a:close/>
                  <a:moveTo>
                    <a:pt x="348" y="0"/>
                  </a:moveTo>
                  <a:cubicBezTo>
                    <a:pt x="290" y="0"/>
                    <a:pt x="232" y="15"/>
                    <a:pt x="184" y="46"/>
                  </a:cubicBezTo>
                  <a:cubicBezTo>
                    <a:pt x="175" y="44"/>
                    <a:pt x="166" y="43"/>
                    <a:pt x="157" y="43"/>
                  </a:cubicBezTo>
                  <a:cubicBezTo>
                    <a:pt x="76" y="43"/>
                    <a:pt x="9" y="116"/>
                    <a:pt x="9" y="198"/>
                  </a:cubicBezTo>
                  <a:cubicBezTo>
                    <a:pt x="1" y="343"/>
                    <a:pt x="141" y="445"/>
                    <a:pt x="272" y="465"/>
                  </a:cubicBezTo>
                  <a:cubicBezTo>
                    <a:pt x="295" y="471"/>
                    <a:pt x="320" y="473"/>
                    <a:pt x="345" y="473"/>
                  </a:cubicBezTo>
                  <a:cubicBezTo>
                    <a:pt x="503" y="473"/>
                    <a:pt x="677" y="362"/>
                    <a:pt x="631" y="187"/>
                  </a:cubicBezTo>
                  <a:cubicBezTo>
                    <a:pt x="596" y="66"/>
                    <a:pt x="471" y="0"/>
                    <a:pt x="34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1348;p35">
              <a:extLst>
                <a:ext uri="{FF2B5EF4-FFF2-40B4-BE49-F238E27FC236}">
                  <a16:creationId xmlns:a16="http://schemas.microsoft.com/office/drawing/2014/main" id="{C6522214-22EA-844D-A3E2-F083F5840F7E}"/>
                </a:ext>
              </a:extLst>
            </p:cNvPr>
            <p:cNvSpPr/>
            <p:nvPr/>
          </p:nvSpPr>
          <p:spPr>
            <a:xfrm rot="17248884">
              <a:off x="6607471" y="1704948"/>
              <a:ext cx="56495" cy="36364"/>
            </a:xfrm>
            <a:custGeom>
              <a:avLst/>
              <a:gdLst/>
              <a:ahLst/>
              <a:cxnLst/>
              <a:rect l="l" t="t" r="r" b="b"/>
              <a:pathLst>
                <a:path w="901" h="580" extrusionOk="0">
                  <a:moveTo>
                    <a:pt x="182" y="0"/>
                  </a:moveTo>
                  <a:lnTo>
                    <a:pt x="182" y="0"/>
                  </a:lnTo>
                  <a:cubicBezTo>
                    <a:pt x="1" y="19"/>
                    <a:pt x="194" y="362"/>
                    <a:pt x="268" y="427"/>
                  </a:cubicBezTo>
                  <a:cubicBezTo>
                    <a:pt x="339" y="501"/>
                    <a:pt x="436" y="553"/>
                    <a:pt x="539" y="569"/>
                  </a:cubicBezTo>
                  <a:cubicBezTo>
                    <a:pt x="581" y="576"/>
                    <a:pt x="624" y="579"/>
                    <a:pt x="666" y="579"/>
                  </a:cubicBezTo>
                  <a:cubicBezTo>
                    <a:pt x="722" y="579"/>
                    <a:pt x="779" y="574"/>
                    <a:pt x="834" y="567"/>
                  </a:cubicBezTo>
                  <a:cubicBezTo>
                    <a:pt x="873" y="563"/>
                    <a:pt x="901" y="528"/>
                    <a:pt x="898" y="487"/>
                  </a:cubicBezTo>
                  <a:cubicBezTo>
                    <a:pt x="895" y="453"/>
                    <a:pt x="867" y="420"/>
                    <a:pt x="832" y="420"/>
                  </a:cubicBezTo>
                  <a:cubicBezTo>
                    <a:pt x="829" y="420"/>
                    <a:pt x="826" y="420"/>
                    <a:pt x="823" y="420"/>
                  </a:cubicBezTo>
                  <a:cubicBezTo>
                    <a:pt x="771" y="426"/>
                    <a:pt x="716" y="432"/>
                    <a:pt x="662" y="432"/>
                  </a:cubicBezTo>
                  <a:cubicBezTo>
                    <a:pt x="584" y="432"/>
                    <a:pt x="507" y="420"/>
                    <a:pt x="439" y="379"/>
                  </a:cubicBezTo>
                  <a:cubicBezTo>
                    <a:pt x="342" y="321"/>
                    <a:pt x="282" y="220"/>
                    <a:pt x="252" y="113"/>
                  </a:cubicBezTo>
                  <a:cubicBezTo>
                    <a:pt x="245" y="65"/>
                    <a:pt x="247" y="6"/>
                    <a:pt x="18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1349;p35">
              <a:extLst>
                <a:ext uri="{FF2B5EF4-FFF2-40B4-BE49-F238E27FC236}">
                  <a16:creationId xmlns:a16="http://schemas.microsoft.com/office/drawing/2014/main" id="{C0470A7C-B3E8-6CD0-CCC6-474199B08736}"/>
                </a:ext>
              </a:extLst>
            </p:cNvPr>
            <p:cNvSpPr/>
            <p:nvPr/>
          </p:nvSpPr>
          <p:spPr>
            <a:xfrm rot="2480200">
              <a:off x="6201631" y="1706816"/>
              <a:ext cx="81075" cy="35424"/>
            </a:xfrm>
            <a:custGeom>
              <a:avLst/>
              <a:gdLst/>
              <a:ahLst/>
              <a:cxnLst/>
              <a:rect l="l" t="t" r="r" b="b"/>
              <a:pathLst>
                <a:path w="1293" h="565" extrusionOk="0">
                  <a:moveTo>
                    <a:pt x="1171" y="0"/>
                  </a:moveTo>
                  <a:cubicBezTo>
                    <a:pt x="1148" y="0"/>
                    <a:pt x="1125" y="13"/>
                    <a:pt x="1113" y="33"/>
                  </a:cubicBezTo>
                  <a:cubicBezTo>
                    <a:pt x="1080" y="84"/>
                    <a:pt x="1041" y="129"/>
                    <a:pt x="1003" y="174"/>
                  </a:cubicBezTo>
                  <a:cubicBezTo>
                    <a:pt x="906" y="276"/>
                    <a:pt x="787" y="356"/>
                    <a:pt x="651" y="394"/>
                  </a:cubicBezTo>
                  <a:cubicBezTo>
                    <a:pt x="597" y="406"/>
                    <a:pt x="535" y="416"/>
                    <a:pt x="473" y="416"/>
                  </a:cubicBezTo>
                  <a:cubicBezTo>
                    <a:pt x="377" y="416"/>
                    <a:pt x="282" y="393"/>
                    <a:pt x="220" y="324"/>
                  </a:cubicBezTo>
                  <a:cubicBezTo>
                    <a:pt x="208" y="306"/>
                    <a:pt x="185" y="295"/>
                    <a:pt x="164" y="295"/>
                  </a:cubicBezTo>
                  <a:cubicBezTo>
                    <a:pt x="154" y="295"/>
                    <a:pt x="144" y="297"/>
                    <a:pt x="135" y="302"/>
                  </a:cubicBezTo>
                  <a:cubicBezTo>
                    <a:pt x="1" y="418"/>
                    <a:pt x="262" y="544"/>
                    <a:pt x="361" y="553"/>
                  </a:cubicBezTo>
                  <a:cubicBezTo>
                    <a:pt x="403" y="561"/>
                    <a:pt x="444" y="564"/>
                    <a:pt x="486" y="564"/>
                  </a:cubicBezTo>
                  <a:cubicBezTo>
                    <a:pt x="736" y="564"/>
                    <a:pt x="976" y="430"/>
                    <a:pt x="1135" y="238"/>
                  </a:cubicBezTo>
                  <a:cubicBezTo>
                    <a:pt x="1176" y="175"/>
                    <a:pt x="1293" y="84"/>
                    <a:pt x="1209" y="13"/>
                  </a:cubicBezTo>
                  <a:cubicBezTo>
                    <a:pt x="1197" y="4"/>
                    <a:pt x="1184" y="0"/>
                    <a:pt x="117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1350;p35">
              <a:extLst>
                <a:ext uri="{FF2B5EF4-FFF2-40B4-BE49-F238E27FC236}">
                  <a16:creationId xmlns:a16="http://schemas.microsoft.com/office/drawing/2014/main" id="{2D52B007-F811-64D2-4DCC-A589FD01C0DA}"/>
                </a:ext>
              </a:extLst>
            </p:cNvPr>
            <p:cNvSpPr/>
            <p:nvPr/>
          </p:nvSpPr>
          <p:spPr>
            <a:xfrm>
              <a:off x="6409891" y="1868240"/>
              <a:ext cx="66653" cy="30471"/>
            </a:xfrm>
            <a:custGeom>
              <a:avLst/>
              <a:gdLst/>
              <a:ahLst/>
              <a:cxnLst/>
              <a:rect l="l" t="t" r="r" b="b"/>
              <a:pathLst>
                <a:path w="1063" h="486" extrusionOk="0">
                  <a:moveTo>
                    <a:pt x="486" y="1"/>
                  </a:moveTo>
                  <a:cubicBezTo>
                    <a:pt x="395" y="1"/>
                    <a:pt x="304" y="32"/>
                    <a:pt x="239" y="97"/>
                  </a:cubicBezTo>
                  <a:cubicBezTo>
                    <a:pt x="176" y="160"/>
                    <a:pt x="0" y="346"/>
                    <a:pt x="159" y="393"/>
                  </a:cubicBezTo>
                  <a:cubicBezTo>
                    <a:pt x="161" y="394"/>
                    <a:pt x="162" y="394"/>
                    <a:pt x="164" y="394"/>
                  </a:cubicBezTo>
                  <a:cubicBezTo>
                    <a:pt x="193" y="394"/>
                    <a:pt x="218" y="372"/>
                    <a:pt x="228" y="345"/>
                  </a:cubicBezTo>
                  <a:cubicBezTo>
                    <a:pt x="293" y="206"/>
                    <a:pt x="383" y="151"/>
                    <a:pt x="478" y="151"/>
                  </a:cubicBezTo>
                  <a:cubicBezTo>
                    <a:pt x="630" y="151"/>
                    <a:pt x="794" y="293"/>
                    <a:pt x="885" y="454"/>
                  </a:cubicBezTo>
                  <a:lnTo>
                    <a:pt x="885" y="455"/>
                  </a:lnTo>
                  <a:cubicBezTo>
                    <a:pt x="898" y="475"/>
                    <a:pt x="920" y="485"/>
                    <a:pt x="943" y="485"/>
                  </a:cubicBezTo>
                  <a:cubicBezTo>
                    <a:pt x="957" y="485"/>
                    <a:pt x="970" y="481"/>
                    <a:pt x="982" y="473"/>
                  </a:cubicBezTo>
                  <a:cubicBezTo>
                    <a:pt x="1062" y="404"/>
                    <a:pt x="957" y="311"/>
                    <a:pt x="915" y="250"/>
                  </a:cubicBezTo>
                  <a:cubicBezTo>
                    <a:pt x="819" y="130"/>
                    <a:pt x="686" y="24"/>
                    <a:pt x="529" y="3"/>
                  </a:cubicBezTo>
                  <a:cubicBezTo>
                    <a:pt x="515" y="2"/>
                    <a:pt x="500" y="1"/>
                    <a:pt x="48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1351;p35">
              <a:extLst>
                <a:ext uri="{FF2B5EF4-FFF2-40B4-BE49-F238E27FC236}">
                  <a16:creationId xmlns:a16="http://schemas.microsoft.com/office/drawing/2014/main" id="{E98218B1-F45D-F3F9-BBA4-17C606848785}"/>
                </a:ext>
              </a:extLst>
            </p:cNvPr>
            <p:cNvSpPr/>
            <p:nvPr/>
          </p:nvSpPr>
          <p:spPr>
            <a:xfrm>
              <a:off x="6435788" y="1943793"/>
              <a:ext cx="80760" cy="44078"/>
            </a:xfrm>
            <a:custGeom>
              <a:avLst/>
              <a:gdLst/>
              <a:ahLst/>
              <a:cxnLst/>
              <a:rect l="l" t="t" r="r" b="b"/>
              <a:pathLst>
                <a:path w="1288" h="703" extrusionOk="0">
                  <a:moveTo>
                    <a:pt x="611" y="0"/>
                  </a:moveTo>
                  <a:cubicBezTo>
                    <a:pt x="599" y="0"/>
                    <a:pt x="587" y="0"/>
                    <a:pt x="574" y="1"/>
                  </a:cubicBezTo>
                  <a:cubicBezTo>
                    <a:pt x="340" y="19"/>
                    <a:pt x="44" y="147"/>
                    <a:pt x="0" y="401"/>
                  </a:cubicBezTo>
                  <a:cubicBezTo>
                    <a:pt x="5" y="446"/>
                    <a:pt x="38" y="469"/>
                    <a:pt x="71" y="469"/>
                  </a:cubicBezTo>
                  <a:cubicBezTo>
                    <a:pt x="104" y="469"/>
                    <a:pt x="137" y="445"/>
                    <a:pt x="138" y="398"/>
                  </a:cubicBezTo>
                  <a:cubicBezTo>
                    <a:pt x="229" y="227"/>
                    <a:pt x="433" y="149"/>
                    <a:pt x="620" y="149"/>
                  </a:cubicBezTo>
                  <a:cubicBezTo>
                    <a:pt x="634" y="149"/>
                    <a:pt x="648" y="149"/>
                    <a:pt x="662" y="150"/>
                  </a:cubicBezTo>
                  <a:cubicBezTo>
                    <a:pt x="894" y="201"/>
                    <a:pt x="1043" y="462"/>
                    <a:pt x="1140" y="663"/>
                  </a:cubicBezTo>
                  <a:cubicBezTo>
                    <a:pt x="1154" y="691"/>
                    <a:pt x="1176" y="702"/>
                    <a:pt x="1198" y="702"/>
                  </a:cubicBezTo>
                  <a:cubicBezTo>
                    <a:pt x="1243" y="702"/>
                    <a:pt x="1287" y="653"/>
                    <a:pt x="1262" y="597"/>
                  </a:cubicBezTo>
                  <a:cubicBezTo>
                    <a:pt x="1137" y="337"/>
                    <a:pt x="932" y="0"/>
                    <a:pt x="6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1352;p35">
              <a:extLst>
                <a:ext uri="{FF2B5EF4-FFF2-40B4-BE49-F238E27FC236}">
                  <a16:creationId xmlns:a16="http://schemas.microsoft.com/office/drawing/2014/main" id="{3D0AA012-9CC3-06E3-61BF-804E00D0B16D}"/>
                </a:ext>
              </a:extLst>
            </p:cNvPr>
            <p:cNvSpPr/>
            <p:nvPr/>
          </p:nvSpPr>
          <p:spPr>
            <a:xfrm>
              <a:off x="6910955" y="1796762"/>
              <a:ext cx="142272" cy="54610"/>
            </a:xfrm>
            <a:custGeom>
              <a:avLst/>
              <a:gdLst/>
              <a:ahLst/>
              <a:cxnLst/>
              <a:rect l="l" t="t" r="r" b="b"/>
              <a:pathLst>
                <a:path w="2269" h="871" extrusionOk="0">
                  <a:moveTo>
                    <a:pt x="2173" y="0"/>
                  </a:moveTo>
                  <a:cubicBezTo>
                    <a:pt x="2165" y="0"/>
                    <a:pt x="2157" y="2"/>
                    <a:pt x="2148" y="5"/>
                  </a:cubicBezTo>
                  <a:cubicBezTo>
                    <a:pt x="1979" y="68"/>
                    <a:pt x="1810" y="128"/>
                    <a:pt x="1639" y="189"/>
                  </a:cubicBezTo>
                  <a:cubicBezTo>
                    <a:pt x="1265" y="322"/>
                    <a:pt x="890" y="457"/>
                    <a:pt x="514" y="584"/>
                  </a:cubicBezTo>
                  <a:cubicBezTo>
                    <a:pt x="377" y="630"/>
                    <a:pt x="239" y="672"/>
                    <a:pt x="102" y="717"/>
                  </a:cubicBezTo>
                  <a:cubicBezTo>
                    <a:pt x="45" y="727"/>
                    <a:pt x="0" y="786"/>
                    <a:pt x="35" y="841"/>
                  </a:cubicBezTo>
                  <a:cubicBezTo>
                    <a:pt x="51" y="863"/>
                    <a:pt x="71" y="870"/>
                    <a:pt x="92" y="870"/>
                  </a:cubicBezTo>
                  <a:cubicBezTo>
                    <a:pt x="140" y="870"/>
                    <a:pt x="195" y="833"/>
                    <a:pt x="240" y="827"/>
                  </a:cubicBezTo>
                  <a:cubicBezTo>
                    <a:pt x="374" y="783"/>
                    <a:pt x="507" y="738"/>
                    <a:pt x="640" y="693"/>
                  </a:cubicBezTo>
                  <a:cubicBezTo>
                    <a:pt x="1160" y="513"/>
                    <a:pt x="1678" y="330"/>
                    <a:pt x="2194" y="140"/>
                  </a:cubicBezTo>
                  <a:cubicBezTo>
                    <a:pt x="2268" y="112"/>
                    <a:pt x="2242" y="0"/>
                    <a:pt x="21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1353;p35">
              <a:extLst>
                <a:ext uri="{FF2B5EF4-FFF2-40B4-BE49-F238E27FC236}">
                  <a16:creationId xmlns:a16="http://schemas.microsoft.com/office/drawing/2014/main" id="{189702EC-149A-E1A4-10A0-DB98009F69E9}"/>
                </a:ext>
              </a:extLst>
            </p:cNvPr>
            <p:cNvSpPr/>
            <p:nvPr/>
          </p:nvSpPr>
          <p:spPr>
            <a:xfrm>
              <a:off x="6905625" y="1828238"/>
              <a:ext cx="80698" cy="92354"/>
            </a:xfrm>
            <a:custGeom>
              <a:avLst/>
              <a:gdLst/>
              <a:ahLst/>
              <a:cxnLst/>
              <a:rect l="l" t="t" r="r" b="b"/>
              <a:pathLst>
                <a:path w="1287" h="1473" extrusionOk="0">
                  <a:moveTo>
                    <a:pt x="1010" y="1"/>
                  </a:moveTo>
                  <a:cubicBezTo>
                    <a:pt x="996" y="1"/>
                    <a:pt x="982" y="5"/>
                    <a:pt x="969" y="14"/>
                  </a:cubicBezTo>
                  <a:cubicBezTo>
                    <a:pt x="920" y="48"/>
                    <a:pt x="935" y="131"/>
                    <a:pt x="992" y="145"/>
                  </a:cubicBezTo>
                  <a:cubicBezTo>
                    <a:pt x="1139" y="299"/>
                    <a:pt x="1096" y="564"/>
                    <a:pt x="1010" y="742"/>
                  </a:cubicBezTo>
                  <a:cubicBezTo>
                    <a:pt x="904" y="928"/>
                    <a:pt x="701" y="1028"/>
                    <a:pt x="518" y="1125"/>
                  </a:cubicBezTo>
                  <a:cubicBezTo>
                    <a:pt x="440" y="1165"/>
                    <a:pt x="360" y="1205"/>
                    <a:pt x="279" y="1242"/>
                  </a:cubicBezTo>
                  <a:cubicBezTo>
                    <a:pt x="206" y="1275"/>
                    <a:pt x="131" y="1307"/>
                    <a:pt x="54" y="1334"/>
                  </a:cubicBezTo>
                  <a:cubicBezTo>
                    <a:pt x="17" y="1347"/>
                    <a:pt x="1" y="1391"/>
                    <a:pt x="12" y="1426"/>
                  </a:cubicBezTo>
                  <a:cubicBezTo>
                    <a:pt x="22" y="1455"/>
                    <a:pt x="48" y="1473"/>
                    <a:pt x="77" y="1473"/>
                  </a:cubicBezTo>
                  <a:cubicBezTo>
                    <a:pt x="84" y="1473"/>
                    <a:pt x="92" y="1472"/>
                    <a:pt x="99" y="1469"/>
                  </a:cubicBezTo>
                  <a:cubicBezTo>
                    <a:pt x="277" y="1407"/>
                    <a:pt x="447" y="1321"/>
                    <a:pt x="614" y="1234"/>
                  </a:cubicBezTo>
                  <a:cubicBezTo>
                    <a:pt x="786" y="1145"/>
                    <a:pt x="960" y="1046"/>
                    <a:pt x="1078" y="888"/>
                  </a:cubicBezTo>
                  <a:cubicBezTo>
                    <a:pt x="1238" y="663"/>
                    <a:pt x="1286" y="326"/>
                    <a:pt x="1134" y="86"/>
                  </a:cubicBezTo>
                  <a:cubicBezTo>
                    <a:pt x="1109" y="50"/>
                    <a:pt x="1059" y="1"/>
                    <a:pt x="10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1354;p35">
              <a:extLst>
                <a:ext uri="{FF2B5EF4-FFF2-40B4-BE49-F238E27FC236}">
                  <a16:creationId xmlns:a16="http://schemas.microsoft.com/office/drawing/2014/main" id="{28C7F5DE-1DF9-0181-1D92-958A7FA4B059}"/>
                </a:ext>
              </a:extLst>
            </p:cNvPr>
            <p:cNvSpPr/>
            <p:nvPr/>
          </p:nvSpPr>
          <p:spPr>
            <a:xfrm>
              <a:off x="5813644" y="1811873"/>
              <a:ext cx="177447" cy="63514"/>
            </a:xfrm>
            <a:custGeom>
              <a:avLst/>
              <a:gdLst/>
              <a:ahLst/>
              <a:cxnLst/>
              <a:rect l="l" t="t" r="r" b="b"/>
              <a:pathLst>
                <a:path w="2830" h="1013" extrusionOk="0">
                  <a:moveTo>
                    <a:pt x="93" y="0"/>
                  </a:moveTo>
                  <a:cubicBezTo>
                    <a:pt x="23" y="0"/>
                    <a:pt x="1" y="105"/>
                    <a:pt x="63" y="137"/>
                  </a:cubicBezTo>
                  <a:cubicBezTo>
                    <a:pt x="958" y="381"/>
                    <a:pt x="1840" y="692"/>
                    <a:pt x="2713" y="1008"/>
                  </a:cubicBezTo>
                  <a:lnTo>
                    <a:pt x="2714" y="1008"/>
                  </a:lnTo>
                  <a:cubicBezTo>
                    <a:pt x="2722" y="1011"/>
                    <a:pt x="2730" y="1012"/>
                    <a:pt x="2737" y="1012"/>
                  </a:cubicBezTo>
                  <a:cubicBezTo>
                    <a:pt x="2805" y="1012"/>
                    <a:pt x="2829" y="901"/>
                    <a:pt x="2757" y="874"/>
                  </a:cubicBezTo>
                  <a:cubicBezTo>
                    <a:pt x="2523" y="788"/>
                    <a:pt x="2288" y="705"/>
                    <a:pt x="2053" y="623"/>
                  </a:cubicBezTo>
                  <a:cubicBezTo>
                    <a:pt x="1406" y="401"/>
                    <a:pt x="762" y="164"/>
                    <a:pt x="98" y="0"/>
                  </a:cubicBezTo>
                  <a:cubicBezTo>
                    <a:pt x="96" y="0"/>
                    <a:pt x="95" y="0"/>
                    <a:pt x="9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1355;p35">
              <a:extLst>
                <a:ext uri="{FF2B5EF4-FFF2-40B4-BE49-F238E27FC236}">
                  <a16:creationId xmlns:a16="http://schemas.microsoft.com/office/drawing/2014/main" id="{2B5E9EC9-E3D3-C94E-681A-0645B7181E9B}"/>
                </a:ext>
              </a:extLst>
            </p:cNvPr>
            <p:cNvSpPr/>
            <p:nvPr/>
          </p:nvSpPr>
          <p:spPr>
            <a:xfrm>
              <a:off x="5868260" y="1839272"/>
              <a:ext cx="71480" cy="98750"/>
            </a:xfrm>
            <a:custGeom>
              <a:avLst/>
              <a:gdLst/>
              <a:ahLst/>
              <a:cxnLst/>
              <a:rect l="l" t="t" r="r" b="b"/>
              <a:pathLst>
                <a:path w="1140" h="1575" extrusionOk="0">
                  <a:moveTo>
                    <a:pt x="478" y="1"/>
                  </a:moveTo>
                  <a:cubicBezTo>
                    <a:pt x="457" y="1"/>
                    <a:pt x="433" y="10"/>
                    <a:pt x="411" y="33"/>
                  </a:cubicBezTo>
                  <a:cubicBezTo>
                    <a:pt x="105" y="324"/>
                    <a:pt x="0" y="866"/>
                    <a:pt x="301" y="1197"/>
                  </a:cubicBezTo>
                  <a:cubicBezTo>
                    <a:pt x="476" y="1416"/>
                    <a:pt x="766" y="1484"/>
                    <a:pt x="1021" y="1569"/>
                  </a:cubicBezTo>
                  <a:lnTo>
                    <a:pt x="1021" y="1570"/>
                  </a:lnTo>
                  <a:cubicBezTo>
                    <a:pt x="1029" y="1573"/>
                    <a:pt x="1037" y="1574"/>
                    <a:pt x="1044" y="1574"/>
                  </a:cubicBezTo>
                  <a:cubicBezTo>
                    <a:pt x="1112" y="1574"/>
                    <a:pt x="1139" y="1458"/>
                    <a:pt x="1065" y="1435"/>
                  </a:cubicBezTo>
                  <a:cubicBezTo>
                    <a:pt x="872" y="1370"/>
                    <a:pt x="665" y="1317"/>
                    <a:pt x="499" y="1196"/>
                  </a:cubicBezTo>
                  <a:cubicBezTo>
                    <a:pt x="148" y="937"/>
                    <a:pt x="213" y="417"/>
                    <a:pt x="507" y="139"/>
                  </a:cubicBezTo>
                  <a:cubicBezTo>
                    <a:pt x="586" y="88"/>
                    <a:pt x="542" y="1"/>
                    <a:pt x="47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1358;p35">
              <a:extLst>
                <a:ext uri="{FF2B5EF4-FFF2-40B4-BE49-F238E27FC236}">
                  <a16:creationId xmlns:a16="http://schemas.microsoft.com/office/drawing/2014/main" id="{DA1DC2BC-87B0-5218-C9E5-C34440836825}"/>
                </a:ext>
              </a:extLst>
            </p:cNvPr>
            <p:cNvSpPr/>
            <p:nvPr/>
          </p:nvSpPr>
          <p:spPr>
            <a:xfrm>
              <a:off x="6112928" y="2053079"/>
              <a:ext cx="821903" cy="718838"/>
            </a:xfrm>
            <a:custGeom>
              <a:avLst/>
              <a:gdLst/>
              <a:ahLst/>
              <a:cxnLst/>
              <a:rect l="l" t="t" r="r" b="b"/>
              <a:pathLst>
                <a:path w="13108" h="11465" extrusionOk="0">
                  <a:moveTo>
                    <a:pt x="4485" y="1"/>
                  </a:moveTo>
                  <a:cubicBezTo>
                    <a:pt x="3690" y="1"/>
                    <a:pt x="2894" y="64"/>
                    <a:pt x="2108" y="159"/>
                  </a:cubicBezTo>
                  <a:cubicBezTo>
                    <a:pt x="1530" y="231"/>
                    <a:pt x="958" y="305"/>
                    <a:pt x="394" y="446"/>
                  </a:cubicBezTo>
                  <a:cubicBezTo>
                    <a:pt x="362" y="454"/>
                    <a:pt x="331" y="462"/>
                    <a:pt x="298" y="470"/>
                  </a:cubicBezTo>
                  <a:cubicBezTo>
                    <a:pt x="260" y="641"/>
                    <a:pt x="228" y="812"/>
                    <a:pt x="199" y="983"/>
                  </a:cubicBezTo>
                  <a:cubicBezTo>
                    <a:pt x="30" y="1995"/>
                    <a:pt x="0" y="3025"/>
                    <a:pt x="40" y="4049"/>
                  </a:cubicBezTo>
                  <a:cubicBezTo>
                    <a:pt x="124" y="5447"/>
                    <a:pt x="332" y="6874"/>
                    <a:pt x="966" y="8136"/>
                  </a:cubicBezTo>
                  <a:cubicBezTo>
                    <a:pt x="1458" y="9074"/>
                    <a:pt x="2201" y="9858"/>
                    <a:pt x="3048" y="10482"/>
                  </a:cubicBezTo>
                  <a:cubicBezTo>
                    <a:pt x="3457" y="10783"/>
                    <a:pt x="3893" y="11020"/>
                    <a:pt x="4346" y="11186"/>
                  </a:cubicBezTo>
                  <a:cubicBezTo>
                    <a:pt x="4362" y="11192"/>
                    <a:pt x="4378" y="11198"/>
                    <a:pt x="4394" y="11204"/>
                  </a:cubicBezTo>
                  <a:cubicBezTo>
                    <a:pt x="4402" y="11207"/>
                    <a:pt x="4410" y="11209"/>
                    <a:pt x="4419" y="11212"/>
                  </a:cubicBezTo>
                  <a:cubicBezTo>
                    <a:pt x="4437" y="11219"/>
                    <a:pt x="4455" y="11226"/>
                    <a:pt x="4474" y="11231"/>
                  </a:cubicBezTo>
                  <a:cubicBezTo>
                    <a:pt x="4660" y="11294"/>
                    <a:pt x="4847" y="11343"/>
                    <a:pt x="5036" y="11380"/>
                  </a:cubicBezTo>
                  <a:cubicBezTo>
                    <a:pt x="5054" y="11385"/>
                    <a:pt x="5071" y="11387"/>
                    <a:pt x="5088" y="11391"/>
                  </a:cubicBezTo>
                  <a:cubicBezTo>
                    <a:pt x="5096" y="11393"/>
                    <a:pt x="5103" y="11394"/>
                    <a:pt x="5111" y="11395"/>
                  </a:cubicBezTo>
                  <a:cubicBezTo>
                    <a:pt x="5129" y="11399"/>
                    <a:pt x="5146" y="11401"/>
                    <a:pt x="5163" y="11405"/>
                  </a:cubicBezTo>
                  <a:cubicBezTo>
                    <a:pt x="5166" y="11405"/>
                    <a:pt x="5168" y="11405"/>
                    <a:pt x="5170" y="11406"/>
                  </a:cubicBezTo>
                  <a:cubicBezTo>
                    <a:pt x="5406" y="11445"/>
                    <a:pt x="5644" y="11465"/>
                    <a:pt x="5883" y="11465"/>
                  </a:cubicBezTo>
                  <a:cubicBezTo>
                    <a:pt x="6572" y="11465"/>
                    <a:pt x="7268" y="11298"/>
                    <a:pt x="7933" y="10943"/>
                  </a:cubicBezTo>
                  <a:cubicBezTo>
                    <a:pt x="8386" y="10701"/>
                    <a:pt x="8821" y="10415"/>
                    <a:pt x="9206" y="10074"/>
                  </a:cubicBezTo>
                  <a:cubicBezTo>
                    <a:pt x="9651" y="9672"/>
                    <a:pt x="10017" y="9192"/>
                    <a:pt x="10371" y="8710"/>
                  </a:cubicBezTo>
                  <a:cubicBezTo>
                    <a:pt x="11210" y="7572"/>
                    <a:pt x="11838" y="6298"/>
                    <a:pt x="12399" y="5006"/>
                  </a:cubicBezTo>
                  <a:cubicBezTo>
                    <a:pt x="12583" y="4582"/>
                    <a:pt x="12751" y="4155"/>
                    <a:pt x="12911" y="3722"/>
                  </a:cubicBezTo>
                  <a:cubicBezTo>
                    <a:pt x="12977" y="3542"/>
                    <a:pt x="13042" y="3363"/>
                    <a:pt x="13107" y="3182"/>
                  </a:cubicBezTo>
                  <a:cubicBezTo>
                    <a:pt x="12425" y="2605"/>
                    <a:pt x="11683" y="2096"/>
                    <a:pt x="10891" y="1684"/>
                  </a:cubicBezTo>
                  <a:cubicBezTo>
                    <a:pt x="9660" y="1061"/>
                    <a:pt x="8352" y="584"/>
                    <a:pt x="7013" y="254"/>
                  </a:cubicBezTo>
                  <a:cubicBezTo>
                    <a:pt x="6182" y="73"/>
                    <a:pt x="5335" y="1"/>
                    <a:pt x="448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1359;p35">
              <a:extLst>
                <a:ext uri="{FF2B5EF4-FFF2-40B4-BE49-F238E27FC236}">
                  <a16:creationId xmlns:a16="http://schemas.microsoft.com/office/drawing/2014/main" id="{E211EBA9-659A-0CE3-E45C-F8858923911D}"/>
                </a:ext>
              </a:extLst>
            </p:cNvPr>
            <p:cNvSpPr/>
            <p:nvPr/>
          </p:nvSpPr>
          <p:spPr>
            <a:xfrm>
              <a:off x="6306054" y="2766222"/>
              <a:ext cx="121204" cy="540271"/>
            </a:xfrm>
            <a:custGeom>
              <a:avLst/>
              <a:gdLst/>
              <a:ahLst/>
              <a:cxnLst/>
              <a:rect l="l" t="t" r="r" b="b"/>
              <a:pathLst>
                <a:path w="1933" h="8617" extrusionOk="0">
                  <a:moveTo>
                    <a:pt x="1371" y="0"/>
                  </a:moveTo>
                  <a:cubicBezTo>
                    <a:pt x="942" y="2633"/>
                    <a:pt x="547" y="5270"/>
                    <a:pt x="102" y="7899"/>
                  </a:cubicBezTo>
                  <a:cubicBezTo>
                    <a:pt x="66" y="8104"/>
                    <a:pt x="34" y="8308"/>
                    <a:pt x="0" y="8512"/>
                  </a:cubicBezTo>
                  <a:cubicBezTo>
                    <a:pt x="193" y="8549"/>
                    <a:pt x="385" y="8583"/>
                    <a:pt x="578" y="8616"/>
                  </a:cubicBezTo>
                  <a:cubicBezTo>
                    <a:pt x="713" y="7775"/>
                    <a:pt x="847" y="6933"/>
                    <a:pt x="976" y="6090"/>
                  </a:cubicBezTo>
                  <a:cubicBezTo>
                    <a:pt x="1297" y="4115"/>
                    <a:pt x="1619" y="2139"/>
                    <a:pt x="1932" y="163"/>
                  </a:cubicBezTo>
                  <a:lnTo>
                    <a:pt x="1931" y="163"/>
                  </a:lnTo>
                  <a:cubicBezTo>
                    <a:pt x="1911" y="160"/>
                    <a:pt x="1890" y="155"/>
                    <a:pt x="1870" y="151"/>
                  </a:cubicBezTo>
                  <a:cubicBezTo>
                    <a:pt x="1703" y="111"/>
                    <a:pt x="1537" y="61"/>
                    <a:pt x="1371" y="0"/>
                  </a:cubicBezTo>
                  <a:close/>
                </a:path>
              </a:pathLst>
            </a:custGeom>
            <a:solidFill>
              <a:srgbClr val="B97E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1360;p35">
              <a:extLst>
                <a:ext uri="{FF2B5EF4-FFF2-40B4-BE49-F238E27FC236}">
                  <a16:creationId xmlns:a16="http://schemas.microsoft.com/office/drawing/2014/main" id="{5E7DF48A-E5AE-4630-42AC-5811C4E7892F}"/>
                </a:ext>
              </a:extLst>
            </p:cNvPr>
            <p:cNvSpPr/>
            <p:nvPr/>
          </p:nvSpPr>
          <p:spPr>
            <a:xfrm>
              <a:off x="6122647" y="2043360"/>
              <a:ext cx="821715" cy="214867"/>
            </a:xfrm>
            <a:custGeom>
              <a:avLst/>
              <a:gdLst/>
              <a:ahLst/>
              <a:cxnLst/>
              <a:rect l="l" t="t" r="r" b="b"/>
              <a:pathLst>
                <a:path w="13105" h="3427" extrusionOk="0">
                  <a:moveTo>
                    <a:pt x="4413" y="1"/>
                  </a:moveTo>
                  <a:cubicBezTo>
                    <a:pt x="3941" y="1"/>
                    <a:pt x="3469" y="27"/>
                    <a:pt x="2999" y="62"/>
                  </a:cubicBezTo>
                  <a:cubicBezTo>
                    <a:pt x="2408" y="104"/>
                    <a:pt x="1818" y="163"/>
                    <a:pt x="1233" y="260"/>
                  </a:cubicBezTo>
                  <a:cubicBezTo>
                    <a:pt x="831" y="334"/>
                    <a:pt x="430" y="415"/>
                    <a:pt x="31" y="512"/>
                  </a:cubicBezTo>
                  <a:cubicBezTo>
                    <a:pt x="21" y="562"/>
                    <a:pt x="10" y="612"/>
                    <a:pt x="0" y="663"/>
                  </a:cubicBezTo>
                  <a:cubicBezTo>
                    <a:pt x="80" y="641"/>
                    <a:pt x="159" y="621"/>
                    <a:pt x="239" y="601"/>
                  </a:cubicBezTo>
                  <a:cubicBezTo>
                    <a:pt x="803" y="460"/>
                    <a:pt x="1375" y="387"/>
                    <a:pt x="1953" y="314"/>
                  </a:cubicBezTo>
                  <a:cubicBezTo>
                    <a:pt x="2739" y="219"/>
                    <a:pt x="3535" y="156"/>
                    <a:pt x="4330" y="156"/>
                  </a:cubicBezTo>
                  <a:cubicBezTo>
                    <a:pt x="5180" y="156"/>
                    <a:pt x="6027" y="228"/>
                    <a:pt x="6858" y="409"/>
                  </a:cubicBezTo>
                  <a:cubicBezTo>
                    <a:pt x="8197" y="739"/>
                    <a:pt x="9505" y="1216"/>
                    <a:pt x="10736" y="1839"/>
                  </a:cubicBezTo>
                  <a:cubicBezTo>
                    <a:pt x="11569" y="2272"/>
                    <a:pt x="12345" y="2812"/>
                    <a:pt x="13056" y="3426"/>
                  </a:cubicBezTo>
                  <a:cubicBezTo>
                    <a:pt x="13072" y="3380"/>
                    <a:pt x="13088" y="3335"/>
                    <a:pt x="13105" y="3290"/>
                  </a:cubicBezTo>
                  <a:cubicBezTo>
                    <a:pt x="13012" y="3214"/>
                    <a:pt x="12920" y="3139"/>
                    <a:pt x="12827" y="3065"/>
                  </a:cubicBezTo>
                  <a:cubicBezTo>
                    <a:pt x="11921" y="2340"/>
                    <a:pt x="10924" y="1724"/>
                    <a:pt x="9860" y="1260"/>
                  </a:cubicBezTo>
                  <a:cubicBezTo>
                    <a:pt x="8357" y="613"/>
                    <a:pt x="6762" y="144"/>
                    <a:pt x="5126" y="23"/>
                  </a:cubicBezTo>
                  <a:cubicBezTo>
                    <a:pt x="4889" y="7"/>
                    <a:pt x="4651" y="1"/>
                    <a:pt x="441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1361;p35">
              <a:extLst>
                <a:ext uri="{FF2B5EF4-FFF2-40B4-BE49-F238E27FC236}">
                  <a16:creationId xmlns:a16="http://schemas.microsoft.com/office/drawing/2014/main" id="{B36F74AC-B914-470E-662B-918EC9B00F16}"/>
                </a:ext>
              </a:extLst>
            </p:cNvPr>
            <p:cNvSpPr/>
            <p:nvPr/>
          </p:nvSpPr>
          <p:spPr>
            <a:xfrm>
              <a:off x="6104651" y="2073267"/>
              <a:ext cx="839711" cy="708178"/>
            </a:xfrm>
            <a:custGeom>
              <a:avLst/>
              <a:gdLst/>
              <a:ahLst/>
              <a:cxnLst/>
              <a:rect l="l" t="t" r="r" b="b"/>
              <a:pathLst>
                <a:path w="13392" h="11295" extrusionOk="0">
                  <a:moveTo>
                    <a:pt x="465" y="0"/>
                  </a:moveTo>
                  <a:lnTo>
                    <a:pt x="465" y="0"/>
                  </a:lnTo>
                  <a:cubicBezTo>
                    <a:pt x="416" y="12"/>
                    <a:pt x="368" y="23"/>
                    <a:pt x="318" y="35"/>
                  </a:cubicBezTo>
                  <a:cubicBezTo>
                    <a:pt x="227" y="446"/>
                    <a:pt x="174" y="867"/>
                    <a:pt x="114" y="1283"/>
                  </a:cubicBezTo>
                  <a:cubicBezTo>
                    <a:pt x="9" y="1992"/>
                    <a:pt x="1" y="2710"/>
                    <a:pt x="23" y="3425"/>
                  </a:cubicBezTo>
                  <a:cubicBezTo>
                    <a:pt x="47" y="4886"/>
                    <a:pt x="302" y="6350"/>
                    <a:pt x="889" y="7692"/>
                  </a:cubicBezTo>
                  <a:cubicBezTo>
                    <a:pt x="1598" y="9290"/>
                    <a:pt x="3381" y="10793"/>
                    <a:pt x="5082" y="11203"/>
                  </a:cubicBezTo>
                  <a:cubicBezTo>
                    <a:pt x="5385" y="11265"/>
                    <a:pt x="5684" y="11295"/>
                    <a:pt x="5978" y="11295"/>
                  </a:cubicBezTo>
                  <a:cubicBezTo>
                    <a:pt x="7664" y="11295"/>
                    <a:pt x="9180" y="10320"/>
                    <a:pt x="10220" y="8972"/>
                  </a:cubicBezTo>
                  <a:cubicBezTo>
                    <a:pt x="10819" y="8257"/>
                    <a:pt x="11319" y="7469"/>
                    <a:pt x="11752" y="6646"/>
                  </a:cubicBezTo>
                  <a:cubicBezTo>
                    <a:pt x="12416" y="5423"/>
                    <a:pt x="12931" y="4126"/>
                    <a:pt x="13392" y="2813"/>
                  </a:cubicBezTo>
                  <a:cubicBezTo>
                    <a:pt x="13357" y="2784"/>
                    <a:pt x="13322" y="2757"/>
                    <a:pt x="13288" y="2728"/>
                  </a:cubicBezTo>
                  <a:cubicBezTo>
                    <a:pt x="13208" y="2952"/>
                    <a:pt x="13125" y="3176"/>
                    <a:pt x="13043" y="3400"/>
                  </a:cubicBezTo>
                  <a:cubicBezTo>
                    <a:pt x="12883" y="3833"/>
                    <a:pt x="12715" y="4260"/>
                    <a:pt x="12531" y="4684"/>
                  </a:cubicBezTo>
                  <a:cubicBezTo>
                    <a:pt x="11970" y="5976"/>
                    <a:pt x="11342" y="7250"/>
                    <a:pt x="10503" y="8388"/>
                  </a:cubicBezTo>
                  <a:cubicBezTo>
                    <a:pt x="10149" y="8870"/>
                    <a:pt x="9783" y="9349"/>
                    <a:pt x="9338" y="9752"/>
                  </a:cubicBezTo>
                  <a:cubicBezTo>
                    <a:pt x="8953" y="10093"/>
                    <a:pt x="8518" y="10379"/>
                    <a:pt x="8065" y="10621"/>
                  </a:cubicBezTo>
                  <a:cubicBezTo>
                    <a:pt x="7400" y="10976"/>
                    <a:pt x="6706" y="11143"/>
                    <a:pt x="6017" y="11143"/>
                  </a:cubicBezTo>
                  <a:cubicBezTo>
                    <a:pt x="5022" y="11143"/>
                    <a:pt x="4040" y="10794"/>
                    <a:pt x="3180" y="10159"/>
                  </a:cubicBezTo>
                  <a:cubicBezTo>
                    <a:pt x="2333" y="9536"/>
                    <a:pt x="1590" y="8752"/>
                    <a:pt x="1098" y="7814"/>
                  </a:cubicBezTo>
                  <a:cubicBezTo>
                    <a:pt x="464" y="6552"/>
                    <a:pt x="256" y="5125"/>
                    <a:pt x="172" y="3727"/>
                  </a:cubicBezTo>
                  <a:cubicBezTo>
                    <a:pt x="132" y="2703"/>
                    <a:pt x="162" y="1673"/>
                    <a:pt x="331" y="661"/>
                  </a:cubicBezTo>
                  <a:cubicBezTo>
                    <a:pt x="368" y="439"/>
                    <a:pt x="412" y="218"/>
                    <a:pt x="465"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1362;p35">
              <a:extLst>
                <a:ext uri="{FF2B5EF4-FFF2-40B4-BE49-F238E27FC236}">
                  <a16:creationId xmlns:a16="http://schemas.microsoft.com/office/drawing/2014/main" id="{97781D84-27BC-7C1F-153B-2D3F74D0119C}"/>
                </a:ext>
              </a:extLst>
            </p:cNvPr>
            <p:cNvSpPr/>
            <p:nvPr/>
          </p:nvSpPr>
          <p:spPr>
            <a:xfrm>
              <a:off x="6296901" y="2754435"/>
              <a:ext cx="96562" cy="554630"/>
            </a:xfrm>
            <a:custGeom>
              <a:avLst/>
              <a:gdLst/>
              <a:ahLst/>
              <a:cxnLst/>
              <a:rect l="l" t="t" r="r" b="b"/>
              <a:pathLst>
                <a:path w="1540" h="8846" extrusionOk="0">
                  <a:moveTo>
                    <a:pt x="1411" y="0"/>
                  </a:moveTo>
                  <a:cubicBezTo>
                    <a:pt x="1069" y="2161"/>
                    <a:pt x="719" y="4319"/>
                    <a:pt x="364" y="6479"/>
                  </a:cubicBezTo>
                  <a:cubicBezTo>
                    <a:pt x="247" y="7260"/>
                    <a:pt x="125" y="8041"/>
                    <a:pt x="1" y="8822"/>
                  </a:cubicBezTo>
                  <a:cubicBezTo>
                    <a:pt x="41" y="8830"/>
                    <a:pt x="83" y="8838"/>
                    <a:pt x="123" y="8846"/>
                  </a:cubicBezTo>
                  <a:cubicBezTo>
                    <a:pt x="163" y="8593"/>
                    <a:pt x="204" y="8340"/>
                    <a:pt x="248" y="8087"/>
                  </a:cubicBezTo>
                  <a:cubicBezTo>
                    <a:pt x="703" y="5410"/>
                    <a:pt x="1103" y="2724"/>
                    <a:pt x="1540" y="45"/>
                  </a:cubicBezTo>
                  <a:cubicBezTo>
                    <a:pt x="1497" y="30"/>
                    <a:pt x="1454" y="15"/>
                    <a:pt x="14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1363;p35">
              <a:extLst>
                <a:ext uri="{FF2B5EF4-FFF2-40B4-BE49-F238E27FC236}">
                  <a16:creationId xmlns:a16="http://schemas.microsoft.com/office/drawing/2014/main" id="{6736C109-31A5-5369-C851-60961168A3A6}"/>
                </a:ext>
              </a:extLst>
            </p:cNvPr>
            <p:cNvSpPr/>
            <p:nvPr/>
          </p:nvSpPr>
          <p:spPr>
            <a:xfrm>
              <a:off x="6340793" y="2766599"/>
              <a:ext cx="96373" cy="550115"/>
            </a:xfrm>
            <a:custGeom>
              <a:avLst/>
              <a:gdLst/>
              <a:ahLst/>
              <a:cxnLst/>
              <a:rect l="l" t="t" r="r" b="b"/>
              <a:pathLst>
                <a:path w="1537" h="8774" extrusionOk="0">
                  <a:moveTo>
                    <a:pt x="1402" y="0"/>
                  </a:moveTo>
                  <a:cubicBezTo>
                    <a:pt x="1082" y="2029"/>
                    <a:pt x="752" y="4056"/>
                    <a:pt x="422" y="6084"/>
                  </a:cubicBezTo>
                  <a:cubicBezTo>
                    <a:pt x="284" y="6974"/>
                    <a:pt x="144" y="7863"/>
                    <a:pt x="0" y="8752"/>
                  </a:cubicBezTo>
                  <a:cubicBezTo>
                    <a:pt x="43" y="8759"/>
                    <a:pt x="85" y="8766"/>
                    <a:pt x="127" y="8773"/>
                  </a:cubicBezTo>
                  <a:cubicBezTo>
                    <a:pt x="618" y="5861"/>
                    <a:pt x="1060" y="2940"/>
                    <a:pt x="1536" y="26"/>
                  </a:cubicBezTo>
                  <a:cubicBezTo>
                    <a:pt x="1491" y="18"/>
                    <a:pt x="1447" y="10"/>
                    <a:pt x="140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1365;p35">
              <a:extLst>
                <a:ext uri="{FF2B5EF4-FFF2-40B4-BE49-F238E27FC236}">
                  <a16:creationId xmlns:a16="http://schemas.microsoft.com/office/drawing/2014/main" id="{9B2EECAA-5DA3-C92B-AF9F-CA44386412D4}"/>
                </a:ext>
              </a:extLst>
            </p:cNvPr>
            <p:cNvSpPr/>
            <p:nvPr/>
          </p:nvSpPr>
          <p:spPr>
            <a:xfrm>
              <a:off x="6286993" y="2301306"/>
              <a:ext cx="60822" cy="31224"/>
            </a:xfrm>
            <a:custGeom>
              <a:avLst/>
              <a:gdLst/>
              <a:ahLst/>
              <a:cxnLst/>
              <a:rect l="l" t="t" r="r" b="b"/>
              <a:pathLst>
                <a:path w="970" h="498" extrusionOk="0">
                  <a:moveTo>
                    <a:pt x="448" y="1"/>
                  </a:moveTo>
                  <a:cubicBezTo>
                    <a:pt x="226" y="1"/>
                    <a:pt x="1" y="148"/>
                    <a:pt x="13" y="400"/>
                  </a:cubicBezTo>
                  <a:lnTo>
                    <a:pt x="12" y="400"/>
                  </a:lnTo>
                  <a:cubicBezTo>
                    <a:pt x="18" y="438"/>
                    <a:pt x="49" y="457"/>
                    <a:pt x="80" y="457"/>
                  </a:cubicBezTo>
                  <a:cubicBezTo>
                    <a:pt x="110" y="457"/>
                    <a:pt x="141" y="438"/>
                    <a:pt x="147" y="400"/>
                  </a:cubicBezTo>
                  <a:cubicBezTo>
                    <a:pt x="148" y="360"/>
                    <a:pt x="153" y="320"/>
                    <a:pt x="175" y="285"/>
                  </a:cubicBezTo>
                  <a:cubicBezTo>
                    <a:pt x="228" y="186"/>
                    <a:pt x="346" y="148"/>
                    <a:pt x="456" y="148"/>
                  </a:cubicBezTo>
                  <a:cubicBezTo>
                    <a:pt x="482" y="148"/>
                    <a:pt x="508" y="150"/>
                    <a:pt x="533" y="154"/>
                  </a:cubicBezTo>
                  <a:cubicBezTo>
                    <a:pt x="624" y="180"/>
                    <a:pt x="686" y="262"/>
                    <a:pt x="729" y="342"/>
                  </a:cubicBezTo>
                  <a:cubicBezTo>
                    <a:pt x="759" y="390"/>
                    <a:pt x="773" y="497"/>
                    <a:pt x="838" y="497"/>
                  </a:cubicBezTo>
                  <a:cubicBezTo>
                    <a:pt x="848" y="497"/>
                    <a:pt x="860" y="495"/>
                    <a:pt x="872" y="489"/>
                  </a:cubicBezTo>
                  <a:cubicBezTo>
                    <a:pt x="969" y="430"/>
                    <a:pt x="849" y="279"/>
                    <a:pt x="816" y="206"/>
                  </a:cubicBezTo>
                  <a:cubicBezTo>
                    <a:pt x="740" y="65"/>
                    <a:pt x="595" y="1"/>
                    <a:pt x="44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1366;p35">
              <a:extLst>
                <a:ext uri="{FF2B5EF4-FFF2-40B4-BE49-F238E27FC236}">
                  <a16:creationId xmlns:a16="http://schemas.microsoft.com/office/drawing/2014/main" id="{4E68F76E-F8CE-DF97-5A23-574EAF9F5A1F}"/>
                </a:ext>
              </a:extLst>
            </p:cNvPr>
            <p:cNvSpPr/>
            <p:nvPr/>
          </p:nvSpPr>
          <p:spPr>
            <a:xfrm>
              <a:off x="6624525" y="2370651"/>
              <a:ext cx="55178" cy="43951"/>
            </a:xfrm>
            <a:custGeom>
              <a:avLst/>
              <a:gdLst/>
              <a:ahLst/>
              <a:cxnLst/>
              <a:rect l="l" t="t" r="r" b="b"/>
              <a:pathLst>
                <a:path w="880" h="701" extrusionOk="0">
                  <a:moveTo>
                    <a:pt x="431" y="0"/>
                  </a:moveTo>
                  <a:cubicBezTo>
                    <a:pt x="407" y="0"/>
                    <a:pt x="382" y="3"/>
                    <a:pt x="356" y="8"/>
                  </a:cubicBezTo>
                  <a:cubicBezTo>
                    <a:pt x="207" y="51"/>
                    <a:pt x="38" y="154"/>
                    <a:pt x="4" y="316"/>
                  </a:cubicBezTo>
                  <a:cubicBezTo>
                    <a:pt x="1" y="351"/>
                    <a:pt x="25" y="384"/>
                    <a:pt x="58" y="391"/>
                  </a:cubicBezTo>
                  <a:cubicBezTo>
                    <a:pt x="62" y="392"/>
                    <a:pt x="66" y="392"/>
                    <a:pt x="70" y="392"/>
                  </a:cubicBezTo>
                  <a:cubicBezTo>
                    <a:pt x="101" y="392"/>
                    <a:pt x="126" y="371"/>
                    <a:pt x="136" y="343"/>
                  </a:cubicBezTo>
                  <a:cubicBezTo>
                    <a:pt x="175" y="241"/>
                    <a:pt x="289" y="178"/>
                    <a:pt x="390" y="151"/>
                  </a:cubicBezTo>
                  <a:cubicBezTo>
                    <a:pt x="401" y="150"/>
                    <a:pt x="411" y="149"/>
                    <a:pt x="421" y="149"/>
                  </a:cubicBezTo>
                  <a:cubicBezTo>
                    <a:pt x="654" y="149"/>
                    <a:pt x="736" y="438"/>
                    <a:pt x="738" y="635"/>
                  </a:cubicBezTo>
                  <a:lnTo>
                    <a:pt x="737" y="635"/>
                  </a:lnTo>
                  <a:cubicBezTo>
                    <a:pt x="741" y="680"/>
                    <a:pt x="772" y="701"/>
                    <a:pt x="804" y="701"/>
                  </a:cubicBezTo>
                  <a:cubicBezTo>
                    <a:pt x="840" y="701"/>
                    <a:pt x="877" y="673"/>
                    <a:pt x="875" y="623"/>
                  </a:cubicBezTo>
                  <a:cubicBezTo>
                    <a:pt x="879" y="354"/>
                    <a:pt x="728" y="0"/>
                    <a:pt x="43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1367;p35">
              <a:extLst>
                <a:ext uri="{FF2B5EF4-FFF2-40B4-BE49-F238E27FC236}">
                  <a16:creationId xmlns:a16="http://schemas.microsoft.com/office/drawing/2014/main" id="{D92005D3-1FDF-1129-0451-930D90FACF9C}"/>
                </a:ext>
              </a:extLst>
            </p:cNvPr>
            <p:cNvSpPr/>
            <p:nvPr/>
          </p:nvSpPr>
          <p:spPr>
            <a:xfrm>
              <a:off x="6460494" y="2383567"/>
              <a:ext cx="56243" cy="32728"/>
            </a:xfrm>
            <a:custGeom>
              <a:avLst/>
              <a:gdLst/>
              <a:ahLst/>
              <a:cxnLst/>
              <a:rect l="l" t="t" r="r" b="b"/>
              <a:pathLst>
                <a:path w="897" h="522" extrusionOk="0">
                  <a:moveTo>
                    <a:pt x="477" y="1"/>
                  </a:moveTo>
                  <a:cubicBezTo>
                    <a:pt x="446" y="1"/>
                    <a:pt x="414" y="6"/>
                    <a:pt x="381" y="15"/>
                  </a:cubicBezTo>
                  <a:cubicBezTo>
                    <a:pt x="279" y="29"/>
                    <a:pt x="0" y="321"/>
                    <a:pt x="169" y="383"/>
                  </a:cubicBezTo>
                  <a:cubicBezTo>
                    <a:pt x="173" y="384"/>
                    <a:pt x="177" y="384"/>
                    <a:pt x="181" y="384"/>
                  </a:cubicBezTo>
                  <a:cubicBezTo>
                    <a:pt x="211" y="384"/>
                    <a:pt x="239" y="362"/>
                    <a:pt x="247" y="333"/>
                  </a:cubicBezTo>
                  <a:cubicBezTo>
                    <a:pt x="309" y="203"/>
                    <a:pt x="390" y="150"/>
                    <a:pt x="469" y="150"/>
                  </a:cubicBezTo>
                  <a:cubicBezTo>
                    <a:pt x="596" y="150"/>
                    <a:pt x="718" y="288"/>
                    <a:pt x="747" y="474"/>
                  </a:cubicBezTo>
                  <a:cubicBezTo>
                    <a:pt x="759" y="508"/>
                    <a:pt x="783" y="522"/>
                    <a:pt x="808" y="522"/>
                  </a:cubicBezTo>
                  <a:cubicBezTo>
                    <a:pt x="852" y="522"/>
                    <a:pt x="897" y="480"/>
                    <a:pt x="879" y="424"/>
                  </a:cubicBezTo>
                  <a:cubicBezTo>
                    <a:pt x="846" y="221"/>
                    <a:pt x="689" y="1"/>
                    <a:pt x="47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1368;p35">
              <a:extLst>
                <a:ext uri="{FF2B5EF4-FFF2-40B4-BE49-F238E27FC236}">
                  <a16:creationId xmlns:a16="http://schemas.microsoft.com/office/drawing/2014/main" id="{B645D5DA-D761-BB61-4E7F-04DE9151DDF1}"/>
                </a:ext>
              </a:extLst>
            </p:cNvPr>
            <p:cNvSpPr/>
            <p:nvPr/>
          </p:nvSpPr>
          <p:spPr>
            <a:xfrm>
              <a:off x="6351514" y="2414038"/>
              <a:ext cx="270247" cy="55111"/>
            </a:xfrm>
            <a:custGeom>
              <a:avLst/>
              <a:gdLst/>
              <a:ahLst/>
              <a:cxnLst/>
              <a:rect l="l" t="t" r="r" b="b"/>
              <a:pathLst>
                <a:path w="4310" h="879" extrusionOk="0">
                  <a:moveTo>
                    <a:pt x="31" y="1"/>
                  </a:moveTo>
                  <a:cubicBezTo>
                    <a:pt x="21" y="49"/>
                    <a:pt x="11" y="96"/>
                    <a:pt x="0" y="145"/>
                  </a:cubicBezTo>
                  <a:cubicBezTo>
                    <a:pt x="4" y="146"/>
                    <a:pt x="7" y="146"/>
                    <a:pt x="10" y="147"/>
                  </a:cubicBezTo>
                  <a:cubicBezTo>
                    <a:pt x="470" y="226"/>
                    <a:pt x="932" y="303"/>
                    <a:pt x="1393" y="381"/>
                  </a:cubicBezTo>
                  <a:cubicBezTo>
                    <a:pt x="1856" y="459"/>
                    <a:pt x="2321" y="532"/>
                    <a:pt x="2784" y="613"/>
                  </a:cubicBezTo>
                  <a:cubicBezTo>
                    <a:pt x="3243" y="692"/>
                    <a:pt x="3700" y="777"/>
                    <a:pt x="4159" y="856"/>
                  </a:cubicBezTo>
                  <a:cubicBezTo>
                    <a:pt x="4200" y="864"/>
                    <a:pt x="4242" y="871"/>
                    <a:pt x="4283" y="878"/>
                  </a:cubicBezTo>
                  <a:cubicBezTo>
                    <a:pt x="4294" y="829"/>
                    <a:pt x="4302" y="778"/>
                    <a:pt x="4310" y="727"/>
                  </a:cubicBezTo>
                  <a:cubicBezTo>
                    <a:pt x="4129" y="697"/>
                    <a:pt x="3946" y="667"/>
                    <a:pt x="3765" y="638"/>
                  </a:cubicBezTo>
                  <a:cubicBezTo>
                    <a:pt x="3304" y="563"/>
                    <a:pt x="2842" y="489"/>
                    <a:pt x="2383" y="408"/>
                  </a:cubicBezTo>
                  <a:cubicBezTo>
                    <a:pt x="1918" y="327"/>
                    <a:pt x="1454" y="245"/>
                    <a:pt x="990" y="166"/>
                  </a:cubicBezTo>
                  <a:cubicBezTo>
                    <a:pt x="760" y="126"/>
                    <a:pt x="532" y="87"/>
                    <a:pt x="302" y="47"/>
                  </a:cubicBezTo>
                  <a:cubicBezTo>
                    <a:pt x="212" y="32"/>
                    <a:pt x="122" y="16"/>
                    <a:pt x="3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1369;p35">
              <a:extLst>
                <a:ext uri="{FF2B5EF4-FFF2-40B4-BE49-F238E27FC236}">
                  <a16:creationId xmlns:a16="http://schemas.microsoft.com/office/drawing/2014/main" id="{C1EADC19-6B9A-B8D2-B77C-29A03A2554A8}"/>
                </a:ext>
              </a:extLst>
            </p:cNvPr>
            <p:cNvSpPr/>
            <p:nvPr/>
          </p:nvSpPr>
          <p:spPr>
            <a:xfrm>
              <a:off x="6340918" y="2414038"/>
              <a:ext cx="280843" cy="243395"/>
            </a:xfrm>
            <a:custGeom>
              <a:avLst/>
              <a:gdLst/>
              <a:ahLst/>
              <a:cxnLst/>
              <a:rect l="l" t="t" r="r" b="b"/>
              <a:pathLst>
                <a:path w="4479" h="3882" extrusionOk="0">
                  <a:moveTo>
                    <a:pt x="200" y="1"/>
                  </a:moveTo>
                  <a:cubicBezTo>
                    <a:pt x="90" y="514"/>
                    <a:pt x="1" y="1039"/>
                    <a:pt x="61" y="1563"/>
                  </a:cubicBezTo>
                  <a:cubicBezTo>
                    <a:pt x="90" y="1794"/>
                    <a:pt x="135" y="2024"/>
                    <a:pt x="185" y="2251"/>
                  </a:cubicBezTo>
                  <a:cubicBezTo>
                    <a:pt x="398" y="3120"/>
                    <a:pt x="758" y="3683"/>
                    <a:pt x="1690" y="3840"/>
                  </a:cubicBezTo>
                  <a:cubicBezTo>
                    <a:pt x="1812" y="3868"/>
                    <a:pt x="1934" y="3882"/>
                    <a:pt x="2053" y="3882"/>
                  </a:cubicBezTo>
                  <a:cubicBezTo>
                    <a:pt x="2886" y="3882"/>
                    <a:pt x="3622" y="3236"/>
                    <a:pt x="3967" y="2493"/>
                  </a:cubicBezTo>
                  <a:cubicBezTo>
                    <a:pt x="4145" y="2144"/>
                    <a:pt x="4262" y="1770"/>
                    <a:pt x="4343" y="1388"/>
                  </a:cubicBezTo>
                  <a:cubicBezTo>
                    <a:pt x="4384" y="1168"/>
                    <a:pt x="4447" y="950"/>
                    <a:pt x="4479" y="727"/>
                  </a:cubicBezTo>
                  <a:cubicBezTo>
                    <a:pt x="4437" y="720"/>
                    <a:pt x="4396" y="713"/>
                    <a:pt x="4354" y="707"/>
                  </a:cubicBezTo>
                  <a:cubicBezTo>
                    <a:pt x="4218" y="1420"/>
                    <a:pt x="4039" y="2142"/>
                    <a:pt x="3645" y="2762"/>
                  </a:cubicBezTo>
                  <a:cubicBezTo>
                    <a:pt x="3390" y="3168"/>
                    <a:pt x="3001" y="3507"/>
                    <a:pt x="2541" y="3658"/>
                  </a:cubicBezTo>
                  <a:cubicBezTo>
                    <a:pt x="2395" y="3703"/>
                    <a:pt x="2243" y="3722"/>
                    <a:pt x="2090" y="3722"/>
                  </a:cubicBezTo>
                  <a:cubicBezTo>
                    <a:pt x="1891" y="3722"/>
                    <a:pt x="1690" y="3689"/>
                    <a:pt x="1498" y="3638"/>
                  </a:cubicBezTo>
                  <a:cubicBezTo>
                    <a:pt x="620" y="3451"/>
                    <a:pt x="371" y="2638"/>
                    <a:pt x="237" y="1851"/>
                  </a:cubicBezTo>
                  <a:cubicBezTo>
                    <a:pt x="112" y="1245"/>
                    <a:pt x="205" y="624"/>
                    <a:pt x="336" y="24"/>
                  </a:cubicBezTo>
                  <a:cubicBezTo>
                    <a:pt x="291" y="16"/>
                    <a:pt x="246" y="9"/>
                    <a:pt x="20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1372;p35">
              <a:extLst>
                <a:ext uri="{FF2B5EF4-FFF2-40B4-BE49-F238E27FC236}">
                  <a16:creationId xmlns:a16="http://schemas.microsoft.com/office/drawing/2014/main" id="{7CF2AC7E-8141-3559-63DB-43C5B792B288}"/>
                </a:ext>
              </a:extLst>
            </p:cNvPr>
            <p:cNvSpPr/>
            <p:nvPr/>
          </p:nvSpPr>
          <p:spPr>
            <a:xfrm>
              <a:off x="6254576" y="2189825"/>
              <a:ext cx="52169" cy="33920"/>
            </a:xfrm>
            <a:custGeom>
              <a:avLst/>
              <a:gdLst/>
              <a:ahLst/>
              <a:cxnLst/>
              <a:rect l="l" t="t" r="r" b="b"/>
              <a:pathLst>
                <a:path w="832" h="541" extrusionOk="0">
                  <a:moveTo>
                    <a:pt x="467" y="0"/>
                  </a:moveTo>
                  <a:cubicBezTo>
                    <a:pt x="230" y="0"/>
                    <a:pt x="29" y="249"/>
                    <a:pt x="0" y="475"/>
                  </a:cubicBezTo>
                  <a:cubicBezTo>
                    <a:pt x="2" y="517"/>
                    <a:pt x="35" y="540"/>
                    <a:pt x="68" y="540"/>
                  </a:cubicBezTo>
                  <a:cubicBezTo>
                    <a:pt x="95" y="540"/>
                    <a:pt x="122" y="525"/>
                    <a:pt x="132" y="492"/>
                  </a:cubicBezTo>
                  <a:cubicBezTo>
                    <a:pt x="165" y="350"/>
                    <a:pt x="259" y="209"/>
                    <a:pt x="400" y="155"/>
                  </a:cubicBezTo>
                  <a:cubicBezTo>
                    <a:pt x="418" y="150"/>
                    <a:pt x="438" y="148"/>
                    <a:pt x="457" y="148"/>
                  </a:cubicBezTo>
                  <a:cubicBezTo>
                    <a:pt x="515" y="148"/>
                    <a:pt x="574" y="169"/>
                    <a:pt x="618" y="207"/>
                  </a:cubicBezTo>
                  <a:cubicBezTo>
                    <a:pt x="660" y="236"/>
                    <a:pt x="702" y="310"/>
                    <a:pt x="753" y="310"/>
                  </a:cubicBezTo>
                  <a:cubicBezTo>
                    <a:pt x="767" y="310"/>
                    <a:pt x="781" y="304"/>
                    <a:pt x="797" y="291"/>
                  </a:cubicBezTo>
                  <a:cubicBezTo>
                    <a:pt x="825" y="266"/>
                    <a:pt x="832" y="216"/>
                    <a:pt x="805" y="187"/>
                  </a:cubicBezTo>
                  <a:cubicBezTo>
                    <a:pt x="741" y="118"/>
                    <a:pt x="669" y="45"/>
                    <a:pt x="575" y="18"/>
                  </a:cubicBezTo>
                  <a:cubicBezTo>
                    <a:pt x="539" y="6"/>
                    <a:pt x="502" y="0"/>
                    <a:pt x="467"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1373;p35">
              <a:extLst>
                <a:ext uri="{FF2B5EF4-FFF2-40B4-BE49-F238E27FC236}">
                  <a16:creationId xmlns:a16="http://schemas.microsoft.com/office/drawing/2014/main" id="{E8AA49DF-53EE-DFF9-ADB6-2E88CF5C85E8}"/>
                </a:ext>
              </a:extLst>
            </p:cNvPr>
            <p:cNvSpPr/>
            <p:nvPr/>
          </p:nvSpPr>
          <p:spPr>
            <a:xfrm>
              <a:off x="6667665" y="2256663"/>
              <a:ext cx="51102" cy="38559"/>
            </a:xfrm>
            <a:custGeom>
              <a:avLst/>
              <a:gdLst/>
              <a:ahLst/>
              <a:cxnLst/>
              <a:rect l="l" t="t" r="r" b="b"/>
              <a:pathLst>
                <a:path w="815" h="615" extrusionOk="0">
                  <a:moveTo>
                    <a:pt x="396" y="0"/>
                  </a:moveTo>
                  <a:cubicBezTo>
                    <a:pt x="263" y="0"/>
                    <a:pt x="136" y="81"/>
                    <a:pt x="47" y="179"/>
                  </a:cubicBezTo>
                  <a:cubicBezTo>
                    <a:pt x="23" y="209"/>
                    <a:pt x="0" y="243"/>
                    <a:pt x="6" y="283"/>
                  </a:cubicBezTo>
                  <a:cubicBezTo>
                    <a:pt x="10" y="319"/>
                    <a:pt x="41" y="339"/>
                    <a:pt x="72" y="339"/>
                  </a:cubicBezTo>
                  <a:cubicBezTo>
                    <a:pt x="98" y="339"/>
                    <a:pt x="123" y="326"/>
                    <a:pt x="134" y="298"/>
                  </a:cubicBezTo>
                  <a:cubicBezTo>
                    <a:pt x="190" y="222"/>
                    <a:pt x="290" y="148"/>
                    <a:pt x="389" y="148"/>
                  </a:cubicBezTo>
                  <a:cubicBezTo>
                    <a:pt x="413" y="148"/>
                    <a:pt x="437" y="152"/>
                    <a:pt x="460" y="162"/>
                  </a:cubicBezTo>
                  <a:cubicBezTo>
                    <a:pt x="601" y="241"/>
                    <a:pt x="623" y="425"/>
                    <a:pt x="666" y="567"/>
                  </a:cubicBezTo>
                  <a:cubicBezTo>
                    <a:pt x="678" y="601"/>
                    <a:pt x="703" y="615"/>
                    <a:pt x="728" y="615"/>
                  </a:cubicBezTo>
                  <a:cubicBezTo>
                    <a:pt x="771" y="615"/>
                    <a:pt x="815" y="574"/>
                    <a:pt x="798" y="517"/>
                  </a:cubicBezTo>
                  <a:cubicBezTo>
                    <a:pt x="747" y="322"/>
                    <a:pt x="686" y="65"/>
                    <a:pt x="463" y="7"/>
                  </a:cubicBezTo>
                  <a:cubicBezTo>
                    <a:pt x="441" y="2"/>
                    <a:pt x="418" y="0"/>
                    <a:pt x="39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1374;p35">
              <a:extLst>
                <a:ext uri="{FF2B5EF4-FFF2-40B4-BE49-F238E27FC236}">
                  <a16:creationId xmlns:a16="http://schemas.microsoft.com/office/drawing/2014/main" id="{C850764C-EB38-F5BB-832A-F0826A6AFBF3}"/>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1375;p35">
              <a:extLst>
                <a:ext uri="{FF2B5EF4-FFF2-40B4-BE49-F238E27FC236}">
                  <a16:creationId xmlns:a16="http://schemas.microsoft.com/office/drawing/2014/main" id="{8AAB62DE-DF4A-8341-0CFA-19F1DBFA260B}"/>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1376;p35">
              <a:extLst>
                <a:ext uri="{FF2B5EF4-FFF2-40B4-BE49-F238E27FC236}">
                  <a16:creationId xmlns:a16="http://schemas.microsoft.com/office/drawing/2014/main" id="{5551FFC9-690A-F886-B623-440BD96E76DA}"/>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1377;p35">
              <a:extLst>
                <a:ext uri="{FF2B5EF4-FFF2-40B4-BE49-F238E27FC236}">
                  <a16:creationId xmlns:a16="http://schemas.microsoft.com/office/drawing/2014/main" id="{8F3294EE-DF79-CF39-BEF0-88F4C67AAF9A}"/>
                </a:ext>
              </a:extLst>
            </p:cNvPr>
            <p:cNvSpPr/>
            <p:nvPr/>
          </p:nvSpPr>
          <p:spPr>
            <a:xfrm>
              <a:off x="6195633" y="3095707"/>
              <a:ext cx="164091" cy="179129"/>
            </a:xfrm>
            <a:custGeom>
              <a:avLst/>
              <a:gdLst/>
              <a:ahLst/>
              <a:cxnLst/>
              <a:rect l="l" t="t" r="r" b="b"/>
              <a:pathLst>
                <a:path w="2617" h="2857" extrusionOk="0">
                  <a:moveTo>
                    <a:pt x="2493" y="1"/>
                  </a:moveTo>
                  <a:cubicBezTo>
                    <a:pt x="2460" y="37"/>
                    <a:pt x="2426" y="74"/>
                    <a:pt x="2395" y="111"/>
                  </a:cubicBezTo>
                  <a:lnTo>
                    <a:pt x="2394" y="111"/>
                  </a:lnTo>
                  <a:cubicBezTo>
                    <a:pt x="2329" y="181"/>
                    <a:pt x="2266" y="254"/>
                    <a:pt x="2201" y="325"/>
                  </a:cubicBezTo>
                  <a:cubicBezTo>
                    <a:pt x="2177" y="353"/>
                    <a:pt x="2153" y="380"/>
                    <a:pt x="2128" y="407"/>
                  </a:cubicBezTo>
                  <a:cubicBezTo>
                    <a:pt x="1763" y="813"/>
                    <a:pt x="1403" y="1220"/>
                    <a:pt x="1034" y="1622"/>
                  </a:cubicBezTo>
                  <a:lnTo>
                    <a:pt x="1034" y="1623"/>
                  </a:lnTo>
                  <a:cubicBezTo>
                    <a:pt x="972" y="1690"/>
                    <a:pt x="910" y="1756"/>
                    <a:pt x="848" y="1823"/>
                  </a:cubicBezTo>
                  <a:cubicBezTo>
                    <a:pt x="788" y="1889"/>
                    <a:pt x="724" y="1956"/>
                    <a:pt x="663" y="2022"/>
                  </a:cubicBezTo>
                  <a:cubicBezTo>
                    <a:pt x="543" y="2151"/>
                    <a:pt x="420" y="2278"/>
                    <a:pt x="297" y="2404"/>
                  </a:cubicBezTo>
                  <a:lnTo>
                    <a:pt x="286" y="2414"/>
                  </a:lnTo>
                  <a:cubicBezTo>
                    <a:pt x="286" y="2416"/>
                    <a:pt x="285" y="2417"/>
                    <a:pt x="285" y="2417"/>
                  </a:cubicBezTo>
                  <a:lnTo>
                    <a:pt x="281" y="2421"/>
                  </a:lnTo>
                  <a:cubicBezTo>
                    <a:pt x="267" y="2436"/>
                    <a:pt x="253" y="2449"/>
                    <a:pt x="239" y="2464"/>
                  </a:cubicBezTo>
                  <a:cubicBezTo>
                    <a:pt x="194" y="2510"/>
                    <a:pt x="150" y="2556"/>
                    <a:pt x="104" y="2603"/>
                  </a:cubicBezTo>
                  <a:cubicBezTo>
                    <a:pt x="69" y="2640"/>
                    <a:pt x="36" y="2674"/>
                    <a:pt x="0" y="2710"/>
                  </a:cubicBezTo>
                  <a:cubicBezTo>
                    <a:pt x="16" y="2760"/>
                    <a:pt x="32" y="2807"/>
                    <a:pt x="49" y="2857"/>
                  </a:cubicBezTo>
                  <a:cubicBezTo>
                    <a:pt x="83" y="2822"/>
                    <a:pt x="119" y="2787"/>
                    <a:pt x="154" y="2752"/>
                  </a:cubicBezTo>
                  <a:cubicBezTo>
                    <a:pt x="328" y="2575"/>
                    <a:pt x="500" y="2396"/>
                    <a:pt x="668" y="2214"/>
                  </a:cubicBezTo>
                  <a:cubicBezTo>
                    <a:pt x="752" y="2122"/>
                    <a:pt x="835" y="2030"/>
                    <a:pt x="919" y="1939"/>
                  </a:cubicBezTo>
                  <a:cubicBezTo>
                    <a:pt x="961" y="1892"/>
                    <a:pt x="1002" y="1847"/>
                    <a:pt x="1043" y="1800"/>
                  </a:cubicBezTo>
                  <a:cubicBezTo>
                    <a:pt x="1084" y="1754"/>
                    <a:pt x="1126" y="1709"/>
                    <a:pt x="1168" y="1662"/>
                  </a:cubicBezTo>
                  <a:cubicBezTo>
                    <a:pt x="1250" y="1571"/>
                    <a:pt x="1333" y="1480"/>
                    <a:pt x="1416" y="1389"/>
                  </a:cubicBezTo>
                  <a:cubicBezTo>
                    <a:pt x="1574" y="1217"/>
                    <a:pt x="1733" y="1043"/>
                    <a:pt x="1892" y="868"/>
                  </a:cubicBezTo>
                  <a:cubicBezTo>
                    <a:pt x="2059" y="687"/>
                    <a:pt x="2226" y="503"/>
                    <a:pt x="2393" y="320"/>
                  </a:cubicBezTo>
                  <a:cubicBezTo>
                    <a:pt x="2434" y="276"/>
                    <a:pt x="2475" y="231"/>
                    <a:pt x="2516" y="186"/>
                  </a:cubicBezTo>
                  <a:cubicBezTo>
                    <a:pt x="2549" y="150"/>
                    <a:pt x="2583" y="113"/>
                    <a:pt x="2617" y="76"/>
                  </a:cubicBezTo>
                  <a:cubicBezTo>
                    <a:pt x="2575" y="51"/>
                    <a:pt x="2534" y="24"/>
                    <a:pt x="249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1378;p35">
              <a:extLst>
                <a:ext uri="{FF2B5EF4-FFF2-40B4-BE49-F238E27FC236}">
                  <a16:creationId xmlns:a16="http://schemas.microsoft.com/office/drawing/2014/main" id="{9B422A81-2140-5414-DDCD-42B8CBB75CA8}"/>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1379;p35">
              <a:extLst>
                <a:ext uri="{FF2B5EF4-FFF2-40B4-BE49-F238E27FC236}">
                  <a16:creationId xmlns:a16="http://schemas.microsoft.com/office/drawing/2014/main" id="{FA901380-DD6E-6160-806B-02DD63F66885}"/>
                </a:ext>
              </a:extLst>
            </p:cNvPr>
            <p:cNvSpPr/>
            <p:nvPr/>
          </p:nvSpPr>
          <p:spPr>
            <a:xfrm>
              <a:off x="6077751" y="2840520"/>
              <a:ext cx="98443" cy="46835"/>
            </a:xfrm>
            <a:custGeom>
              <a:avLst/>
              <a:gdLst/>
              <a:ahLst/>
              <a:cxnLst/>
              <a:rect l="l" t="t" r="r" b="b"/>
              <a:pathLst>
                <a:path w="1570" h="747" extrusionOk="0">
                  <a:moveTo>
                    <a:pt x="1498" y="0"/>
                  </a:moveTo>
                  <a:cubicBezTo>
                    <a:pt x="1491" y="0"/>
                    <a:pt x="1483" y="1"/>
                    <a:pt x="1476" y="5"/>
                  </a:cubicBezTo>
                  <a:cubicBezTo>
                    <a:pt x="1468" y="8"/>
                    <a:pt x="1461" y="11"/>
                    <a:pt x="1453" y="14"/>
                  </a:cubicBezTo>
                  <a:cubicBezTo>
                    <a:pt x="1450" y="15"/>
                    <a:pt x="1448" y="16"/>
                    <a:pt x="1447" y="16"/>
                  </a:cubicBezTo>
                  <a:cubicBezTo>
                    <a:pt x="1313" y="72"/>
                    <a:pt x="1179" y="124"/>
                    <a:pt x="1045" y="178"/>
                  </a:cubicBezTo>
                  <a:cubicBezTo>
                    <a:pt x="813" y="272"/>
                    <a:pt x="580" y="365"/>
                    <a:pt x="345" y="459"/>
                  </a:cubicBezTo>
                  <a:cubicBezTo>
                    <a:pt x="259" y="495"/>
                    <a:pt x="171" y="529"/>
                    <a:pt x="83" y="564"/>
                  </a:cubicBezTo>
                  <a:cubicBezTo>
                    <a:pt x="82" y="579"/>
                    <a:pt x="80" y="594"/>
                    <a:pt x="73" y="611"/>
                  </a:cubicBezTo>
                  <a:cubicBezTo>
                    <a:pt x="53" y="660"/>
                    <a:pt x="28" y="704"/>
                    <a:pt x="0" y="746"/>
                  </a:cubicBezTo>
                  <a:cubicBezTo>
                    <a:pt x="42" y="730"/>
                    <a:pt x="84" y="712"/>
                    <a:pt x="126" y="695"/>
                  </a:cubicBezTo>
                  <a:cubicBezTo>
                    <a:pt x="168" y="678"/>
                    <a:pt x="208" y="661"/>
                    <a:pt x="248" y="645"/>
                  </a:cubicBezTo>
                  <a:lnTo>
                    <a:pt x="250" y="645"/>
                  </a:lnTo>
                  <a:cubicBezTo>
                    <a:pt x="281" y="631"/>
                    <a:pt x="313" y="618"/>
                    <a:pt x="344" y="605"/>
                  </a:cubicBezTo>
                  <a:lnTo>
                    <a:pt x="1075" y="311"/>
                  </a:lnTo>
                  <a:cubicBezTo>
                    <a:pt x="1154" y="280"/>
                    <a:pt x="1232" y="247"/>
                    <a:pt x="1310" y="216"/>
                  </a:cubicBezTo>
                  <a:cubicBezTo>
                    <a:pt x="1380" y="190"/>
                    <a:pt x="1449" y="161"/>
                    <a:pt x="1520" y="132"/>
                  </a:cubicBezTo>
                  <a:cubicBezTo>
                    <a:pt x="1552" y="118"/>
                    <a:pt x="1569" y="79"/>
                    <a:pt x="1558" y="45"/>
                  </a:cubicBezTo>
                  <a:cubicBezTo>
                    <a:pt x="1553" y="31"/>
                    <a:pt x="1543" y="19"/>
                    <a:pt x="1532" y="12"/>
                  </a:cubicBezTo>
                  <a:cubicBezTo>
                    <a:pt x="1532" y="11"/>
                    <a:pt x="1531" y="11"/>
                    <a:pt x="1531" y="11"/>
                  </a:cubicBezTo>
                  <a:cubicBezTo>
                    <a:pt x="1527" y="7"/>
                    <a:pt x="1522" y="5"/>
                    <a:pt x="1517" y="4"/>
                  </a:cubicBezTo>
                  <a:cubicBezTo>
                    <a:pt x="1511" y="1"/>
                    <a:pt x="1505" y="0"/>
                    <a:pt x="149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1380;p35">
              <a:extLst>
                <a:ext uri="{FF2B5EF4-FFF2-40B4-BE49-F238E27FC236}">
                  <a16:creationId xmlns:a16="http://schemas.microsoft.com/office/drawing/2014/main" id="{35BC99AA-9BC3-F3EE-CE60-FE9E2D15EB16}"/>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1381;p35">
              <a:extLst>
                <a:ext uri="{FF2B5EF4-FFF2-40B4-BE49-F238E27FC236}">
                  <a16:creationId xmlns:a16="http://schemas.microsoft.com/office/drawing/2014/main" id="{457917B5-DB42-7E64-737E-F658E23D5502}"/>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1382;p35">
              <a:extLst>
                <a:ext uri="{FF2B5EF4-FFF2-40B4-BE49-F238E27FC236}">
                  <a16:creationId xmlns:a16="http://schemas.microsoft.com/office/drawing/2014/main" id="{53449E74-D2A5-0657-781B-8C550CBD97E4}"/>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1383;p35">
              <a:extLst>
                <a:ext uri="{FF2B5EF4-FFF2-40B4-BE49-F238E27FC236}">
                  <a16:creationId xmlns:a16="http://schemas.microsoft.com/office/drawing/2014/main" id="{8848CC61-15C4-2EA1-E5BD-6A967BB59A0C}"/>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1384;p35">
              <a:extLst>
                <a:ext uri="{FF2B5EF4-FFF2-40B4-BE49-F238E27FC236}">
                  <a16:creationId xmlns:a16="http://schemas.microsoft.com/office/drawing/2014/main" id="{02FDD1B6-7DB4-4D08-EF3A-6A637D3A9835}"/>
                </a:ext>
              </a:extLst>
            </p:cNvPr>
            <p:cNvSpPr/>
            <p:nvPr/>
          </p:nvSpPr>
          <p:spPr>
            <a:xfrm>
              <a:off x="6341169" y="3019466"/>
              <a:ext cx="112300" cy="167404"/>
            </a:xfrm>
            <a:custGeom>
              <a:avLst/>
              <a:gdLst/>
              <a:ahLst/>
              <a:cxnLst/>
              <a:rect l="l" t="t" r="r" b="b"/>
              <a:pathLst>
                <a:path w="1791" h="2670" extrusionOk="0">
                  <a:moveTo>
                    <a:pt x="75" y="1"/>
                  </a:moveTo>
                  <a:cubicBezTo>
                    <a:pt x="58" y="1"/>
                    <a:pt x="42" y="7"/>
                    <a:pt x="29" y="23"/>
                  </a:cubicBezTo>
                  <a:cubicBezTo>
                    <a:pt x="24" y="29"/>
                    <a:pt x="20" y="34"/>
                    <a:pt x="16" y="41"/>
                  </a:cubicBezTo>
                  <a:cubicBezTo>
                    <a:pt x="0" y="78"/>
                    <a:pt x="12" y="104"/>
                    <a:pt x="36" y="126"/>
                  </a:cubicBezTo>
                  <a:cubicBezTo>
                    <a:pt x="42" y="131"/>
                    <a:pt x="48" y="136"/>
                    <a:pt x="53" y="141"/>
                  </a:cubicBezTo>
                  <a:cubicBezTo>
                    <a:pt x="79" y="158"/>
                    <a:pt x="109" y="173"/>
                    <a:pt x="131" y="187"/>
                  </a:cubicBezTo>
                  <a:cubicBezTo>
                    <a:pt x="147" y="197"/>
                    <a:pt x="164" y="206"/>
                    <a:pt x="180" y="216"/>
                  </a:cubicBezTo>
                  <a:cubicBezTo>
                    <a:pt x="236" y="249"/>
                    <a:pt x="291" y="284"/>
                    <a:pt x="347" y="319"/>
                  </a:cubicBezTo>
                  <a:cubicBezTo>
                    <a:pt x="354" y="322"/>
                    <a:pt x="360" y="327"/>
                    <a:pt x="366" y="331"/>
                  </a:cubicBezTo>
                  <a:cubicBezTo>
                    <a:pt x="367" y="331"/>
                    <a:pt x="367" y="332"/>
                    <a:pt x="369" y="332"/>
                  </a:cubicBezTo>
                  <a:cubicBezTo>
                    <a:pt x="389" y="345"/>
                    <a:pt x="410" y="358"/>
                    <a:pt x="431" y="372"/>
                  </a:cubicBezTo>
                  <a:cubicBezTo>
                    <a:pt x="477" y="400"/>
                    <a:pt x="523" y="431"/>
                    <a:pt x="567" y="462"/>
                  </a:cubicBezTo>
                  <a:cubicBezTo>
                    <a:pt x="628" y="501"/>
                    <a:pt x="687" y="541"/>
                    <a:pt x="747" y="584"/>
                  </a:cubicBezTo>
                  <a:cubicBezTo>
                    <a:pt x="768" y="598"/>
                    <a:pt x="787" y="612"/>
                    <a:pt x="806" y="626"/>
                  </a:cubicBezTo>
                  <a:cubicBezTo>
                    <a:pt x="863" y="666"/>
                    <a:pt x="917" y="708"/>
                    <a:pt x="973" y="750"/>
                  </a:cubicBezTo>
                  <a:cubicBezTo>
                    <a:pt x="1054" y="814"/>
                    <a:pt x="1135" y="882"/>
                    <a:pt x="1209" y="955"/>
                  </a:cubicBezTo>
                  <a:lnTo>
                    <a:pt x="1217" y="963"/>
                  </a:lnTo>
                  <a:cubicBezTo>
                    <a:pt x="1240" y="984"/>
                    <a:pt x="1262" y="1006"/>
                    <a:pt x="1283" y="1028"/>
                  </a:cubicBezTo>
                  <a:cubicBezTo>
                    <a:pt x="1319" y="1065"/>
                    <a:pt x="1354" y="1104"/>
                    <a:pt x="1388" y="1142"/>
                  </a:cubicBezTo>
                  <a:cubicBezTo>
                    <a:pt x="1392" y="1146"/>
                    <a:pt x="1395" y="1150"/>
                    <a:pt x="1399" y="1155"/>
                  </a:cubicBezTo>
                  <a:cubicBezTo>
                    <a:pt x="1411" y="1170"/>
                    <a:pt x="1424" y="1186"/>
                    <a:pt x="1436" y="1202"/>
                  </a:cubicBezTo>
                  <a:cubicBezTo>
                    <a:pt x="1453" y="1223"/>
                    <a:pt x="1469" y="1243"/>
                    <a:pt x="1485" y="1263"/>
                  </a:cubicBezTo>
                  <a:cubicBezTo>
                    <a:pt x="1488" y="1267"/>
                    <a:pt x="1490" y="1271"/>
                    <a:pt x="1493" y="1275"/>
                  </a:cubicBezTo>
                  <a:cubicBezTo>
                    <a:pt x="1633" y="1434"/>
                    <a:pt x="1721" y="1644"/>
                    <a:pt x="1605" y="1844"/>
                  </a:cubicBezTo>
                  <a:cubicBezTo>
                    <a:pt x="1576" y="1892"/>
                    <a:pt x="1549" y="1941"/>
                    <a:pt x="1516" y="1988"/>
                  </a:cubicBezTo>
                  <a:cubicBezTo>
                    <a:pt x="1494" y="2023"/>
                    <a:pt x="1471" y="2055"/>
                    <a:pt x="1447" y="2089"/>
                  </a:cubicBezTo>
                  <a:cubicBezTo>
                    <a:pt x="1430" y="2113"/>
                    <a:pt x="1414" y="2136"/>
                    <a:pt x="1394" y="2159"/>
                  </a:cubicBezTo>
                  <a:cubicBezTo>
                    <a:pt x="1379" y="2178"/>
                    <a:pt x="1363" y="2197"/>
                    <a:pt x="1347" y="2216"/>
                  </a:cubicBezTo>
                  <a:cubicBezTo>
                    <a:pt x="1313" y="2255"/>
                    <a:pt x="1279" y="2292"/>
                    <a:pt x="1242" y="2327"/>
                  </a:cubicBezTo>
                  <a:cubicBezTo>
                    <a:pt x="1233" y="2335"/>
                    <a:pt x="1225" y="2342"/>
                    <a:pt x="1217" y="2349"/>
                  </a:cubicBezTo>
                  <a:cubicBezTo>
                    <a:pt x="1214" y="2353"/>
                    <a:pt x="1209" y="2357"/>
                    <a:pt x="1206" y="2359"/>
                  </a:cubicBezTo>
                  <a:cubicBezTo>
                    <a:pt x="1186" y="2377"/>
                    <a:pt x="1165" y="2395"/>
                    <a:pt x="1145" y="2411"/>
                  </a:cubicBezTo>
                  <a:cubicBezTo>
                    <a:pt x="1142" y="2413"/>
                    <a:pt x="1139" y="2416"/>
                    <a:pt x="1136" y="2417"/>
                  </a:cubicBezTo>
                  <a:cubicBezTo>
                    <a:pt x="1108" y="2439"/>
                    <a:pt x="1079" y="2458"/>
                    <a:pt x="1048" y="2478"/>
                  </a:cubicBezTo>
                  <a:cubicBezTo>
                    <a:pt x="1043" y="2483"/>
                    <a:pt x="1037" y="2486"/>
                    <a:pt x="1031" y="2490"/>
                  </a:cubicBezTo>
                  <a:cubicBezTo>
                    <a:pt x="1028" y="2492"/>
                    <a:pt x="1023" y="2495"/>
                    <a:pt x="1019" y="2498"/>
                  </a:cubicBezTo>
                  <a:cubicBezTo>
                    <a:pt x="1004" y="2507"/>
                    <a:pt x="985" y="2515"/>
                    <a:pt x="967" y="2525"/>
                  </a:cubicBezTo>
                  <a:lnTo>
                    <a:pt x="966" y="2525"/>
                  </a:lnTo>
                  <a:cubicBezTo>
                    <a:pt x="917" y="2551"/>
                    <a:pt x="876" y="2582"/>
                    <a:pt x="900" y="2638"/>
                  </a:cubicBezTo>
                  <a:cubicBezTo>
                    <a:pt x="907" y="2655"/>
                    <a:pt x="918" y="2663"/>
                    <a:pt x="931" y="2667"/>
                  </a:cubicBezTo>
                  <a:lnTo>
                    <a:pt x="932" y="2667"/>
                  </a:lnTo>
                  <a:cubicBezTo>
                    <a:pt x="934" y="2669"/>
                    <a:pt x="938" y="2669"/>
                    <a:pt x="940" y="2669"/>
                  </a:cubicBezTo>
                  <a:cubicBezTo>
                    <a:pt x="945" y="2670"/>
                    <a:pt x="949" y="2670"/>
                    <a:pt x="955" y="2670"/>
                  </a:cubicBezTo>
                  <a:cubicBezTo>
                    <a:pt x="975" y="2669"/>
                    <a:pt x="997" y="2660"/>
                    <a:pt x="1020" y="2649"/>
                  </a:cubicBezTo>
                  <a:lnTo>
                    <a:pt x="1021" y="2648"/>
                  </a:lnTo>
                  <a:cubicBezTo>
                    <a:pt x="1029" y="2644"/>
                    <a:pt x="1038" y="2638"/>
                    <a:pt x="1046" y="2635"/>
                  </a:cubicBezTo>
                  <a:cubicBezTo>
                    <a:pt x="1056" y="2629"/>
                    <a:pt x="1065" y="2623"/>
                    <a:pt x="1074" y="2618"/>
                  </a:cubicBezTo>
                  <a:cubicBezTo>
                    <a:pt x="1086" y="2610"/>
                    <a:pt x="1096" y="2603"/>
                    <a:pt x="1106" y="2596"/>
                  </a:cubicBezTo>
                  <a:cubicBezTo>
                    <a:pt x="1147" y="2567"/>
                    <a:pt x="1184" y="2538"/>
                    <a:pt x="1207" y="2525"/>
                  </a:cubicBezTo>
                  <a:cubicBezTo>
                    <a:pt x="1212" y="2522"/>
                    <a:pt x="1216" y="2518"/>
                    <a:pt x="1221" y="2515"/>
                  </a:cubicBezTo>
                  <a:cubicBezTo>
                    <a:pt x="1221" y="2515"/>
                    <a:pt x="1222" y="2514"/>
                    <a:pt x="1222" y="2514"/>
                  </a:cubicBezTo>
                  <a:cubicBezTo>
                    <a:pt x="1257" y="2490"/>
                    <a:pt x="1287" y="2462"/>
                    <a:pt x="1318" y="2433"/>
                  </a:cubicBezTo>
                  <a:lnTo>
                    <a:pt x="1319" y="2433"/>
                  </a:lnTo>
                  <a:cubicBezTo>
                    <a:pt x="1341" y="2412"/>
                    <a:pt x="1362" y="2390"/>
                    <a:pt x="1382" y="2368"/>
                  </a:cubicBezTo>
                  <a:cubicBezTo>
                    <a:pt x="1452" y="2294"/>
                    <a:pt x="1514" y="2211"/>
                    <a:pt x="1574" y="2129"/>
                  </a:cubicBezTo>
                  <a:cubicBezTo>
                    <a:pt x="1702" y="1972"/>
                    <a:pt x="1790" y="1792"/>
                    <a:pt x="1789" y="1612"/>
                  </a:cubicBezTo>
                  <a:lnTo>
                    <a:pt x="1790" y="1611"/>
                  </a:lnTo>
                  <a:cubicBezTo>
                    <a:pt x="1790" y="1598"/>
                    <a:pt x="1789" y="1584"/>
                    <a:pt x="1788" y="1570"/>
                  </a:cubicBezTo>
                  <a:cubicBezTo>
                    <a:pt x="1788" y="1561"/>
                    <a:pt x="1787" y="1550"/>
                    <a:pt x="1784" y="1539"/>
                  </a:cubicBezTo>
                  <a:lnTo>
                    <a:pt x="1784" y="1538"/>
                  </a:lnTo>
                  <a:cubicBezTo>
                    <a:pt x="1780" y="1502"/>
                    <a:pt x="1770" y="1468"/>
                    <a:pt x="1757" y="1433"/>
                  </a:cubicBezTo>
                  <a:cubicBezTo>
                    <a:pt x="1758" y="1432"/>
                    <a:pt x="1757" y="1432"/>
                    <a:pt x="1757" y="1432"/>
                  </a:cubicBezTo>
                  <a:cubicBezTo>
                    <a:pt x="1747" y="1404"/>
                    <a:pt x="1735" y="1377"/>
                    <a:pt x="1718" y="1352"/>
                  </a:cubicBezTo>
                  <a:cubicBezTo>
                    <a:pt x="1713" y="1342"/>
                    <a:pt x="1707" y="1331"/>
                    <a:pt x="1700" y="1321"/>
                  </a:cubicBezTo>
                  <a:cubicBezTo>
                    <a:pt x="1688" y="1302"/>
                    <a:pt x="1676" y="1284"/>
                    <a:pt x="1661" y="1265"/>
                  </a:cubicBezTo>
                  <a:cubicBezTo>
                    <a:pt x="1638" y="1232"/>
                    <a:pt x="1613" y="1200"/>
                    <a:pt x="1588" y="1167"/>
                  </a:cubicBezTo>
                  <a:cubicBezTo>
                    <a:pt x="1560" y="1129"/>
                    <a:pt x="1531" y="1095"/>
                    <a:pt x="1501" y="1059"/>
                  </a:cubicBezTo>
                  <a:cubicBezTo>
                    <a:pt x="1492" y="1047"/>
                    <a:pt x="1482" y="1036"/>
                    <a:pt x="1473" y="1025"/>
                  </a:cubicBezTo>
                  <a:cubicBezTo>
                    <a:pt x="1454" y="1003"/>
                    <a:pt x="1434" y="983"/>
                    <a:pt x="1415" y="963"/>
                  </a:cubicBezTo>
                  <a:cubicBezTo>
                    <a:pt x="1409" y="956"/>
                    <a:pt x="1403" y="949"/>
                    <a:pt x="1396" y="942"/>
                  </a:cubicBezTo>
                  <a:lnTo>
                    <a:pt x="1395" y="942"/>
                  </a:lnTo>
                  <a:lnTo>
                    <a:pt x="1395" y="941"/>
                  </a:lnTo>
                  <a:lnTo>
                    <a:pt x="1394" y="941"/>
                  </a:lnTo>
                  <a:cubicBezTo>
                    <a:pt x="1382" y="928"/>
                    <a:pt x="1371" y="917"/>
                    <a:pt x="1358" y="904"/>
                  </a:cubicBezTo>
                  <a:lnTo>
                    <a:pt x="1335" y="881"/>
                  </a:lnTo>
                  <a:cubicBezTo>
                    <a:pt x="1275" y="823"/>
                    <a:pt x="1215" y="768"/>
                    <a:pt x="1150" y="715"/>
                  </a:cubicBezTo>
                  <a:cubicBezTo>
                    <a:pt x="1089" y="663"/>
                    <a:pt x="1026" y="612"/>
                    <a:pt x="961" y="563"/>
                  </a:cubicBezTo>
                  <a:cubicBezTo>
                    <a:pt x="942" y="549"/>
                    <a:pt x="923" y="534"/>
                    <a:pt x="903" y="521"/>
                  </a:cubicBezTo>
                  <a:lnTo>
                    <a:pt x="902" y="521"/>
                  </a:lnTo>
                  <a:lnTo>
                    <a:pt x="902" y="519"/>
                  </a:lnTo>
                  <a:cubicBezTo>
                    <a:pt x="884" y="506"/>
                    <a:pt x="864" y="491"/>
                    <a:pt x="843" y="478"/>
                  </a:cubicBezTo>
                  <a:cubicBezTo>
                    <a:pt x="822" y="462"/>
                    <a:pt x="802" y="447"/>
                    <a:pt x="780" y="432"/>
                  </a:cubicBezTo>
                  <a:cubicBezTo>
                    <a:pt x="733" y="399"/>
                    <a:pt x="685" y="367"/>
                    <a:pt x="636" y="335"/>
                  </a:cubicBezTo>
                  <a:cubicBezTo>
                    <a:pt x="617" y="321"/>
                    <a:pt x="596" y="307"/>
                    <a:pt x="575" y="294"/>
                  </a:cubicBezTo>
                  <a:cubicBezTo>
                    <a:pt x="536" y="269"/>
                    <a:pt x="497" y="242"/>
                    <a:pt x="457" y="218"/>
                  </a:cubicBezTo>
                  <a:cubicBezTo>
                    <a:pt x="400" y="181"/>
                    <a:pt x="342" y="144"/>
                    <a:pt x="283" y="108"/>
                  </a:cubicBezTo>
                  <a:cubicBezTo>
                    <a:pt x="262" y="94"/>
                    <a:pt x="243" y="82"/>
                    <a:pt x="221" y="69"/>
                  </a:cubicBezTo>
                  <a:cubicBezTo>
                    <a:pt x="199" y="59"/>
                    <a:pt x="171" y="39"/>
                    <a:pt x="143" y="24"/>
                  </a:cubicBezTo>
                  <a:cubicBezTo>
                    <a:pt x="138" y="21"/>
                    <a:pt x="131" y="17"/>
                    <a:pt x="124" y="14"/>
                  </a:cubicBezTo>
                  <a:cubicBezTo>
                    <a:pt x="119" y="11"/>
                    <a:pt x="115" y="9"/>
                    <a:pt x="110" y="8"/>
                  </a:cubicBezTo>
                  <a:cubicBezTo>
                    <a:pt x="98" y="3"/>
                    <a:pt x="86" y="1"/>
                    <a:pt x="7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1385;p35">
              <a:extLst>
                <a:ext uri="{FF2B5EF4-FFF2-40B4-BE49-F238E27FC236}">
                  <a16:creationId xmlns:a16="http://schemas.microsoft.com/office/drawing/2014/main" id="{31DF6687-343F-F195-D348-429BA613974B}"/>
                </a:ext>
              </a:extLst>
            </p:cNvPr>
            <p:cNvSpPr/>
            <p:nvPr/>
          </p:nvSpPr>
          <p:spPr>
            <a:xfrm>
              <a:off x="6339601" y="3092322"/>
              <a:ext cx="70540" cy="94674"/>
            </a:xfrm>
            <a:custGeom>
              <a:avLst/>
              <a:gdLst/>
              <a:ahLst/>
              <a:cxnLst/>
              <a:rect l="l" t="t" r="r" b="b"/>
              <a:pathLst>
                <a:path w="1125" h="1510" extrusionOk="0">
                  <a:moveTo>
                    <a:pt x="84" y="0"/>
                  </a:moveTo>
                  <a:cubicBezTo>
                    <a:pt x="75" y="0"/>
                    <a:pt x="67" y="2"/>
                    <a:pt x="60" y="5"/>
                  </a:cubicBezTo>
                  <a:cubicBezTo>
                    <a:pt x="11" y="28"/>
                    <a:pt x="1" y="91"/>
                    <a:pt x="39" y="128"/>
                  </a:cubicBezTo>
                  <a:cubicBezTo>
                    <a:pt x="59" y="140"/>
                    <a:pt x="78" y="152"/>
                    <a:pt x="98" y="165"/>
                  </a:cubicBezTo>
                  <a:lnTo>
                    <a:pt x="99" y="165"/>
                  </a:lnTo>
                  <a:cubicBezTo>
                    <a:pt x="138" y="191"/>
                    <a:pt x="180" y="215"/>
                    <a:pt x="220" y="241"/>
                  </a:cubicBezTo>
                  <a:cubicBezTo>
                    <a:pt x="250" y="258"/>
                    <a:pt x="279" y="277"/>
                    <a:pt x="309" y="295"/>
                  </a:cubicBezTo>
                  <a:cubicBezTo>
                    <a:pt x="426" y="367"/>
                    <a:pt x="543" y="436"/>
                    <a:pt x="660" y="506"/>
                  </a:cubicBezTo>
                  <a:cubicBezTo>
                    <a:pt x="722" y="543"/>
                    <a:pt x="783" y="580"/>
                    <a:pt x="844" y="617"/>
                  </a:cubicBezTo>
                  <a:cubicBezTo>
                    <a:pt x="845" y="618"/>
                    <a:pt x="846" y="618"/>
                    <a:pt x="847" y="620"/>
                  </a:cubicBezTo>
                  <a:lnTo>
                    <a:pt x="850" y="622"/>
                  </a:lnTo>
                  <a:cubicBezTo>
                    <a:pt x="870" y="633"/>
                    <a:pt x="891" y="646"/>
                    <a:pt x="912" y="658"/>
                  </a:cubicBezTo>
                  <a:cubicBezTo>
                    <a:pt x="911" y="659"/>
                    <a:pt x="909" y="660"/>
                    <a:pt x="907" y="661"/>
                  </a:cubicBezTo>
                  <a:cubicBezTo>
                    <a:pt x="864" y="692"/>
                    <a:pt x="823" y="730"/>
                    <a:pt x="791" y="772"/>
                  </a:cubicBezTo>
                  <a:cubicBezTo>
                    <a:pt x="771" y="793"/>
                    <a:pt x="754" y="817"/>
                    <a:pt x="738" y="842"/>
                  </a:cubicBezTo>
                  <a:cubicBezTo>
                    <a:pt x="738" y="844"/>
                    <a:pt x="738" y="845"/>
                    <a:pt x="737" y="845"/>
                  </a:cubicBezTo>
                  <a:cubicBezTo>
                    <a:pt x="720" y="874"/>
                    <a:pt x="705" y="904"/>
                    <a:pt x="694" y="934"/>
                  </a:cubicBezTo>
                  <a:cubicBezTo>
                    <a:pt x="693" y="938"/>
                    <a:pt x="691" y="942"/>
                    <a:pt x="690" y="945"/>
                  </a:cubicBezTo>
                  <a:cubicBezTo>
                    <a:pt x="687" y="958"/>
                    <a:pt x="683" y="971"/>
                    <a:pt x="680" y="983"/>
                  </a:cubicBezTo>
                  <a:cubicBezTo>
                    <a:pt x="665" y="1047"/>
                    <a:pt x="663" y="1114"/>
                    <a:pt x="671" y="1180"/>
                  </a:cubicBezTo>
                  <a:cubicBezTo>
                    <a:pt x="673" y="1190"/>
                    <a:pt x="674" y="1203"/>
                    <a:pt x="676" y="1214"/>
                  </a:cubicBezTo>
                  <a:cubicBezTo>
                    <a:pt x="682" y="1239"/>
                    <a:pt x="688" y="1262"/>
                    <a:pt x="696" y="1284"/>
                  </a:cubicBezTo>
                  <a:cubicBezTo>
                    <a:pt x="701" y="1295"/>
                    <a:pt x="705" y="1306"/>
                    <a:pt x="710" y="1316"/>
                  </a:cubicBezTo>
                  <a:cubicBezTo>
                    <a:pt x="715" y="1325"/>
                    <a:pt x="720" y="1336"/>
                    <a:pt x="726" y="1346"/>
                  </a:cubicBezTo>
                  <a:cubicBezTo>
                    <a:pt x="737" y="1366"/>
                    <a:pt x="750" y="1384"/>
                    <a:pt x="764" y="1401"/>
                  </a:cubicBezTo>
                  <a:cubicBezTo>
                    <a:pt x="783" y="1423"/>
                    <a:pt x="804" y="1443"/>
                    <a:pt x="828" y="1458"/>
                  </a:cubicBezTo>
                  <a:cubicBezTo>
                    <a:pt x="837" y="1465"/>
                    <a:pt x="846" y="1468"/>
                    <a:pt x="857" y="1474"/>
                  </a:cubicBezTo>
                  <a:cubicBezTo>
                    <a:pt x="866" y="1479"/>
                    <a:pt x="875" y="1482"/>
                    <a:pt x="884" y="1487"/>
                  </a:cubicBezTo>
                  <a:cubicBezTo>
                    <a:pt x="899" y="1493"/>
                    <a:pt x="914" y="1497"/>
                    <a:pt x="929" y="1501"/>
                  </a:cubicBezTo>
                  <a:cubicBezTo>
                    <a:pt x="939" y="1502"/>
                    <a:pt x="947" y="1504"/>
                    <a:pt x="956" y="1505"/>
                  </a:cubicBezTo>
                  <a:lnTo>
                    <a:pt x="957" y="1505"/>
                  </a:lnTo>
                  <a:cubicBezTo>
                    <a:pt x="959" y="1507"/>
                    <a:pt x="963" y="1507"/>
                    <a:pt x="965" y="1507"/>
                  </a:cubicBezTo>
                  <a:cubicBezTo>
                    <a:pt x="970" y="1508"/>
                    <a:pt x="974" y="1508"/>
                    <a:pt x="980" y="1508"/>
                  </a:cubicBezTo>
                  <a:cubicBezTo>
                    <a:pt x="981" y="1509"/>
                    <a:pt x="984" y="1509"/>
                    <a:pt x="985" y="1509"/>
                  </a:cubicBezTo>
                  <a:cubicBezTo>
                    <a:pt x="990" y="1509"/>
                    <a:pt x="995" y="1510"/>
                    <a:pt x="1000" y="1510"/>
                  </a:cubicBezTo>
                  <a:cubicBezTo>
                    <a:pt x="1004" y="1510"/>
                    <a:pt x="1008" y="1509"/>
                    <a:pt x="1013" y="1509"/>
                  </a:cubicBezTo>
                  <a:cubicBezTo>
                    <a:pt x="1026" y="1504"/>
                    <a:pt x="1038" y="1497"/>
                    <a:pt x="1046" y="1488"/>
                  </a:cubicBezTo>
                  <a:lnTo>
                    <a:pt x="1046" y="1487"/>
                  </a:lnTo>
                  <a:lnTo>
                    <a:pt x="1047" y="1486"/>
                  </a:lnTo>
                  <a:cubicBezTo>
                    <a:pt x="1076" y="1450"/>
                    <a:pt x="1069" y="1378"/>
                    <a:pt x="1009" y="1367"/>
                  </a:cubicBezTo>
                  <a:cubicBezTo>
                    <a:pt x="1003" y="1366"/>
                    <a:pt x="998" y="1364"/>
                    <a:pt x="992" y="1363"/>
                  </a:cubicBezTo>
                  <a:lnTo>
                    <a:pt x="991" y="1363"/>
                  </a:lnTo>
                  <a:cubicBezTo>
                    <a:pt x="967" y="1359"/>
                    <a:pt x="943" y="1354"/>
                    <a:pt x="921" y="1345"/>
                  </a:cubicBezTo>
                  <a:cubicBezTo>
                    <a:pt x="913" y="1341"/>
                    <a:pt x="904" y="1337"/>
                    <a:pt x="895" y="1332"/>
                  </a:cubicBezTo>
                  <a:cubicBezTo>
                    <a:pt x="819" y="1285"/>
                    <a:pt x="806" y="1184"/>
                    <a:pt x="802" y="1102"/>
                  </a:cubicBezTo>
                  <a:cubicBezTo>
                    <a:pt x="801" y="1084"/>
                    <a:pt x="802" y="1065"/>
                    <a:pt x="806" y="1048"/>
                  </a:cubicBezTo>
                  <a:cubicBezTo>
                    <a:pt x="808" y="1033"/>
                    <a:pt x="812" y="1018"/>
                    <a:pt x="816" y="1004"/>
                  </a:cubicBezTo>
                  <a:cubicBezTo>
                    <a:pt x="819" y="994"/>
                    <a:pt x="822" y="985"/>
                    <a:pt x="827" y="975"/>
                  </a:cubicBezTo>
                  <a:cubicBezTo>
                    <a:pt x="829" y="968"/>
                    <a:pt x="831" y="961"/>
                    <a:pt x="835" y="955"/>
                  </a:cubicBezTo>
                  <a:cubicBezTo>
                    <a:pt x="844" y="936"/>
                    <a:pt x="854" y="918"/>
                    <a:pt x="867" y="900"/>
                  </a:cubicBezTo>
                  <a:cubicBezTo>
                    <a:pt x="873" y="892"/>
                    <a:pt x="879" y="885"/>
                    <a:pt x="884" y="877"/>
                  </a:cubicBezTo>
                  <a:cubicBezTo>
                    <a:pt x="892" y="868"/>
                    <a:pt x="899" y="858"/>
                    <a:pt x="909" y="848"/>
                  </a:cubicBezTo>
                  <a:cubicBezTo>
                    <a:pt x="916" y="840"/>
                    <a:pt x="922" y="833"/>
                    <a:pt x="931" y="826"/>
                  </a:cubicBezTo>
                  <a:cubicBezTo>
                    <a:pt x="940" y="817"/>
                    <a:pt x="949" y="809"/>
                    <a:pt x="959" y="801"/>
                  </a:cubicBezTo>
                  <a:cubicBezTo>
                    <a:pt x="967" y="794"/>
                    <a:pt x="976" y="789"/>
                    <a:pt x="984" y="784"/>
                  </a:cubicBezTo>
                  <a:cubicBezTo>
                    <a:pt x="986" y="781"/>
                    <a:pt x="989" y="779"/>
                    <a:pt x="993" y="777"/>
                  </a:cubicBezTo>
                  <a:cubicBezTo>
                    <a:pt x="1001" y="771"/>
                    <a:pt x="1009" y="765"/>
                    <a:pt x="1018" y="762"/>
                  </a:cubicBezTo>
                  <a:cubicBezTo>
                    <a:pt x="1026" y="757"/>
                    <a:pt x="1034" y="755"/>
                    <a:pt x="1044" y="752"/>
                  </a:cubicBezTo>
                  <a:cubicBezTo>
                    <a:pt x="1055" y="749"/>
                    <a:pt x="1066" y="745"/>
                    <a:pt x="1077" y="743"/>
                  </a:cubicBezTo>
                  <a:cubicBezTo>
                    <a:pt x="1082" y="741"/>
                    <a:pt x="1085" y="740"/>
                    <a:pt x="1089" y="736"/>
                  </a:cubicBezTo>
                  <a:cubicBezTo>
                    <a:pt x="1091" y="736"/>
                    <a:pt x="1093" y="735"/>
                    <a:pt x="1095" y="733"/>
                  </a:cubicBezTo>
                  <a:cubicBezTo>
                    <a:pt x="1103" y="727"/>
                    <a:pt x="1108" y="720"/>
                    <a:pt x="1113" y="712"/>
                  </a:cubicBezTo>
                  <a:cubicBezTo>
                    <a:pt x="1115" y="709"/>
                    <a:pt x="1116" y="705"/>
                    <a:pt x="1118" y="702"/>
                  </a:cubicBezTo>
                  <a:cubicBezTo>
                    <a:pt x="1119" y="698"/>
                    <a:pt x="1120" y="694"/>
                    <a:pt x="1121" y="690"/>
                  </a:cubicBezTo>
                  <a:cubicBezTo>
                    <a:pt x="1125" y="677"/>
                    <a:pt x="1125" y="665"/>
                    <a:pt x="1121" y="652"/>
                  </a:cubicBezTo>
                  <a:cubicBezTo>
                    <a:pt x="1120" y="645"/>
                    <a:pt x="1118" y="638"/>
                    <a:pt x="1114" y="632"/>
                  </a:cubicBezTo>
                  <a:cubicBezTo>
                    <a:pt x="1114" y="631"/>
                    <a:pt x="1113" y="631"/>
                    <a:pt x="1112" y="630"/>
                  </a:cubicBezTo>
                  <a:cubicBezTo>
                    <a:pt x="1113" y="629"/>
                    <a:pt x="1112" y="628"/>
                    <a:pt x="1112" y="628"/>
                  </a:cubicBezTo>
                  <a:cubicBezTo>
                    <a:pt x="1110" y="623"/>
                    <a:pt x="1106" y="618"/>
                    <a:pt x="1103" y="615"/>
                  </a:cubicBezTo>
                  <a:cubicBezTo>
                    <a:pt x="1098" y="609"/>
                    <a:pt x="1093" y="605"/>
                    <a:pt x="1088" y="601"/>
                  </a:cubicBezTo>
                  <a:cubicBezTo>
                    <a:pt x="1070" y="590"/>
                    <a:pt x="1052" y="578"/>
                    <a:pt x="1034" y="567"/>
                  </a:cubicBezTo>
                  <a:cubicBezTo>
                    <a:pt x="1022" y="557"/>
                    <a:pt x="1009" y="548"/>
                    <a:pt x="995" y="541"/>
                  </a:cubicBezTo>
                  <a:lnTo>
                    <a:pt x="995" y="540"/>
                  </a:lnTo>
                  <a:cubicBezTo>
                    <a:pt x="965" y="520"/>
                    <a:pt x="934" y="501"/>
                    <a:pt x="904" y="482"/>
                  </a:cubicBezTo>
                  <a:lnTo>
                    <a:pt x="903" y="481"/>
                  </a:lnTo>
                  <a:cubicBezTo>
                    <a:pt x="896" y="478"/>
                    <a:pt x="888" y="473"/>
                    <a:pt x="881" y="470"/>
                  </a:cubicBezTo>
                  <a:cubicBezTo>
                    <a:pt x="857" y="453"/>
                    <a:pt x="832" y="438"/>
                    <a:pt x="807" y="424"/>
                  </a:cubicBezTo>
                  <a:cubicBezTo>
                    <a:pt x="772" y="403"/>
                    <a:pt x="737" y="381"/>
                    <a:pt x="701" y="360"/>
                  </a:cubicBezTo>
                  <a:cubicBezTo>
                    <a:pt x="676" y="346"/>
                    <a:pt x="652" y="332"/>
                    <a:pt x="629" y="318"/>
                  </a:cubicBezTo>
                  <a:lnTo>
                    <a:pt x="474" y="226"/>
                  </a:lnTo>
                  <a:cubicBezTo>
                    <a:pt x="464" y="220"/>
                    <a:pt x="454" y="213"/>
                    <a:pt x="443" y="206"/>
                  </a:cubicBezTo>
                  <a:cubicBezTo>
                    <a:pt x="427" y="197"/>
                    <a:pt x="412" y="187"/>
                    <a:pt x="396" y="177"/>
                  </a:cubicBezTo>
                  <a:cubicBezTo>
                    <a:pt x="372" y="162"/>
                    <a:pt x="346" y="146"/>
                    <a:pt x="321" y="130"/>
                  </a:cubicBezTo>
                  <a:cubicBezTo>
                    <a:pt x="279" y="106"/>
                    <a:pt x="239" y="79"/>
                    <a:pt x="197" y="55"/>
                  </a:cubicBezTo>
                  <a:cubicBezTo>
                    <a:pt x="171" y="39"/>
                    <a:pt x="143" y="23"/>
                    <a:pt x="115" y="8"/>
                  </a:cubicBezTo>
                  <a:cubicBezTo>
                    <a:pt x="105" y="3"/>
                    <a:pt x="94" y="0"/>
                    <a:pt x="8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1386;p35">
              <a:extLst>
                <a:ext uri="{FF2B5EF4-FFF2-40B4-BE49-F238E27FC236}">
                  <a16:creationId xmlns:a16="http://schemas.microsoft.com/office/drawing/2014/main" id="{0A922A1C-280E-3E18-61F3-B2BE019FEBDD}"/>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1387;p35">
              <a:extLst>
                <a:ext uri="{FF2B5EF4-FFF2-40B4-BE49-F238E27FC236}">
                  <a16:creationId xmlns:a16="http://schemas.microsoft.com/office/drawing/2014/main" id="{0458E445-5440-57C9-A67E-424906BC862F}"/>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1388;p35">
              <a:extLst>
                <a:ext uri="{FF2B5EF4-FFF2-40B4-BE49-F238E27FC236}">
                  <a16:creationId xmlns:a16="http://schemas.microsoft.com/office/drawing/2014/main" id="{B87F4EE9-77C0-5102-F49D-A69E890669D5}"/>
                </a:ext>
              </a:extLst>
            </p:cNvPr>
            <p:cNvSpPr/>
            <p:nvPr/>
          </p:nvSpPr>
          <p:spPr>
            <a:xfrm>
              <a:off x="6493224" y="3113577"/>
              <a:ext cx="132052" cy="141949"/>
            </a:xfrm>
            <a:custGeom>
              <a:avLst/>
              <a:gdLst/>
              <a:ahLst/>
              <a:cxnLst/>
              <a:rect l="l" t="t" r="r" b="b"/>
              <a:pathLst>
                <a:path w="2106" h="2264" extrusionOk="0">
                  <a:moveTo>
                    <a:pt x="124" y="0"/>
                  </a:moveTo>
                  <a:cubicBezTo>
                    <a:pt x="104" y="12"/>
                    <a:pt x="83" y="24"/>
                    <a:pt x="64" y="37"/>
                  </a:cubicBezTo>
                  <a:cubicBezTo>
                    <a:pt x="42" y="49"/>
                    <a:pt x="21" y="62"/>
                    <a:pt x="0" y="76"/>
                  </a:cubicBezTo>
                  <a:cubicBezTo>
                    <a:pt x="33" y="113"/>
                    <a:pt x="66" y="149"/>
                    <a:pt x="100" y="185"/>
                  </a:cubicBezTo>
                  <a:lnTo>
                    <a:pt x="101" y="186"/>
                  </a:lnTo>
                  <a:cubicBezTo>
                    <a:pt x="105" y="191"/>
                    <a:pt x="110" y="196"/>
                    <a:pt x="115" y="201"/>
                  </a:cubicBezTo>
                  <a:cubicBezTo>
                    <a:pt x="126" y="215"/>
                    <a:pt x="138" y="228"/>
                    <a:pt x="150" y="241"/>
                  </a:cubicBezTo>
                  <a:cubicBezTo>
                    <a:pt x="163" y="256"/>
                    <a:pt x="176" y="270"/>
                    <a:pt x="190" y="284"/>
                  </a:cubicBezTo>
                  <a:cubicBezTo>
                    <a:pt x="193" y="289"/>
                    <a:pt x="198" y="293"/>
                    <a:pt x="202" y="298"/>
                  </a:cubicBezTo>
                  <a:cubicBezTo>
                    <a:pt x="279" y="382"/>
                    <a:pt x="356" y="465"/>
                    <a:pt x="432" y="550"/>
                  </a:cubicBezTo>
                  <a:cubicBezTo>
                    <a:pt x="772" y="920"/>
                    <a:pt x="1111" y="1291"/>
                    <a:pt x="1449" y="1661"/>
                  </a:cubicBezTo>
                  <a:lnTo>
                    <a:pt x="1449" y="1662"/>
                  </a:lnTo>
                  <a:cubicBezTo>
                    <a:pt x="1597" y="1828"/>
                    <a:pt x="1745" y="1992"/>
                    <a:pt x="1895" y="2154"/>
                  </a:cubicBezTo>
                  <a:cubicBezTo>
                    <a:pt x="1930" y="2191"/>
                    <a:pt x="1963" y="2226"/>
                    <a:pt x="1998" y="2263"/>
                  </a:cubicBezTo>
                  <a:cubicBezTo>
                    <a:pt x="2029" y="2230"/>
                    <a:pt x="2065" y="2201"/>
                    <a:pt x="2105" y="2181"/>
                  </a:cubicBezTo>
                  <a:cubicBezTo>
                    <a:pt x="2090" y="2165"/>
                    <a:pt x="2074" y="2149"/>
                    <a:pt x="2059" y="2134"/>
                  </a:cubicBezTo>
                  <a:lnTo>
                    <a:pt x="2058" y="2134"/>
                  </a:lnTo>
                  <a:cubicBezTo>
                    <a:pt x="2021" y="2094"/>
                    <a:pt x="1983" y="2054"/>
                    <a:pt x="1946" y="2014"/>
                  </a:cubicBezTo>
                  <a:lnTo>
                    <a:pt x="1946" y="2013"/>
                  </a:lnTo>
                  <a:cubicBezTo>
                    <a:pt x="1926" y="1993"/>
                    <a:pt x="1908" y="1974"/>
                    <a:pt x="1888" y="1953"/>
                  </a:cubicBezTo>
                  <a:cubicBezTo>
                    <a:pt x="1764" y="1820"/>
                    <a:pt x="1640" y="1686"/>
                    <a:pt x="1518" y="1552"/>
                  </a:cubicBezTo>
                  <a:cubicBezTo>
                    <a:pt x="1515" y="1549"/>
                    <a:pt x="1512" y="1545"/>
                    <a:pt x="1510" y="1543"/>
                  </a:cubicBezTo>
                  <a:cubicBezTo>
                    <a:pt x="1379" y="1400"/>
                    <a:pt x="1250" y="1256"/>
                    <a:pt x="1120" y="1112"/>
                  </a:cubicBezTo>
                  <a:cubicBezTo>
                    <a:pt x="820" y="779"/>
                    <a:pt x="524" y="443"/>
                    <a:pt x="223" y="111"/>
                  </a:cubicBezTo>
                  <a:lnTo>
                    <a:pt x="223" y="110"/>
                  </a:lnTo>
                  <a:cubicBezTo>
                    <a:pt x="190" y="73"/>
                    <a:pt x="156" y="36"/>
                    <a:pt x="12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1389;p35">
              <a:extLst>
                <a:ext uri="{FF2B5EF4-FFF2-40B4-BE49-F238E27FC236}">
                  <a16:creationId xmlns:a16="http://schemas.microsoft.com/office/drawing/2014/main" id="{66B80203-08E9-251C-6E64-52C44714B7F6}"/>
                </a:ext>
              </a:extLst>
            </p:cNvPr>
            <p:cNvSpPr/>
            <p:nvPr/>
          </p:nvSpPr>
          <p:spPr>
            <a:xfrm>
              <a:off x="6676694" y="2858390"/>
              <a:ext cx="70603" cy="35424"/>
            </a:xfrm>
            <a:custGeom>
              <a:avLst/>
              <a:gdLst/>
              <a:ahLst/>
              <a:cxnLst/>
              <a:rect l="l" t="t" r="r" b="b"/>
              <a:pathLst>
                <a:path w="1126" h="565" extrusionOk="0">
                  <a:moveTo>
                    <a:pt x="72" y="1"/>
                  </a:moveTo>
                  <a:cubicBezTo>
                    <a:pt x="65" y="1"/>
                    <a:pt x="59" y="2"/>
                    <a:pt x="52" y="4"/>
                  </a:cubicBezTo>
                  <a:cubicBezTo>
                    <a:pt x="48" y="5"/>
                    <a:pt x="43" y="7"/>
                    <a:pt x="39" y="11"/>
                  </a:cubicBezTo>
                  <a:cubicBezTo>
                    <a:pt x="28" y="19"/>
                    <a:pt x="18" y="31"/>
                    <a:pt x="13" y="44"/>
                  </a:cubicBezTo>
                  <a:cubicBezTo>
                    <a:pt x="0" y="78"/>
                    <a:pt x="18" y="117"/>
                    <a:pt x="51" y="132"/>
                  </a:cubicBezTo>
                  <a:cubicBezTo>
                    <a:pt x="121" y="161"/>
                    <a:pt x="190" y="189"/>
                    <a:pt x="260" y="215"/>
                  </a:cubicBezTo>
                  <a:lnTo>
                    <a:pt x="260" y="216"/>
                  </a:lnTo>
                  <a:cubicBezTo>
                    <a:pt x="338" y="248"/>
                    <a:pt x="417" y="280"/>
                    <a:pt x="495" y="310"/>
                  </a:cubicBezTo>
                  <a:cubicBezTo>
                    <a:pt x="646" y="371"/>
                    <a:pt x="796" y="431"/>
                    <a:pt x="947" y="492"/>
                  </a:cubicBezTo>
                  <a:lnTo>
                    <a:pt x="949" y="492"/>
                  </a:lnTo>
                  <a:cubicBezTo>
                    <a:pt x="989" y="510"/>
                    <a:pt x="1032" y="526"/>
                    <a:pt x="1073" y="543"/>
                  </a:cubicBezTo>
                  <a:lnTo>
                    <a:pt x="1074" y="543"/>
                  </a:lnTo>
                  <a:cubicBezTo>
                    <a:pt x="1092" y="550"/>
                    <a:pt x="1108" y="557"/>
                    <a:pt x="1125" y="564"/>
                  </a:cubicBezTo>
                  <a:cubicBezTo>
                    <a:pt x="1103" y="517"/>
                    <a:pt x="1096" y="461"/>
                    <a:pt x="1102" y="409"/>
                  </a:cubicBezTo>
                  <a:cubicBezTo>
                    <a:pt x="1069" y="397"/>
                    <a:pt x="1034" y="382"/>
                    <a:pt x="1000" y="369"/>
                  </a:cubicBezTo>
                  <a:cubicBezTo>
                    <a:pt x="842" y="307"/>
                    <a:pt x="684" y="242"/>
                    <a:pt x="525" y="178"/>
                  </a:cubicBezTo>
                  <a:cubicBezTo>
                    <a:pt x="391" y="124"/>
                    <a:pt x="257" y="71"/>
                    <a:pt x="124" y="17"/>
                  </a:cubicBezTo>
                  <a:cubicBezTo>
                    <a:pt x="122" y="16"/>
                    <a:pt x="119" y="14"/>
                    <a:pt x="117" y="14"/>
                  </a:cubicBezTo>
                  <a:cubicBezTo>
                    <a:pt x="109" y="11"/>
                    <a:pt x="102" y="7"/>
                    <a:pt x="94" y="5"/>
                  </a:cubicBezTo>
                  <a:cubicBezTo>
                    <a:pt x="87" y="2"/>
                    <a:pt x="79" y="1"/>
                    <a:pt x="7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1390;p35">
              <a:extLst>
                <a:ext uri="{FF2B5EF4-FFF2-40B4-BE49-F238E27FC236}">
                  <a16:creationId xmlns:a16="http://schemas.microsoft.com/office/drawing/2014/main" id="{F4304E16-5C5E-542D-2084-032E370AE8F1}"/>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1391;p35">
              <a:extLst>
                <a:ext uri="{FF2B5EF4-FFF2-40B4-BE49-F238E27FC236}">
                  <a16:creationId xmlns:a16="http://schemas.microsoft.com/office/drawing/2014/main" id="{062702F9-DF72-74B6-3F3C-19FAD1086CD8}"/>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1392;p35">
              <a:extLst>
                <a:ext uri="{FF2B5EF4-FFF2-40B4-BE49-F238E27FC236}">
                  <a16:creationId xmlns:a16="http://schemas.microsoft.com/office/drawing/2014/main" id="{4BA0921F-696C-66AE-593C-4769DF7EA97C}"/>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1393;p35">
              <a:extLst>
                <a:ext uri="{FF2B5EF4-FFF2-40B4-BE49-F238E27FC236}">
                  <a16:creationId xmlns:a16="http://schemas.microsoft.com/office/drawing/2014/main" id="{3DAC1613-7E9C-CE61-D312-29DE30F22768}"/>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1394;p35">
              <a:extLst>
                <a:ext uri="{FF2B5EF4-FFF2-40B4-BE49-F238E27FC236}">
                  <a16:creationId xmlns:a16="http://schemas.microsoft.com/office/drawing/2014/main" id="{08A2E797-8F5F-7180-7131-B7A7B22CF7CB}"/>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1395;p35">
              <a:extLst>
                <a:ext uri="{FF2B5EF4-FFF2-40B4-BE49-F238E27FC236}">
                  <a16:creationId xmlns:a16="http://schemas.microsoft.com/office/drawing/2014/main" id="{5E556880-1F58-EF03-A17C-7319867712BE}"/>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1396;p35">
              <a:extLst>
                <a:ext uri="{FF2B5EF4-FFF2-40B4-BE49-F238E27FC236}">
                  <a16:creationId xmlns:a16="http://schemas.microsoft.com/office/drawing/2014/main" id="{81D3F4BE-9D91-6F97-70B6-A7AAC0655346}"/>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1397;p35">
              <a:extLst>
                <a:ext uri="{FF2B5EF4-FFF2-40B4-BE49-F238E27FC236}">
                  <a16:creationId xmlns:a16="http://schemas.microsoft.com/office/drawing/2014/main" id="{ED398F93-7542-7374-12CC-34CC2C610441}"/>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1398;p35">
              <a:extLst>
                <a:ext uri="{FF2B5EF4-FFF2-40B4-BE49-F238E27FC236}">
                  <a16:creationId xmlns:a16="http://schemas.microsoft.com/office/drawing/2014/main" id="{0AD4DE88-83CD-FEC5-94B7-8CF7B7241213}"/>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1399;p35">
              <a:extLst>
                <a:ext uri="{FF2B5EF4-FFF2-40B4-BE49-F238E27FC236}">
                  <a16:creationId xmlns:a16="http://schemas.microsoft.com/office/drawing/2014/main" id="{08D05CD8-14DA-3AEB-E447-8277801E3B03}"/>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1400;p35">
              <a:extLst>
                <a:ext uri="{FF2B5EF4-FFF2-40B4-BE49-F238E27FC236}">
                  <a16:creationId xmlns:a16="http://schemas.microsoft.com/office/drawing/2014/main" id="{84CD2058-3495-C701-9C95-6F0B64733D63}"/>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1401;p35">
              <a:extLst>
                <a:ext uri="{FF2B5EF4-FFF2-40B4-BE49-F238E27FC236}">
                  <a16:creationId xmlns:a16="http://schemas.microsoft.com/office/drawing/2014/main" id="{DA4C9C70-FB20-2320-76A9-342D1693DE81}"/>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1402;p35">
              <a:extLst>
                <a:ext uri="{FF2B5EF4-FFF2-40B4-BE49-F238E27FC236}">
                  <a16:creationId xmlns:a16="http://schemas.microsoft.com/office/drawing/2014/main" id="{5A3257BA-CA90-F0CF-189E-2CB4CCC75DF1}"/>
                </a:ext>
              </a:extLst>
            </p:cNvPr>
            <p:cNvSpPr/>
            <p:nvPr/>
          </p:nvSpPr>
          <p:spPr>
            <a:xfrm>
              <a:off x="6412839" y="3165304"/>
              <a:ext cx="44081" cy="39438"/>
            </a:xfrm>
            <a:custGeom>
              <a:avLst/>
              <a:gdLst/>
              <a:ahLst/>
              <a:cxnLst/>
              <a:rect l="l" t="t" r="r" b="b"/>
              <a:pathLst>
                <a:path w="703" h="629" extrusionOk="0">
                  <a:moveTo>
                    <a:pt x="97" y="1"/>
                  </a:moveTo>
                  <a:cubicBezTo>
                    <a:pt x="89" y="9"/>
                    <a:pt x="82" y="16"/>
                    <a:pt x="74" y="23"/>
                  </a:cubicBezTo>
                  <a:cubicBezTo>
                    <a:pt x="70" y="27"/>
                    <a:pt x="66" y="31"/>
                    <a:pt x="63" y="33"/>
                  </a:cubicBezTo>
                  <a:cubicBezTo>
                    <a:pt x="43" y="51"/>
                    <a:pt x="22" y="69"/>
                    <a:pt x="0" y="85"/>
                  </a:cubicBezTo>
                  <a:cubicBezTo>
                    <a:pt x="2" y="86"/>
                    <a:pt x="2" y="87"/>
                    <a:pt x="3" y="88"/>
                  </a:cubicBezTo>
                  <a:cubicBezTo>
                    <a:pt x="28" y="121"/>
                    <a:pt x="52" y="155"/>
                    <a:pt x="77" y="189"/>
                  </a:cubicBezTo>
                  <a:cubicBezTo>
                    <a:pt x="121" y="244"/>
                    <a:pt x="166" y="296"/>
                    <a:pt x="214" y="347"/>
                  </a:cubicBezTo>
                  <a:cubicBezTo>
                    <a:pt x="237" y="373"/>
                    <a:pt x="263" y="396"/>
                    <a:pt x="289" y="419"/>
                  </a:cubicBezTo>
                  <a:cubicBezTo>
                    <a:pt x="316" y="442"/>
                    <a:pt x="342" y="464"/>
                    <a:pt x="370" y="485"/>
                  </a:cubicBezTo>
                  <a:cubicBezTo>
                    <a:pt x="375" y="487"/>
                    <a:pt x="380" y="490"/>
                    <a:pt x="386" y="495"/>
                  </a:cubicBezTo>
                  <a:cubicBezTo>
                    <a:pt x="391" y="496"/>
                    <a:pt x="397" y="501"/>
                    <a:pt x="403" y="504"/>
                  </a:cubicBezTo>
                  <a:cubicBezTo>
                    <a:pt x="423" y="519"/>
                    <a:pt x="446" y="537"/>
                    <a:pt x="472" y="554"/>
                  </a:cubicBezTo>
                  <a:cubicBezTo>
                    <a:pt x="477" y="558"/>
                    <a:pt x="483" y="562"/>
                    <a:pt x="490" y="567"/>
                  </a:cubicBezTo>
                  <a:cubicBezTo>
                    <a:pt x="495" y="571"/>
                    <a:pt x="502" y="576"/>
                    <a:pt x="510" y="580"/>
                  </a:cubicBezTo>
                  <a:cubicBezTo>
                    <a:pt x="517" y="585"/>
                    <a:pt x="524" y="590"/>
                    <a:pt x="532" y="594"/>
                  </a:cubicBezTo>
                  <a:cubicBezTo>
                    <a:pt x="541" y="599"/>
                    <a:pt x="549" y="603"/>
                    <a:pt x="558" y="609"/>
                  </a:cubicBezTo>
                  <a:cubicBezTo>
                    <a:pt x="581" y="620"/>
                    <a:pt x="603" y="628"/>
                    <a:pt x="622" y="629"/>
                  </a:cubicBezTo>
                  <a:cubicBezTo>
                    <a:pt x="630" y="629"/>
                    <a:pt x="637" y="629"/>
                    <a:pt x="642" y="627"/>
                  </a:cubicBezTo>
                  <a:cubicBezTo>
                    <a:pt x="644" y="627"/>
                    <a:pt x="645" y="625"/>
                    <a:pt x="645" y="625"/>
                  </a:cubicBezTo>
                  <a:cubicBezTo>
                    <a:pt x="659" y="622"/>
                    <a:pt x="670" y="613"/>
                    <a:pt x="677" y="597"/>
                  </a:cubicBezTo>
                  <a:cubicBezTo>
                    <a:pt x="703" y="540"/>
                    <a:pt x="660" y="508"/>
                    <a:pt x="611" y="483"/>
                  </a:cubicBezTo>
                  <a:cubicBezTo>
                    <a:pt x="581" y="467"/>
                    <a:pt x="548" y="453"/>
                    <a:pt x="529" y="436"/>
                  </a:cubicBezTo>
                  <a:cubicBezTo>
                    <a:pt x="507" y="422"/>
                    <a:pt x="485" y="407"/>
                    <a:pt x="466" y="392"/>
                  </a:cubicBezTo>
                  <a:cubicBezTo>
                    <a:pt x="446" y="379"/>
                    <a:pt x="427" y="364"/>
                    <a:pt x="407" y="349"/>
                  </a:cubicBezTo>
                  <a:cubicBezTo>
                    <a:pt x="383" y="329"/>
                    <a:pt x="360" y="308"/>
                    <a:pt x="338" y="287"/>
                  </a:cubicBezTo>
                  <a:lnTo>
                    <a:pt x="291" y="242"/>
                  </a:lnTo>
                  <a:cubicBezTo>
                    <a:pt x="256" y="205"/>
                    <a:pt x="221" y="166"/>
                    <a:pt x="190" y="127"/>
                  </a:cubicBezTo>
                  <a:cubicBezTo>
                    <a:pt x="185" y="121"/>
                    <a:pt x="181" y="114"/>
                    <a:pt x="176" y="108"/>
                  </a:cubicBezTo>
                  <a:lnTo>
                    <a:pt x="175" y="108"/>
                  </a:lnTo>
                  <a:cubicBezTo>
                    <a:pt x="148" y="73"/>
                    <a:pt x="123" y="38"/>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1403;p35">
              <a:extLst>
                <a:ext uri="{FF2B5EF4-FFF2-40B4-BE49-F238E27FC236}">
                  <a16:creationId xmlns:a16="http://schemas.microsoft.com/office/drawing/2014/main" id="{99FB99CA-79A8-C474-8956-CAF6F67CD50E}"/>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1404;p35">
              <a:extLst>
                <a:ext uri="{FF2B5EF4-FFF2-40B4-BE49-F238E27FC236}">
                  <a16:creationId xmlns:a16="http://schemas.microsoft.com/office/drawing/2014/main" id="{E8DB40C6-56E7-341C-519B-AC87871F9228}"/>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1405;p35">
              <a:extLst>
                <a:ext uri="{FF2B5EF4-FFF2-40B4-BE49-F238E27FC236}">
                  <a16:creationId xmlns:a16="http://schemas.microsoft.com/office/drawing/2014/main" id="{14BE897D-33A0-6DB5-7197-665DE92B9B34}"/>
                </a:ext>
              </a:extLst>
            </p:cNvPr>
            <p:cNvSpPr/>
            <p:nvPr/>
          </p:nvSpPr>
          <p:spPr>
            <a:xfrm>
              <a:off x="6441934" y="3110129"/>
              <a:ext cx="70603" cy="94613"/>
            </a:xfrm>
            <a:custGeom>
              <a:avLst/>
              <a:gdLst/>
              <a:ahLst/>
              <a:cxnLst/>
              <a:rect l="l" t="t" r="r" b="b"/>
              <a:pathLst>
                <a:path w="1126" h="1509" extrusionOk="0">
                  <a:moveTo>
                    <a:pt x="1055" y="1"/>
                  </a:moveTo>
                  <a:cubicBezTo>
                    <a:pt x="1044" y="1"/>
                    <a:pt x="1033" y="4"/>
                    <a:pt x="1024" y="9"/>
                  </a:cubicBezTo>
                  <a:cubicBezTo>
                    <a:pt x="1000" y="22"/>
                    <a:pt x="975" y="35"/>
                    <a:pt x="951" y="48"/>
                  </a:cubicBezTo>
                  <a:cubicBezTo>
                    <a:pt x="948" y="49"/>
                    <a:pt x="944" y="52"/>
                    <a:pt x="941" y="54"/>
                  </a:cubicBezTo>
                  <a:cubicBezTo>
                    <a:pt x="921" y="65"/>
                    <a:pt x="901" y="78"/>
                    <a:pt x="882" y="91"/>
                  </a:cubicBezTo>
                  <a:cubicBezTo>
                    <a:pt x="860" y="104"/>
                    <a:pt x="839" y="117"/>
                    <a:pt x="817" y="131"/>
                  </a:cubicBezTo>
                  <a:cubicBezTo>
                    <a:pt x="792" y="146"/>
                    <a:pt x="767" y="162"/>
                    <a:pt x="742" y="177"/>
                  </a:cubicBezTo>
                  <a:cubicBezTo>
                    <a:pt x="513" y="321"/>
                    <a:pt x="273" y="450"/>
                    <a:pt x="50" y="601"/>
                  </a:cubicBezTo>
                  <a:cubicBezTo>
                    <a:pt x="1" y="637"/>
                    <a:pt x="1" y="718"/>
                    <a:pt x="61" y="743"/>
                  </a:cubicBezTo>
                  <a:cubicBezTo>
                    <a:pt x="91" y="750"/>
                    <a:pt x="120" y="756"/>
                    <a:pt x="145" y="777"/>
                  </a:cubicBezTo>
                  <a:cubicBezTo>
                    <a:pt x="178" y="799"/>
                    <a:pt x="210" y="826"/>
                    <a:pt x="236" y="855"/>
                  </a:cubicBezTo>
                  <a:cubicBezTo>
                    <a:pt x="265" y="888"/>
                    <a:pt x="290" y="925"/>
                    <a:pt x="307" y="965"/>
                  </a:cubicBezTo>
                  <a:cubicBezTo>
                    <a:pt x="327" y="1007"/>
                    <a:pt x="338" y="1054"/>
                    <a:pt x="336" y="1104"/>
                  </a:cubicBezTo>
                  <a:cubicBezTo>
                    <a:pt x="332" y="1186"/>
                    <a:pt x="321" y="1285"/>
                    <a:pt x="244" y="1333"/>
                  </a:cubicBezTo>
                  <a:cubicBezTo>
                    <a:pt x="215" y="1350"/>
                    <a:pt x="181" y="1358"/>
                    <a:pt x="147" y="1363"/>
                  </a:cubicBezTo>
                  <a:cubicBezTo>
                    <a:pt x="142" y="1365"/>
                    <a:pt x="135" y="1366"/>
                    <a:pt x="129" y="1367"/>
                  </a:cubicBezTo>
                  <a:cubicBezTo>
                    <a:pt x="68" y="1378"/>
                    <a:pt x="61" y="1453"/>
                    <a:pt x="94" y="1489"/>
                  </a:cubicBezTo>
                  <a:cubicBezTo>
                    <a:pt x="107" y="1501"/>
                    <a:pt x="121" y="1509"/>
                    <a:pt x="140" y="1509"/>
                  </a:cubicBezTo>
                  <a:cubicBezTo>
                    <a:pt x="144" y="1509"/>
                    <a:pt x="149" y="1509"/>
                    <a:pt x="153" y="1508"/>
                  </a:cubicBezTo>
                  <a:lnTo>
                    <a:pt x="157" y="1508"/>
                  </a:lnTo>
                  <a:cubicBezTo>
                    <a:pt x="165" y="1507"/>
                    <a:pt x="172" y="1507"/>
                    <a:pt x="178" y="1505"/>
                  </a:cubicBezTo>
                  <a:cubicBezTo>
                    <a:pt x="180" y="1505"/>
                    <a:pt x="180" y="1505"/>
                    <a:pt x="181" y="1504"/>
                  </a:cubicBezTo>
                  <a:cubicBezTo>
                    <a:pt x="185" y="1504"/>
                    <a:pt x="189" y="1504"/>
                    <a:pt x="193" y="1503"/>
                  </a:cubicBezTo>
                  <a:cubicBezTo>
                    <a:pt x="206" y="1501"/>
                    <a:pt x="218" y="1497"/>
                    <a:pt x="230" y="1494"/>
                  </a:cubicBezTo>
                  <a:cubicBezTo>
                    <a:pt x="239" y="1492"/>
                    <a:pt x="248" y="1489"/>
                    <a:pt x="256" y="1486"/>
                  </a:cubicBezTo>
                  <a:cubicBezTo>
                    <a:pt x="264" y="1483"/>
                    <a:pt x="270" y="1481"/>
                    <a:pt x="278" y="1477"/>
                  </a:cubicBezTo>
                  <a:cubicBezTo>
                    <a:pt x="285" y="1473"/>
                    <a:pt x="290" y="1470"/>
                    <a:pt x="296" y="1466"/>
                  </a:cubicBezTo>
                  <a:cubicBezTo>
                    <a:pt x="316" y="1455"/>
                    <a:pt x="334" y="1441"/>
                    <a:pt x="351" y="1426"/>
                  </a:cubicBezTo>
                  <a:lnTo>
                    <a:pt x="361" y="1415"/>
                  </a:lnTo>
                  <a:cubicBezTo>
                    <a:pt x="368" y="1408"/>
                    <a:pt x="375" y="1401"/>
                    <a:pt x="382" y="1393"/>
                  </a:cubicBezTo>
                  <a:cubicBezTo>
                    <a:pt x="386" y="1388"/>
                    <a:pt x="391" y="1381"/>
                    <a:pt x="396" y="1374"/>
                  </a:cubicBezTo>
                  <a:cubicBezTo>
                    <a:pt x="403" y="1366"/>
                    <a:pt x="407" y="1356"/>
                    <a:pt x="413" y="1346"/>
                  </a:cubicBezTo>
                  <a:cubicBezTo>
                    <a:pt x="418" y="1337"/>
                    <a:pt x="422" y="1329"/>
                    <a:pt x="427" y="1320"/>
                  </a:cubicBezTo>
                  <a:cubicBezTo>
                    <a:pt x="437" y="1296"/>
                    <a:pt x="446" y="1273"/>
                    <a:pt x="453" y="1248"/>
                  </a:cubicBezTo>
                  <a:cubicBezTo>
                    <a:pt x="456" y="1242"/>
                    <a:pt x="457" y="1235"/>
                    <a:pt x="458" y="1231"/>
                  </a:cubicBezTo>
                  <a:cubicBezTo>
                    <a:pt x="463" y="1213"/>
                    <a:pt x="466" y="1196"/>
                    <a:pt x="468" y="1177"/>
                  </a:cubicBezTo>
                  <a:cubicBezTo>
                    <a:pt x="476" y="1113"/>
                    <a:pt x="473" y="1047"/>
                    <a:pt x="459" y="983"/>
                  </a:cubicBezTo>
                  <a:cubicBezTo>
                    <a:pt x="459" y="982"/>
                    <a:pt x="458" y="981"/>
                    <a:pt x="457" y="979"/>
                  </a:cubicBezTo>
                  <a:cubicBezTo>
                    <a:pt x="437" y="897"/>
                    <a:pt x="396" y="824"/>
                    <a:pt x="340" y="762"/>
                  </a:cubicBezTo>
                  <a:cubicBezTo>
                    <a:pt x="329" y="748"/>
                    <a:pt x="317" y="736"/>
                    <a:pt x="304" y="724"/>
                  </a:cubicBezTo>
                  <a:cubicBezTo>
                    <a:pt x="295" y="714"/>
                    <a:pt x="287" y="706"/>
                    <a:pt x="279" y="699"/>
                  </a:cubicBezTo>
                  <a:lnTo>
                    <a:pt x="279" y="698"/>
                  </a:lnTo>
                  <a:cubicBezTo>
                    <a:pt x="275" y="696"/>
                    <a:pt x="272" y="694"/>
                    <a:pt x="269" y="690"/>
                  </a:cubicBezTo>
                  <a:cubicBezTo>
                    <a:pt x="255" y="680"/>
                    <a:pt x="242" y="669"/>
                    <a:pt x="228" y="659"/>
                  </a:cubicBezTo>
                  <a:cubicBezTo>
                    <a:pt x="323" y="600"/>
                    <a:pt x="419" y="543"/>
                    <a:pt x="513" y="486"/>
                  </a:cubicBezTo>
                  <a:cubicBezTo>
                    <a:pt x="618" y="422"/>
                    <a:pt x="724" y="359"/>
                    <a:pt x="830" y="295"/>
                  </a:cubicBezTo>
                  <a:cubicBezTo>
                    <a:pt x="852" y="281"/>
                    <a:pt x="875" y="267"/>
                    <a:pt x="897" y="252"/>
                  </a:cubicBezTo>
                  <a:cubicBezTo>
                    <a:pt x="897" y="253"/>
                    <a:pt x="898" y="253"/>
                    <a:pt x="898" y="253"/>
                  </a:cubicBezTo>
                  <a:cubicBezTo>
                    <a:pt x="899" y="253"/>
                    <a:pt x="899" y="252"/>
                    <a:pt x="899" y="252"/>
                  </a:cubicBezTo>
                  <a:cubicBezTo>
                    <a:pt x="906" y="249"/>
                    <a:pt x="912" y="244"/>
                    <a:pt x="918" y="240"/>
                  </a:cubicBezTo>
                  <a:cubicBezTo>
                    <a:pt x="959" y="216"/>
                    <a:pt x="1000" y="191"/>
                    <a:pt x="1041" y="166"/>
                  </a:cubicBezTo>
                  <a:lnTo>
                    <a:pt x="1041" y="165"/>
                  </a:lnTo>
                  <a:cubicBezTo>
                    <a:pt x="1061" y="153"/>
                    <a:pt x="1080" y="142"/>
                    <a:pt x="1099" y="129"/>
                  </a:cubicBezTo>
                  <a:cubicBezTo>
                    <a:pt x="1103" y="125"/>
                    <a:pt x="1106" y="121"/>
                    <a:pt x="1109" y="116"/>
                  </a:cubicBezTo>
                  <a:cubicBezTo>
                    <a:pt x="1122" y="98"/>
                    <a:pt x="1125" y="75"/>
                    <a:pt x="1120" y="54"/>
                  </a:cubicBezTo>
                  <a:cubicBezTo>
                    <a:pt x="1118" y="53"/>
                    <a:pt x="1120" y="53"/>
                    <a:pt x="1120" y="53"/>
                  </a:cubicBezTo>
                  <a:cubicBezTo>
                    <a:pt x="1115" y="39"/>
                    <a:pt x="1108" y="28"/>
                    <a:pt x="1098" y="19"/>
                  </a:cubicBezTo>
                  <a:cubicBezTo>
                    <a:pt x="1098" y="19"/>
                    <a:pt x="1098" y="18"/>
                    <a:pt x="1097" y="18"/>
                  </a:cubicBezTo>
                  <a:cubicBezTo>
                    <a:pt x="1092" y="13"/>
                    <a:pt x="1085" y="9"/>
                    <a:pt x="1078" y="5"/>
                  </a:cubicBezTo>
                  <a:cubicBezTo>
                    <a:pt x="1075" y="4"/>
                    <a:pt x="1071" y="2"/>
                    <a:pt x="1068" y="2"/>
                  </a:cubicBezTo>
                  <a:cubicBezTo>
                    <a:pt x="1064" y="1"/>
                    <a:pt x="1060"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1406;p35">
              <a:extLst>
                <a:ext uri="{FF2B5EF4-FFF2-40B4-BE49-F238E27FC236}">
                  <a16:creationId xmlns:a16="http://schemas.microsoft.com/office/drawing/2014/main" id="{94083D97-71F6-5FEA-09F2-7B1933BC0990}"/>
                </a:ext>
              </a:extLst>
            </p:cNvPr>
            <p:cNvSpPr/>
            <p:nvPr/>
          </p:nvSpPr>
          <p:spPr>
            <a:xfrm>
              <a:off x="6369198" y="3106366"/>
              <a:ext cx="33421" cy="27839"/>
            </a:xfrm>
            <a:custGeom>
              <a:avLst/>
              <a:gdLst/>
              <a:ahLst/>
              <a:cxnLst/>
              <a:rect l="l" t="t" r="r" b="b"/>
              <a:pathLst>
                <a:path w="533" h="444" extrusionOk="0">
                  <a:moveTo>
                    <a:pt x="1" y="1"/>
                  </a:moveTo>
                  <a:lnTo>
                    <a:pt x="1" y="1"/>
                  </a:lnTo>
                  <a:cubicBezTo>
                    <a:pt x="0" y="8"/>
                    <a:pt x="0" y="16"/>
                    <a:pt x="4" y="23"/>
                  </a:cubicBezTo>
                  <a:cubicBezTo>
                    <a:pt x="5" y="35"/>
                    <a:pt x="9" y="49"/>
                    <a:pt x="17" y="60"/>
                  </a:cubicBezTo>
                  <a:cubicBezTo>
                    <a:pt x="118" y="188"/>
                    <a:pt x="241" y="295"/>
                    <a:pt x="372" y="392"/>
                  </a:cubicBezTo>
                  <a:cubicBezTo>
                    <a:pt x="373" y="393"/>
                    <a:pt x="374" y="393"/>
                    <a:pt x="375" y="394"/>
                  </a:cubicBezTo>
                  <a:lnTo>
                    <a:pt x="378" y="397"/>
                  </a:lnTo>
                  <a:cubicBezTo>
                    <a:pt x="394" y="409"/>
                    <a:pt x="410" y="421"/>
                    <a:pt x="427" y="434"/>
                  </a:cubicBezTo>
                  <a:lnTo>
                    <a:pt x="434" y="437"/>
                  </a:lnTo>
                  <a:cubicBezTo>
                    <a:pt x="443" y="441"/>
                    <a:pt x="452" y="443"/>
                    <a:pt x="461" y="443"/>
                  </a:cubicBezTo>
                  <a:cubicBezTo>
                    <a:pt x="471" y="443"/>
                    <a:pt x="481" y="441"/>
                    <a:pt x="490" y="436"/>
                  </a:cubicBezTo>
                  <a:cubicBezTo>
                    <a:pt x="493" y="436"/>
                    <a:pt x="497" y="435"/>
                    <a:pt x="499" y="433"/>
                  </a:cubicBezTo>
                  <a:cubicBezTo>
                    <a:pt x="523" y="415"/>
                    <a:pt x="532" y="388"/>
                    <a:pt x="529" y="360"/>
                  </a:cubicBezTo>
                  <a:lnTo>
                    <a:pt x="529" y="359"/>
                  </a:lnTo>
                  <a:cubicBezTo>
                    <a:pt x="527" y="349"/>
                    <a:pt x="523" y="340"/>
                    <a:pt x="517" y="332"/>
                  </a:cubicBezTo>
                  <a:cubicBezTo>
                    <a:pt x="499" y="302"/>
                    <a:pt x="462" y="286"/>
                    <a:pt x="435" y="263"/>
                  </a:cubicBezTo>
                  <a:cubicBezTo>
                    <a:pt x="434" y="261"/>
                    <a:pt x="433" y="259"/>
                    <a:pt x="431" y="258"/>
                  </a:cubicBezTo>
                  <a:lnTo>
                    <a:pt x="430" y="257"/>
                  </a:lnTo>
                  <a:cubicBezTo>
                    <a:pt x="423" y="252"/>
                    <a:pt x="415" y="248"/>
                    <a:pt x="408" y="244"/>
                  </a:cubicBezTo>
                  <a:cubicBezTo>
                    <a:pt x="385" y="229"/>
                    <a:pt x="360" y="215"/>
                    <a:pt x="335" y="200"/>
                  </a:cubicBezTo>
                  <a:cubicBezTo>
                    <a:pt x="299" y="179"/>
                    <a:pt x="265" y="158"/>
                    <a:pt x="229" y="136"/>
                  </a:cubicBezTo>
                  <a:cubicBezTo>
                    <a:pt x="204" y="122"/>
                    <a:pt x="180" y="107"/>
                    <a:pt x="156" y="93"/>
                  </a:cubicBezTo>
                  <a:lnTo>
                    <a:pt x="1" y="1"/>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1407;p35">
              <a:extLst>
                <a:ext uri="{FF2B5EF4-FFF2-40B4-BE49-F238E27FC236}">
                  <a16:creationId xmlns:a16="http://schemas.microsoft.com/office/drawing/2014/main" id="{D4227F16-9856-A7A4-7F37-E0EB1D9151DF}"/>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1408;p35">
              <a:extLst>
                <a:ext uri="{FF2B5EF4-FFF2-40B4-BE49-F238E27FC236}">
                  <a16:creationId xmlns:a16="http://schemas.microsoft.com/office/drawing/2014/main" id="{57B11DF7-E1BF-C8D5-583A-E8D9846FB7FE}"/>
                </a:ext>
              </a:extLst>
            </p:cNvPr>
            <p:cNvSpPr/>
            <p:nvPr/>
          </p:nvSpPr>
          <p:spPr>
            <a:xfrm>
              <a:off x="6083834" y="2872498"/>
              <a:ext cx="121454" cy="402335"/>
            </a:xfrm>
            <a:custGeom>
              <a:avLst/>
              <a:gdLst/>
              <a:ahLst/>
              <a:cxnLst/>
              <a:rect l="l" t="t" r="r" b="b"/>
              <a:pathLst>
                <a:path w="1937" h="6417" extrusionOk="0">
                  <a:moveTo>
                    <a:pt x="121" y="1"/>
                  </a:moveTo>
                  <a:cubicBezTo>
                    <a:pt x="81" y="17"/>
                    <a:pt x="41" y="33"/>
                    <a:pt x="0" y="49"/>
                  </a:cubicBezTo>
                  <a:cubicBezTo>
                    <a:pt x="9" y="94"/>
                    <a:pt x="20" y="139"/>
                    <a:pt x="29" y="184"/>
                  </a:cubicBezTo>
                  <a:lnTo>
                    <a:pt x="29" y="185"/>
                  </a:lnTo>
                  <a:cubicBezTo>
                    <a:pt x="30" y="191"/>
                    <a:pt x="31" y="197"/>
                    <a:pt x="32" y="203"/>
                  </a:cubicBezTo>
                  <a:cubicBezTo>
                    <a:pt x="66" y="354"/>
                    <a:pt x="98" y="503"/>
                    <a:pt x="132" y="653"/>
                  </a:cubicBezTo>
                  <a:cubicBezTo>
                    <a:pt x="166" y="810"/>
                    <a:pt x="203" y="966"/>
                    <a:pt x="241" y="1122"/>
                  </a:cubicBezTo>
                  <a:cubicBezTo>
                    <a:pt x="510" y="2236"/>
                    <a:pt x="833" y="3338"/>
                    <a:pt x="1188" y="4428"/>
                  </a:cubicBezTo>
                  <a:cubicBezTo>
                    <a:pt x="1272" y="4675"/>
                    <a:pt x="1351" y="4925"/>
                    <a:pt x="1430" y="5174"/>
                  </a:cubicBezTo>
                  <a:cubicBezTo>
                    <a:pt x="1448" y="5232"/>
                    <a:pt x="1467" y="5291"/>
                    <a:pt x="1485" y="5349"/>
                  </a:cubicBezTo>
                  <a:cubicBezTo>
                    <a:pt x="1520" y="5456"/>
                    <a:pt x="1553" y="5564"/>
                    <a:pt x="1588" y="5672"/>
                  </a:cubicBezTo>
                  <a:cubicBezTo>
                    <a:pt x="1614" y="5755"/>
                    <a:pt x="1641" y="5838"/>
                    <a:pt x="1669" y="5921"/>
                  </a:cubicBezTo>
                  <a:cubicBezTo>
                    <a:pt x="1698" y="6014"/>
                    <a:pt x="1729" y="6107"/>
                    <a:pt x="1759" y="6201"/>
                  </a:cubicBezTo>
                  <a:cubicBezTo>
                    <a:pt x="1766" y="6220"/>
                    <a:pt x="1773" y="6239"/>
                    <a:pt x="1780" y="6260"/>
                  </a:cubicBezTo>
                  <a:cubicBezTo>
                    <a:pt x="1781" y="6263"/>
                    <a:pt x="1782" y="6267"/>
                    <a:pt x="1783" y="6270"/>
                  </a:cubicBezTo>
                  <a:cubicBezTo>
                    <a:pt x="1799" y="6320"/>
                    <a:pt x="1815" y="6367"/>
                    <a:pt x="1832" y="6417"/>
                  </a:cubicBezTo>
                  <a:cubicBezTo>
                    <a:pt x="1866" y="6382"/>
                    <a:pt x="1902" y="6347"/>
                    <a:pt x="1937" y="6312"/>
                  </a:cubicBezTo>
                  <a:cubicBezTo>
                    <a:pt x="1923" y="6271"/>
                    <a:pt x="1909" y="6231"/>
                    <a:pt x="1896" y="6190"/>
                  </a:cubicBezTo>
                  <a:cubicBezTo>
                    <a:pt x="1893" y="6181"/>
                    <a:pt x="1890" y="6172"/>
                    <a:pt x="1887" y="6163"/>
                  </a:cubicBezTo>
                  <a:cubicBezTo>
                    <a:pt x="1886" y="6160"/>
                    <a:pt x="1886" y="6157"/>
                    <a:pt x="1885" y="6155"/>
                  </a:cubicBezTo>
                  <a:cubicBezTo>
                    <a:pt x="1499" y="4972"/>
                    <a:pt x="1124" y="3785"/>
                    <a:pt x="783" y="2587"/>
                  </a:cubicBezTo>
                  <a:cubicBezTo>
                    <a:pt x="760" y="2505"/>
                    <a:pt x="738" y="2425"/>
                    <a:pt x="715" y="2341"/>
                  </a:cubicBezTo>
                  <a:cubicBezTo>
                    <a:pt x="678" y="2212"/>
                    <a:pt x="642" y="2083"/>
                    <a:pt x="609" y="1953"/>
                  </a:cubicBezTo>
                  <a:cubicBezTo>
                    <a:pt x="573" y="1824"/>
                    <a:pt x="538" y="1694"/>
                    <a:pt x="504" y="1564"/>
                  </a:cubicBezTo>
                  <a:cubicBezTo>
                    <a:pt x="470" y="1435"/>
                    <a:pt x="437" y="1304"/>
                    <a:pt x="403" y="1175"/>
                  </a:cubicBezTo>
                  <a:cubicBezTo>
                    <a:pt x="370" y="1045"/>
                    <a:pt x="337" y="914"/>
                    <a:pt x="306" y="785"/>
                  </a:cubicBezTo>
                  <a:cubicBezTo>
                    <a:pt x="274" y="654"/>
                    <a:pt x="241" y="524"/>
                    <a:pt x="213" y="393"/>
                  </a:cubicBezTo>
                  <a:cubicBezTo>
                    <a:pt x="192" y="308"/>
                    <a:pt x="172" y="221"/>
                    <a:pt x="153" y="135"/>
                  </a:cubicBezTo>
                  <a:cubicBezTo>
                    <a:pt x="142" y="91"/>
                    <a:pt x="132" y="4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1409;p35">
              <a:extLst>
                <a:ext uri="{FF2B5EF4-FFF2-40B4-BE49-F238E27FC236}">
                  <a16:creationId xmlns:a16="http://schemas.microsoft.com/office/drawing/2014/main" id="{2E21F1A8-FBAA-AFFE-C8EA-5A36BEED0AD8}"/>
                </a:ext>
              </a:extLst>
            </p:cNvPr>
            <p:cNvSpPr/>
            <p:nvPr/>
          </p:nvSpPr>
          <p:spPr>
            <a:xfrm>
              <a:off x="6612048" y="2881276"/>
              <a:ext cx="134622" cy="374310"/>
            </a:xfrm>
            <a:custGeom>
              <a:avLst/>
              <a:gdLst/>
              <a:ahLst/>
              <a:cxnLst/>
              <a:rect l="l" t="t" r="r" b="b"/>
              <a:pathLst>
                <a:path w="2147" h="5970" extrusionOk="0">
                  <a:moveTo>
                    <a:pt x="2022" y="0"/>
                  </a:moveTo>
                  <a:cubicBezTo>
                    <a:pt x="2007" y="43"/>
                    <a:pt x="1993" y="85"/>
                    <a:pt x="1980" y="127"/>
                  </a:cubicBezTo>
                  <a:cubicBezTo>
                    <a:pt x="1960" y="181"/>
                    <a:pt x="1943" y="233"/>
                    <a:pt x="1925" y="287"/>
                  </a:cubicBezTo>
                  <a:cubicBezTo>
                    <a:pt x="1780" y="726"/>
                    <a:pt x="1642" y="1170"/>
                    <a:pt x="1491" y="1611"/>
                  </a:cubicBezTo>
                  <a:cubicBezTo>
                    <a:pt x="1138" y="2636"/>
                    <a:pt x="776" y="3658"/>
                    <a:pt x="418" y="4681"/>
                  </a:cubicBezTo>
                  <a:cubicBezTo>
                    <a:pt x="296" y="5027"/>
                    <a:pt x="173" y="5373"/>
                    <a:pt x="51" y="5718"/>
                  </a:cubicBezTo>
                  <a:lnTo>
                    <a:pt x="51" y="5719"/>
                  </a:lnTo>
                  <a:cubicBezTo>
                    <a:pt x="48" y="5726"/>
                    <a:pt x="45" y="5734"/>
                    <a:pt x="43" y="5741"/>
                  </a:cubicBezTo>
                  <a:cubicBezTo>
                    <a:pt x="29" y="5780"/>
                    <a:pt x="15" y="5821"/>
                    <a:pt x="0" y="5859"/>
                  </a:cubicBezTo>
                  <a:lnTo>
                    <a:pt x="0" y="5860"/>
                  </a:lnTo>
                  <a:cubicBezTo>
                    <a:pt x="35" y="5897"/>
                    <a:pt x="68" y="5934"/>
                    <a:pt x="102" y="5970"/>
                  </a:cubicBezTo>
                  <a:cubicBezTo>
                    <a:pt x="109" y="5961"/>
                    <a:pt x="117" y="5955"/>
                    <a:pt x="125" y="5948"/>
                  </a:cubicBezTo>
                  <a:lnTo>
                    <a:pt x="158" y="5852"/>
                  </a:lnTo>
                  <a:cubicBezTo>
                    <a:pt x="161" y="5847"/>
                    <a:pt x="162" y="5844"/>
                    <a:pt x="163" y="5839"/>
                  </a:cubicBezTo>
                  <a:cubicBezTo>
                    <a:pt x="352" y="5303"/>
                    <a:pt x="543" y="4766"/>
                    <a:pt x="734" y="4230"/>
                  </a:cubicBezTo>
                  <a:cubicBezTo>
                    <a:pt x="1101" y="3207"/>
                    <a:pt x="1453" y="2178"/>
                    <a:pt x="1792" y="1146"/>
                  </a:cubicBezTo>
                  <a:cubicBezTo>
                    <a:pt x="1910" y="828"/>
                    <a:pt x="2001" y="500"/>
                    <a:pt x="2104" y="178"/>
                  </a:cubicBezTo>
                  <a:lnTo>
                    <a:pt x="2105" y="178"/>
                  </a:lnTo>
                  <a:cubicBezTo>
                    <a:pt x="2119" y="134"/>
                    <a:pt x="2133" y="92"/>
                    <a:pt x="2147" y="50"/>
                  </a:cubicBezTo>
                  <a:cubicBezTo>
                    <a:pt x="2108" y="35"/>
                    <a:pt x="2070" y="19"/>
                    <a:pt x="2033" y="4"/>
                  </a:cubicBezTo>
                  <a:lnTo>
                    <a:pt x="2022" y="0"/>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5256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B4D62E6E-6847-0675-56F4-9DA0FD7D80D5}"/>
              </a:ext>
            </a:extLst>
          </p:cNvPr>
          <p:cNvSpPr/>
          <p:nvPr/>
        </p:nvSpPr>
        <p:spPr>
          <a:xfrm>
            <a:off x="2" y="2"/>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20840D0D-8AF2-2A3F-366D-B76454B5C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097855"/>
            <a:ext cx="10691813" cy="6014144"/>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3DE8571A-E21A-B10C-7095-0453ECEE5737}"/>
              </a:ext>
            </a:extLst>
          </p:cNvPr>
          <p:cNvSpPr/>
          <p:nvPr/>
        </p:nvSpPr>
        <p:spPr>
          <a:xfrm>
            <a:off x="2" y="2"/>
            <a:ext cx="10691813" cy="7559675"/>
          </a:xfrm>
          <a:prstGeom prst="rect">
            <a:avLst/>
          </a:prstGeom>
          <a:solidFill>
            <a:srgbClr val="DC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8197C538-F605-4470-B8E7-E81A57470B0C}"/>
              </a:ext>
            </a:extLst>
          </p:cNvPr>
          <p:cNvSpPr txBox="1"/>
          <p:nvPr/>
        </p:nvSpPr>
        <p:spPr>
          <a:xfrm>
            <a:off x="1948382" y="4271783"/>
            <a:ext cx="6795053" cy="578363"/>
          </a:xfrm>
          <a:prstGeom prst="rect">
            <a:avLst/>
          </a:prstGeom>
          <a:noFill/>
        </p:spPr>
        <p:txBody>
          <a:bodyPr wrap="square" rtlCol="0">
            <a:spAutoFit/>
          </a:bodyPr>
          <a:lstStyle/>
          <a:p>
            <a:pPr algn="ctr" rtl="1"/>
            <a:r>
              <a:rPr lang="ar-EG" sz="1579" b="1" dirty="0">
                <a:solidFill>
                  <a:srgbClr val="222222"/>
                </a:solidFill>
                <a:latin typeface="Arial" panose="020B0604020202020204" pitchFamily="34" charset="0"/>
                <a:cs typeface="Arial" panose="020B0604020202020204" pitchFamily="34" charset="0"/>
              </a:rPr>
              <a:t>الخط</a:t>
            </a:r>
            <a:r>
              <a:rPr lang="ar-SA" sz="1579" b="1" dirty="0" err="1">
                <a:solidFill>
                  <a:srgbClr val="222222"/>
                </a:solidFill>
                <a:latin typeface="Arial" panose="020B0604020202020204" pitchFamily="34" charset="0"/>
                <a:cs typeface="Arial" panose="020B0604020202020204" pitchFamily="34" charset="0"/>
              </a:rPr>
              <a:t>وط</a:t>
            </a:r>
            <a:r>
              <a:rPr lang="ar-EG" sz="1579" b="1" dirty="0">
                <a:solidFill>
                  <a:srgbClr val="222222"/>
                </a:solidFill>
                <a:latin typeface="Arial" panose="020B0604020202020204" pitchFamily="34" charset="0"/>
                <a:cs typeface="Arial" panose="020B0604020202020204" pitchFamily="34" charset="0"/>
              </a:rPr>
              <a:t>  المستخدم</a:t>
            </a:r>
            <a:r>
              <a:rPr lang="ar-SA" sz="1579" b="1" dirty="0">
                <a:solidFill>
                  <a:srgbClr val="222222"/>
                </a:solidFill>
                <a:latin typeface="Arial" panose="020B0604020202020204" pitchFamily="34" charset="0"/>
                <a:cs typeface="Arial" panose="020B0604020202020204" pitchFamily="34" charset="0"/>
              </a:rPr>
              <a:t>ة</a:t>
            </a:r>
            <a:r>
              <a:rPr lang="en-GB" sz="1579" b="1" dirty="0">
                <a:solidFill>
                  <a:srgbClr val="222222"/>
                </a:solidFill>
                <a:latin typeface="Arial" panose="020B0604020202020204" pitchFamily="34" charset="0"/>
                <a:cs typeface="Arial" panose="020B0604020202020204" pitchFamily="34" charset="0"/>
              </a:rPr>
              <a:t> </a:t>
            </a:r>
            <a:r>
              <a:rPr lang="en-US" sz="1579" b="1" dirty="0">
                <a:solidFill>
                  <a:srgbClr val="222222"/>
                </a:solidFill>
                <a:latin typeface="Arial" panose="020B0604020202020204" pitchFamily="34" charset="0"/>
                <a:cs typeface="Arial" panose="020B0604020202020204" pitchFamily="34" charset="0"/>
              </a:rPr>
              <a:t> </a:t>
            </a:r>
            <a:r>
              <a:rPr lang="ar-EG" sz="1579" b="1" dirty="0">
                <a:solidFill>
                  <a:srgbClr val="222222"/>
                </a:solidFill>
                <a:latin typeface="Arial" panose="020B0604020202020204" pitchFamily="34" charset="0"/>
                <a:cs typeface="Arial" panose="020B0604020202020204" pitchFamily="34" charset="0"/>
              </a:rPr>
              <a:t> في القالب </a:t>
            </a:r>
            <a:endParaRPr lang="ar-SA" sz="1579" b="1" dirty="0">
              <a:solidFill>
                <a:schemeClr val="accent1">
                  <a:lumMod val="50000"/>
                </a:schemeClr>
              </a:solidFill>
              <a:latin typeface="Arial" panose="020B0604020202020204" pitchFamily="34" charset="0"/>
              <a:cs typeface="Arial" panose="020B0604020202020204" pitchFamily="34" charset="0"/>
            </a:endParaRPr>
          </a:p>
          <a:p>
            <a:pPr algn="ctr" rtl="1"/>
            <a:r>
              <a:rPr lang="en-US" sz="1228" b="1" dirty="0">
                <a:solidFill>
                  <a:schemeClr val="bg1"/>
                </a:solidFill>
                <a:latin typeface="Arial" panose="020B0604020202020204" pitchFamily="34" charset="0"/>
                <a:cs typeface="Arial" panose="020B0604020202020204" pitchFamily="34" charset="0"/>
              </a:rPr>
              <a:t>Harmattan  </a:t>
            </a:r>
            <a:r>
              <a:rPr lang="ar-EG" sz="1579" b="1" dirty="0">
                <a:solidFill>
                  <a:srgbClr val="222222"/>
                </a:solidFill>
                <a:latin typeface="Arial" panose="020B0604020202020204" pitchFamily="34" charset="0"/>
                <a:cs typeface="Arial" panose="020B0604020202020204" pitchFamily="34" charset="0"/>
              </a:rPr>
              <a:t>   </a:t>
            </a:r>
            <a:r>
              <a:rPr lang="ar-EG" sz="1579"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sz="1579"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1" y="2171346"/>
            <a:ext cx="10691755" cy="1819857"/>
          </a:xfrm>
          <a:prstGeom prst="rect">
            <a:avLst/>
          </a:prstGeom>
          <a:noFill/>
        </p:spPr>
        <p:txBody>
          <a:bodyPr wrap="square" rtlCol="0">
            <a:spAutoFit/>
          </a:bodyPr>
          <a:lstStyle/>
          <a:p>
            <a:pPr algn="ctr"/>
            <a:r>
              <a:rPr lang="ar-EG" sz="4210" b="1" dirty="0">
                <a:solidFill>
                  <a:schemeClr val="bg1"/>
                </a:solidFill>
                <a:latin typeface="Arial" panose="020B0604020202020204" pitchFamily="34" charset="0"/>
                <a:cs typeface="Arial" panose="020B0604020202020204" pitchFamily="34" charset="0"/>
              </a:rPr>
              <a:t>تم تصميم هذا القالب بواسط</a:t>
            </a:r>
            <a:r>
              <a:rPr lang="ar-SA" sz="4210" b="1" dirty="0">
                <a:solidFill>
                  <a:schemeClr val="bg1"/>
                </a:solidFill>
                <a:latin typeface="Arial" panose="020B0604020202020204" pitchFamily="34" charset="0"/>
                <a:cs typeface="Arial" panose="020B0604020202020204" pitchFamily="34" charset="0"/>
              </a:rPr>
              <a:t>ة</a:t>
            </a:r>
          </a:p>
          <a:p>
            <a:pPr algn="ctr"/>
            <a:r>
              <a:rPr lang="en-GB" sz="4210" b="1" dirty="0">
                <a:solidFill>
                  <a:schemeClr val="bg1"/>
                </a:solidFill>
                <a:latin typeface="Arial" panose="020B0604020202020204" pitchFamily="34" charset="0"/>
                <a:cs typeface="Arial" panose="020B0604020202020204" pitchFamily="34" charset="0"/>
              </a:rPr>
              <a:t> </a:t>
            </a:r>
            <a:r>
              <a:rPr lang="ar-EG" sz="4210" b="1" dirty="0">
                <a:solidFill>
                  <a:schemeClr val="bg1"/>
                </a:solidFill>
                <a:latin typeface="Arial" panose="020B0604020202020204" pitchFamily="34" charset="0"/>
                <a:cs typeface="Arial" panose="020B0604020202020204" pitchFamily="34" charset="0"/>
              </a:rPr>
              <a:t> </a:t>
            </a:r>
            <a:r>
              <a:rPr lang="en-US" sz="7016" b="1" dirty="0">
                <a:solidFill>
                  <a:schemeClr val="bg1"/>
                </a:solidFill>
                <a:latin typeface="Arial" panose="020B0604020202020204" pitchFamily="34" charset="0"/>
                <a:cs typeface="Arial" panose="020B0604020202020204" pitchFamily="34" charset="0"/>
              </a:rPr>
              <a:t>ingez-ppt.com</a:t>
            </a:r>
            <a:endParaRPr lang="en-GB" sz="4210" b="1" dirty="0">
              <a:solidFill>
                <a:schemeClr val="bg1"/>
              </a:solidFill>
              <a:latin typeface="Arial" panose="020B0604020202020204" pitchFamily="34" charset="0"/>
              <a:cs typeface="Arial" panose="020B0604020202020204" pitchFamily="34" charset="0"/>
            </a:endParaRPr>
          </a:p>
        </p:txBody>
      </p:sp>
      <p:grpSp>
        <p:nvGrpSpPr>
          <p:cNvPr id="2" name="مجموعة 1">
            <a:extLst>
              <a:ext uri="{FF2B5EF4-FFF2-40B4-BE49-F238E27FC236}">
                <a16:creationId xmlns:a16="http://schemas.microsoft.com/office/drawing/2014/main" id="{24ECBBBA-6F20-B561-97FE-277B26437ACC}"/>
              </a:ext>
            </a:extLst>
          </p:cNvPr>
          <p:cNvGrpSpPr/>
          <p:nvPr/>
        </p:nvGrpSpPr>
        <p:grpSpPr>
          <a:xfrm>
            <a:off x="2266804" y="5260350"/>
            <a:ext cx="6158205" cy="1432007"/>
            <a:chOff x="2948473" y="5071430"/>
            <a:chExt cx="6158205" cy="1432007"/>
          </a:xfrm>
        </p:grpSpPr>
        <p:sp>
          <p:nvSpPr>
            <p:cNvPr id="4" name="مستطيل: زوايا مستديرة 3">
              <a:extLst>
                <a:ext uri="{FF2B5EF4-FFF2-40B4-BE49-F238E27FC236}">
                  <a16:creationId xmlns:a16="http://schemas.microsoft.com/office/drawing/2014/main" id="{C271014F-2CEE-97B9-A158-6F4A5DCEB1EE}"/>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extLst>
                <a:ext uri="{FF2B5EF4-FFF2-40B4-BE49-F238E27FC236}">
                  <a16:creationId xmlns:a16="http://schemas.microsoft.com/office/drawing/2014/main" id="{BABF9B4D-3A8C-0F47-58C8-48D769647876}"/>
                </a:ext>
              </a:extLst>
            </p:cNvPr>
            <p:cNvSpPr txBox="1"/>
            <p:nvPr/>
          </p:nvSpPr>
          <p:spPr>
            <a:xfrm>
              <a:off x="3327918" y="5071430"/>
              <a:ext cx="4528458" cy="1200329"/>
            </a:xfrm>
            <a:prstGeom prst="rect">
              <a:avLst/>
            </a:prstGeom>
            <a:noFill/>
          </p:spPr>
          <p:txBody>
            <a:bodyPr wrap="square">
              <a:spAutoFit/>
            </a:bodyPr>
            <a:lstStyle/>
            <a:p>
              <a:pPr algn="ctr" rtl="1"/>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ولا يحق لأي شخص إعادة نشر أو توزيع ملفات القوالب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10" name="رسم 9" descr="تحذير مع تعبئة خالصة">
              <a:extLst>
                <a:ext uri="{FF2B5EF4-FFF2-40B4-BE49-F238E27FC236}">
                  <a16:creationId xmlns:a16="http://schemas.microsoft.com/office/drawing/2014/main" id="{2D3C8203-3A1E-F1AD-B63C-078DEDD30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400003349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mattan">
      <a:majorFont>
        <a:latin typeface="Harmattan"/>
        <a:ea typeface=""/>
        <a:cs typeface="Harmattan"/>
      </a:majorFont>
      <a:minorFont>
        <a:latin typeface="Harmattan"/>
        <a:ea typeface=""/>
        <a:cs typeface="Harmatta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392</Words>
  <Application>Microsoft Office PowerPoint</Application>
  <PresentationFormat>مخصص</PresentationFormat>
  <Paragraphs>40</Paragraphs>
  <Slides>6</Slides>
  <Notes>2</Notes>
  <HiddenSlides>3</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Harmattan</vt:lpstr>
      <vt:lpstr>Arial</vt:lpstr>
      <vt:lpstr>Calibri</vt:lpstr>
      <vt:lpstr>Handlee</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ingez-ppt</cp:lastModifiedBy>
  <cp:revision>44</cp:revision>
  <cp:lastPrinted>2023-04-21T16:15:01Z</cp:lastPrinted>
  <dcterms:created xsi:type="dcterms:W3CDTF">2022-06-17T15:03:51Z</dcterms:created>
  <dcterms:modified xsi:type="dcterms:W3CDTF">2023-12-11T18:20:17Z</dcterms:modified>
</cp:coreProperties>
</file>