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60" r:id="rId1"/>
  </p:sldMasterIdLst>
  <p:notesMasterIdLst>
    <p:notesMasterId r:id="rId8"/>
  </p:notesMasterIdLst>
  <p:sldIdLst>
    <p:sldId id="471" r:id="rId2"/>
    <p:sldId id="478" r:id="rId3"/>
    <p:sldId id="470" r:id="rId4"/>
    <p:sldId id="480" r:id="rId5"/>
    <p:sldId id="468" r:id="rId6"/>
    <p:sldId id="469" r:id="rId7"/>
  </p:sldIdLst>
  <p:sldSz cx="10691813" cy="7559675"/>
  <p:notesSz cx="7104063" cy="10234613"/>
  <p:embeddedFontLst>
    <p:embeddedFont>
      <p:font typeface="Harmattan" panose="01000503000000020003" pitchFamily="2" charset="-78"/>
      <p:regular r:id="rId9"/>
      <p:bold r:id="rId10"/>
    </p:embeddedFont>
  </p:embeddedFontLst>
  <p:defaultTextStyle>
    <a:defPPr>
      <a:defRPr lang="en-US"/>
    </a:defPPr>
    <a:lvl1pPr marL="0" algn="l" defTabSz="457154" rtl="0" eaLnBrk="1" latinLnBrk="0" hangingPunct="1">
      <a:defRPr sz="1799" kern="1200">
        <a:solidFill>
          <a:schemeClr val="tx1"/>
        </a:solidFill>
        <a:latin typeface="+mn-lt"/>
        <a:ea typeface="+mn-ea"/>
        <a:cs typeface="+mn-cs"/>
      </a:defRPr>
    </a:lvl1pPr>
    <a:lvl2pPr marL="457154" algn="l" defTabSz="457154" rtl="0" eaLnBrk="1" latinLnBrk="0" hangingPunct="1">
      <a:defRPr sz="1799" kern="1200">
        <a:solidFill>
          <a:schemeClr val="tx1"/>
        </a:solidFill>
        <a:latin typeface="+mn-lt"/>
        <a:ea typeface="+mn-ea"/>
        <a:cs typeface="+mn-cs"/>
      </a:defRPr>
    </a:lvl2pPr>
    <a:lvl3pPr marL="914308" algn="l" defTabSz="457154" rtl="0" eaLnBrk="1" latinLnBrk="0" hangingPunct="1">
      <a:defRPr sz="1799" kern="1200">
        <a:solidFill>
          <a:schemeClr val="tx1"/>
        </a:solidFill>
        <a:latin typeface="+mn-lt"/>
        <a:ea typeface="+mn-ea"/>
        <a:cs typeface="+mn-cs"/>
      </a:defRPr>
    </a:lvl3pPr>
    <a:lvl4pPr marL="1371462" algn="l" defTabSz="457154" rtl="0" eaLnBrk="1" latinLnBrk="0" hangingPunct="1">
      <a:defRPr sz="1799" kern="1200">
        <a:solidFill>
          <a:schemeClr val="tx1"/>
        </a:solidFill>
        <a:latin typeface="+mn-lt"/>
        <a:ea typeface="+mn-ea"/>
        <a:cs typeface="+mn-cs"/>
      </a:defRPr>
    </a:lvl4pPr>
    <a:lvl5pPr marL="1828616" algn="l" defTabSz="457154" rtl="0" eaLnBrk="1" latinLnBrk="0" hangingPunct="1">
      <a:defRPr sz="1799" kern="1200">
        <a:solidFill>
          <a:schemeClr val="tx1"/>
        </a:solidFill>
        <a:latin typeface="+mn-lt"/>
        <a:ea typeface="+mn-ea"/>
        <a:cs typeface="+mn-cs"/>
      </a:defRPr>
    </a:lvl5pPr>
    <a:lvl6pPr marL="2285770" algn="l" defTabSz="457154" rtl="0" eaLnBrk="1" latinLnBrk="0" hangingPunct="1">
      <a:defRPr sz="1799" kern="1200">
        <a:solidFill>
          <a:schemeClr val="tx1"/>
        </a:solidFill>
        <a:latin typeface="+mn-lt"/>
        <a:ea typeface="+mn-ea"/>
        <a:cs typeface="+mn-cs"/>
      </a:defRPr>
    </a:lvl6pPr>
    <a:lvl7pPr marL="2742924" algn="l" defTabSz="457154" rtl="0" eaLnBrk="1" latinLnBrk="0" hangingPunct="1">
      <a:defRPr sz="1799" kern="1200">
        <a:solidFill>
          <a:schemeClr val="tx1"/>
        </a:solidFill>
        <a:latin typeface="+mn-lt"/>
        <a:ea typeface="+mn-ea"/>
        <a:cs typeface="+mn-cs"/>
      </a:defRPr>
    </a:lvl7pPr>
    <a:lvl8pPr marL="3200077" algn="l" defTabSz="457154" rtl="0" eaLnBrk="1" latinLnBrk="0" hangingPunct="1">
      <a:defRPr sz="1799" kern="1200">
        <a:solidFill>
          <a:schemeClr val="tx1"/>
        </a:solidFill>
        <a:latin typeface="+mn-lt"/>
        <a:ea typeface="+mn-ea"/>
        <a:cs typeface="+mn-cs"/>
      </a:defRPr>
    </a:lvl8pPr>
    <a:lvl9pPr marL="3657232" algn="l" defTabSz="457154"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7" userDrawn="1">
          <p15:clr>
            <a:srgbClr val="A4A3A4"/>
          </p15:clr>
        </p15:guide>
        <p15:guide id="2" pos="3367" userDrawn="1">
          <p15:clr>
            <a:srgbClr val="A4A3A4"/>
          </p15:clr>
        </p15:guide>
        <p15:guide id="3" orient="horz" pos="39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9B3"/>
    <a:srgbClr val="FFD749"/>
    <a:srgbClr val="358CDB"/>
    <a:srgbClr val="33135A"/>
    <a:srgbClr val="FF83C4"/>
    <a:srgbClr val="FDF3E8"/>
    <a:srgbClr val="F5EBD9"/>
    <a:srgbClr val="383838"/>
    <a:srgbClr val="155C58"/>
    <a:srgbClr val="DC52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B115F-2050-45C9-853E-0806995C2A01}" v="84" dt="2024-03-05T10:20:12.9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195" autoAdjust="0"/>
    <p:restoredTop sz="94660"/>
  </p:normalViewPr>
  <p:slideViewPr>
    <p:cSldViewPr snapToGrid="0">
      <p:cViewPr>
        <p:scale>
          <a:sx n="66" d="100"/>
          <a:sy n="66" d="100"/>
        </p:scale>
        <p:origin x="1877" y="413"/>
      </p:cViewPr>
      <p:guideLst>
        <p:guide orient="horz" pos="557"/>
        <p:guide pos="3367"/>
        <p:guide orient="horz"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oddather" userId="84cd2103f36ef0dc" providerId="LiveId" clId="{1D23B812-9424-4B54-BDC8-CDA125B1883F}"/>
    <pc:docChg chg="custSel modSld">
      <pc:chgData name="Hassan Moddather" userId="84cd2103f36ef0dc" providerId="LiveId" clId="{1D23B812-9424-4B54-BDC8-CDA125B1883F}" dt="2023-04-16T01:08:52.923" v="4" actId="1076"/>
      <pc:docMkLst>
        <pc:docMk/>
      </pc:docMkLst>
      <pc:sldChg chg="addSp delSp modSp mod">
        <pc:chgData name="Hassan Moddather" userId="84cd2103f36ef0dc" providerId="LiveId" clId="{1D23B812-9424-4B54-BDC8-CDA125B1883F}" dt="2023-04-16T01:08:52.923" v="4" actId="1076"/>
        <pc:sldMkLst>
          <pc:docMk/>
          <pc:sldMk cId="1719167534" sldId="468"/>
        </pc:sldMkLst>
        <pc:spChg chg="topLvl">
          <ac:chgData name="Hassan Moddather" userId="84cd2103f36ef0dc" providerId="LiveId" clId="{1D23B812-9424-4B54-BDC8-CDA125B1883F}" dt="2023-04-16T01:08:50.887" v="3" actId="478"/>
          <ac:spMkLst>
            <pc:docMk/>
            <pc:sldMk cId="1719167534" sldId="468"/>
            <ac:spMk id="3" creationId="{B4D62E6E-6847-0675-56F4-9DA0FD7D80D5}"/>
          </ac:spMkLst>
        </pc:spChg>
        <pc:grpChg chg="del">
          <ac:chgData name="Hassan Moddather" userId="84cd2103f36ef0dc" providerId="LiveId" clId="{1D23B812-9424-4B54-BDC8-CDA125B1883F}" dt="2023-04-16T01:08:50.887" v="3" actId="478"/>
          <ac:grpSpMkLst>
            <pc:docMk/>
            <pc:sldMk cId="1719167534" sldId="468"/>
            <ac:grpSpMk id="4" creationId="{4442F8F2-636F-CAE1-4495-08FCBDDB1856}"/>
          </ac:grpSpMkLst>
        </pc:grpChg>
        <pc:picChg chg="del topLvl">
          <ac:chgData name="Hassan Moddather" userId="84cd2103f36ef0dc" providerId="LiveId" clId="{1D23B812-9424-4B54-BDC8-CDA125B1883F}" dt="2023-04-16T01:08:50.887" v="3" actId="478"/>
          <ac:picMkLst>
            <pc:docMk/>
            <pc:sldMk cId="1719167534" sldId="468"/>
            <ac:picMk id="2" creationId="{3CD30172-052F-C9C5-A995-A209ACE2317F}"/>
          </ac:picMkLst>
        </pc:picChg>
        <pc:picChg chg="add mod">
          <ac:chgData name="Hassan Moddather" userId="84cd2103f36ef0dc" providerId="LiveId" clId="{1D23B812-9424-4B54-BDC8-CDA125B1883F}" dt="2023-04-16T01:08:52.923" v="4" actId="1076"/>
          <ac:picMkLst>
            <pc:docMk/>
            <pc:sldMk cId="1719167534" sldId="468"/>
            <ac:picMk id="5" creationId="{20840D0D-8AF2-2A3F-366D-B76454B5CBAF}"/>
          </ac:picMkLst>
        </pc:picChg>
      </pc:sldChg>
    </pc:docChg>
  </pc:docChgLst>
  <pc:docChgLst>
    <pc:chgData name="H M" userId="84cd2103f36ef0dc" providerId="LiveId" clId="{E59A68CB-8FD3-43F2-A927-3DF865AE8900}"/>
    <pc:docChg chg="undo custSel modSld">
      <pc:chgData name="H M" userId="84cd2103f36ef0dc" providerId="LiveId" clId="{E59A68CB-8FD3-43F2-A927-3DF865AE8900}" dt="2023-06-05T13:46:15.874" v="20" actId="164"/>
      <pc:docMkLst>
        <pc:docMk/>
      </pc:docMkLst>
      <pc:sldChg chg="addSp delSp modSp mod">
        <pc:chgData name="H M" userId="84cd2103f36ef0dc" providerId="LiveId" clId="{E59A68CB-8FD3-43F2-A927-3DF865AE8900}" dt="2023-06-05T13:46:15.874" v="20" actId="164"/>
        <pc:sldMkLst>
          <pc:docMk/>
          <pc:sldMk cId="3165081508" sldId="471"/>
        </pc:sldMkLst>
        <pc:spChg chg="del mod">
          <ac:chgData name="H M" userId="84cd2103f36ef0dc" providerId="LiveId" clId="{E59A68CB-8FD3-43F2-A927-3DF865AE8900}" dt="2023-06-05T13:43:43.741" v="9" actId="478"/>
          <ac:spMkLst>
            <pc:docMk/>
            <pc:sldMk cId="3165081508" sldId="471"/>
            <ac:spMk id="2" creationId="{5C32B595-96F1-BB39-A4E8-1261C8885184}"/>
          </ac:spMkLst>
        </pc:spChg>
        <pc:spChg chg="add del mod">
          <ac:chgData name="H M" userId="84cd2103f36ef0dc" providerId="LiveId" clId="{E59A68CB-8FD3-43F2-A927-3DF865AE8900}" dt="2023-06-05T13:44:23.551" v="17" actId="478"/>
          <ac:spMkLst>
            <pc:docMk/>
            <pc:sldMk cId="3165081508" sldId="471"/>
            <ac:spMk id="3" creationId="{0BB6EC46-7BC4-0FA5-DD83-BD328C38428B}"/>
          </ac:spMkLst>
        </pc:spChg>
        <pc:grpChg chg="add mod">
          <ac:chgData name="H M" userId="84cd2103f36ef0dc" providerId="LiveId" clId="{E59A68CB-8FD3-43F2-A927-3DF865AE8900}" dt="2023-06-05T13:46:15.874" v="20" actId="164"/>
          <ac:grpSpMkLst>
            <pc:docMk/>
            <pc:sldMk cId="3165081508" sldId="471"/>
            <ac:grpSpMk id="2" creationId="{50F5CB1C-480C-30B8-9830-CA90BB8652EF}"/>
          </ac:grpSpMkLst>
        </pc:grpChg>
        <pc:picChg chg="add mod">
          <ac:chgData name="H M" userId="84cd2103f36ef0dc" providerId="LiveId" clId="{E59A68CB-8FD3-43F2-A927-3DF865AE8900}" dt="2023-06-05T13:46:15.874" v="20" actId="164"/>
          <ac:picMkLst>
            <pc:docMk/>
            <pc:sldMk cId="3165081508" sldId="471"/>
            <ac:picMk id="4" creationId="{BC3CEC16-45E5-FEC6-AE78-69D75438C8A0}"/>
          </ac:picMkLst>
        </pc:picChg>
        <pc:picChg chg="add mod">
          <ac:chgData name="H M" userId="84cd2103f36ef0dc" providerId="LiveId" clId="{E59A68CB-8FD3-43F2-A927-3DF865AE8900}" dt="2023-06-05T13:46:15.874" v="20" actId="164"/>
          <ac:picMkLst>
            <pc:docMk/>
            <pc:sldMk cId="3165081508" sldId="471"/>
            <ac:picMk id="5" creationId="{9FF0E665-BFD2-2924-EE3D-4CDC6299E2A8}"/>
          </ac:picMkLst>
        </pc:picChg>
      </pc:sldChg>
    </pc:docChg>
  </pc:docChgLst>
  <pc:docChgLst>
    <pc:chgData name="H M" userId="84cd2103f36ef0dc" providerId="LiveId" clId="{5E518AE1-F9F3-4EA9-93EE-2B6E4B7843CA}"/>
    <pc:docChg chg="modSld">
      <pc:chgData name="H M" userId="84cd2103f36ef0dc" providerId="LiveId" clId="{5E518AE1-F9F3-4EA9-93EE-2B6E4B7843CA}" dt="2023-04-21T17:02:37.265" v="2" actId="20577"/>
      <pc:docMkLst>
        <pc:docMk/>
      </pc:docMkLst>
      <pc:sldChg chg="modSp mod">
        <pc:chgData name="H M" userId="84cd2103f36ef0dc" providerId="LiveId" clId="{5E518AE1-F9F3-4EA9-93EE-2B6E4B7843CA}" dt="2023-04-21T17:02:37.265" v="2" actId="20577"/>
        <pc:sldMkLst>
          <pc:docMk/>
          <pc:sldMk cId="1894565167" sldId="470"/>
        </pc:sldMkLst>
        <pc:spChg chg="mod">
          <ac:chgData name="H M" userId="84cd2103f36ef0dc" providerId="LiveId" clId="{5E518AE1-F9F3-4EA9-93EE-2B6E4B7843CA}" dt="2023-04-21T17:02:37.265" v="2" actId="20577"/>
          <ac:spMkLst>
            <pc:docMk/>
            <pc:sldMk cId="1894565167" sldId="470"/>
            <ac:spMk id="2" creationId="{81043D1C-CBF4-FD02-EB40-E9A1811439A8}"/>
          </ac:spMkLst>
        </pc:spChg>
      </pc:sldChg>
    </pc:docChg>
  </pc:docChgLst>
  <pc:docChgLst>
    <pc:chgData name="H M" userId="84cd2103f36ef0dc" providerId="LiveId" clId="{770B115F-2050-45C9-853E-0806995C2A01}"/>
    <pc:docChg chg="undo custSel addSld delSld modSld sldOrd">
      <pc:chgData name="H M" userId="84cd2103f36ef0dc" providerId="LiveId" clId="{770B115F-2050-45C9-853E-0806995C2A01}" dt="2024-03-05T10:20:36.149" v="788" actId="1076"/>
      <pc:docMkLst>
        <pc:docMk/>
      </pc:docMkLst>
      <pc:sldChg chg="addSp modSp del mod">
        <pc:chgData name="H M" userId="84cd2103f36ef0dc" providerId="LiveId" clId="{770B115F-2050-45C9-853E-0806995C2A01}" dt="2024-03-05T09:07:21.165" v="395" actId="47"/>
        <pc:sldMkLst>
          <pc:docMk/>
          <pc:sldMk cId="2852566979" sldId="412"/>
        </pc:sldMkLst>
        <pc:spChg chg="add mod">
          <ac:chgData name="H M" userId="84cd2103f36ef0dc" providerId="LiveId" clId="{770B115F-2050-45C9-853E-0806995C2A01}" dt="2024-03-04T11:43:03.519" v="91" actId="14100"/>
          <ac:spMkLst>
            <pc:docMk/>
            <pc:sldMk cId="2852566979" sldId="412"/>
            <ac:spMk id="3" creationId="{35C65548-7CE0-9826-C96A-69E25C9781F1}"/>
          </ac:spMkLst>
        </pc:spChg>
        <pc:spChg chg="add mod">
          <ac:chgData name="H M" userId="84cd2103f36ef0dc" providerId="LiveId" clId="{770B115F-2050-45C9-853E-0806995C2A01}" dt="2024-03-04T11:43:00.508" v="90" actId="1076"/>
          <ac:spMkLst>
            <pc:docMk/>
            <pc:sldMk cId="2852566979" sldId="412"/>
            <ac:spMk id="5" creationId="{ADCF75DF-F5F6-5F83-BD23-8C889F996274}"/>
          </ac:spMkLst>
        </pc:spChg>
      </pc:sldChg>
      <pc:sldChg chg="add del">
        <pc:chgData name="H M" userId="84cd2103f36ef0dc" providerId="LiveId" clId="{770B115F-2050-45C9-853E-0806995C2A01}" dt="2024-03-05T09:41:34.131" v="752"/>
        <pc:sldMkLst>
          <pc:docMk/>
          <pc:sldMk cId="1719167534" sldId="468"/>
        </pc:sldMkLst>
      </pc:sldChg>
      <pc:sldChg chg="add del mod modShow">
        <pc:chgData name="H M" userId="84cd2103f36ef0dc" providerId="LiveId" clId="{770B115F-2050-45C9-853E-0806995C2A01}" dt="2024-03-05T09:41:48.728" v="753" actId="729"/>
        <pc:sldMkLst>
          <pc:docMk/>
          <pc:sldMk cId="1894565167" sldId="470"/>
        </pc:sldMkLst>
      </pc:sldChg>
      <pc:sldChg chg="addSp delSp modSp mod">
        <pc:chgData name="H M" userId="84cd2103f36ef0dc" providerId="LiveId" clId="{770B115F-2050-45C9-853E-0806995C2A01}" dt="2024-03-05T09:44:06.043" v="781" actId="1076"/>
        <pc:sldMkLst>
          <pc:docMk/>
          <pc:sldMk cId="3165081508" sldId="471"/>
        </pc:sldMkLst>
        <pc:spChg chg="mod">
          <ac:chgData name="H M" userId="84cd2103f36ef0dc" providerId="LiveId" clId="{770B115F-2050-45C9-853E-0806995C2A01}" dt="2024-03-05T09:35:09.983" v="644"/>
          <ac:spMkLst>
            <pc:docMk/>
            <pc:sldMk cId="3165081508" sldId="471"/>
            <ac:spMk id="6" creationId="{663E3D97-28D1-E96B-E3D1-547E74ACB2FF}"/>
          </ac:spMkLst>
        </pc:spChg>
        <pc:spChg chg="mod">
          <ac:chgData name="H M" userId="84cd2103f36ef0dc" providerId="LiveId" clId="{770B115F-2050-45C9-853E-0806995C2A01}" dt="2024-03-05T09:35:09.983" v="644"/>
          <ac:spMkLst>
            <pc:docMk/>
            <pc:sldMk cId="3165081508" sldId="471"/>
            <ac:spMk id="7" creationId="{20FFBEC7-7607-3392-84BD-F6446F4E3B89}"/>
          </ac:spMkLst>
        </pc:spChg>
        <pc:spChg chg="mod">
          <ac:chgData name="H M" userId="84cd2103f36ef0dc" providerId="LiveId" clId="{770B115F-2050-45C9-853E-0806995C2A01}" dt="2024-03-05T09:35:09.983" v="644"/>
          <ac:spMkLst>
            <pc:docMk/>
            <pc:sldMk cId="3165081508" sldId="471"/>
            <ac:spMk id="8" creationId="{C60C3F8C-4992-2AD8-68BD-B0A6D1B5D3A2}"/>
          </ac:spMkLst>
        </pc:spChg>
        <pc:spChg chg="mod ord">
          <ac:chgData name="H M" userId="84cd2103f36ef0dc" providerId="LiveId" clId="{770B115F-2050-45C9-853E-0806995C2A01}" dt="2024-03-05T09:24:34.560" v="435" actId="782"/>
          <ac:spMkLst>
            <pc:docMk/>
            <pc:sldMk cId="3165081508" sldId="471"/>
            <ac:spMk id="12" creationId="{DB3E85C3-E491-0B74-5880-9B66DBD04995}"/>
          </ac:spMkLst>
        </pc:spChg>
        <pc:spChg chg="mod">
          <ac:chgData name="H M" userId="84cd2103f36ef0dc" providerId="LiveId" clId="{770B115F-2050-45C9-853E-0806995C2A01}" dt="2024-03-05T09:24:34.560" v="435" actId="782"/>
          <ac:spMkLst>
            <pc:docMk/>
            <pc:sldMk cId="3165081508" sldId="471"/>
            <ac:spMk id="17" creationId="{7AE0892D-02EB-BA0C-62A7-2985C7D2C314}"/>
          </ac:spMkLst>
        </pc:spChg>
        <pc:spChg chg="mod">
          <ac:chgData name="H M" userId="84cd2103f36ef0dc" providerId="LiveId" clId="{770B115F-2050-45C9-853E-0806995C2A01}" dt="2024-03-05T09:24:34.560" v="435" actId="782"/>
          <ac:spMkLst>
            <pc:docMk/>
            <pc:sldMk cId="3165081508" sldId="471"/>
            <ac:spMk id="18" creationId="{2E2805F5-56F7-86E4-4F48-1DA01EDBE81D}"/>
          </ac:spMkLst>
        </pc:spChg>
        <pc:spChg chg="mod">
          <ac:chgData name="H M" userId="84cd2103f36ef0dc" providerId="LiveId" clId="{770B115F-2050-45C9-853E-0806995C2A01}" dt="2024-03-05T09:24:34.560" v="435" actId="782"/>
          <ac:spMkLst>
            <pc:docMk/>
            <pc:sldMk cId="3165081508" sldId="471"/>
            <ac:spMk id="19" creationId="{917CCEE6-2FC3-6589-5029-68BDD32BCB85}"/>
          </ac:spMkLst>
        </pc:spChg>
        <pc:spChg chg="mod">
          <ac:chgData name="H M" userId="84cd2103f36ef0dc" providerId="LiveId" clId="{770B115F-2050-45C9-853E-0806995C2A01}" dt="2024-03-05T09:24:34.560" v="435" actId="782"/>
          <ac:spMkLst>
            <pc:docMk/>
            <pc:sldMk cId="3165081508" sldId="471"/>
            <ac:spMk id="23" creationId="{C3E9AA95-3416-7290-81F3-121AFA608714}"/>
          </ac:spMkLst>
        </pc:spChg>
        <pc:spChg chg="mod">
          <ac:chgData name="H M" userId="84cd2103f36ef0dc" providerId="LiveId" clId="{770B115F-2050-45C9-853E-0806995C2A01}" dt="2024-03-05T09:24:34.560" v="435" actId="782"/>
          <ac:spMkLst>
            <pc:docMk/>
            <pc:sldMk cId="3165081508" sldId="471"/>
            <ac:spMk id="24" creationId="{CE18B71B-C998-ECE1-E4FB-30917F696EBC}"/>
          </ac:spMkLst>
        </pc:spChg>
        <pc:spChg chg="mod">
          <ac:chgData name="H M" userId="84cd2103f36ef0dc" providerId="LiveId" clId="{770B115F-2050-45C9-853E-0806995C2A01}" dt="2024-03-05T09:24:34.560" v="435" actId="782"/>
          <ac:spMkLst>
            <pc:docMk/>
            <pc:sldMk cId="3165081508" sldId="471"/>
            <ac:spMk id="25" creationId="{F784600E-BC8B-5CF3-95C1-703B4D44631C}"/>
          </ac:spMkLst>
        </pc:spChg>
        <pc:spChg chg="mod">
          <ac:chgData name="H M" userId="84cd2103f36ef0dc" providerId="LiveId" clId="{770B115F-2050-45C9-853E-0806995C2A01}" dt="2024-03-05T09:24:34.560" v="435" actId="782"/>
          <ac:spMkLst>
            <pc:docMk/>
            <pc:sldMk cId="3165081508" sldId="471"/>
            <ac:spMk id="26" creationId="{AA10B143-CA1A-83F8-E65B-A07CD594B0B2}"/>
          </ac:spMkLst>
        </pc:spChg>
        <pc:spChg chg="mod">
          <ac:chgData name="H M" userId="84cd2103f36ef0dc" providerId="LiveId" clId="{770B115F-2050-45C9-853E-0806995C2A01}" dt="2024-03-05T09:24:34.560" v="435" actId="782"/>
          <ac:spMkLst>
            <pc:docMk/>
            <pc:sldMk cId="3165081508" sldId="471"/>
            <ac:spMk id="27" creationId="{8505E859-7AAF-0F73-F630-1EB1BE317AF9}"/>
          </ac:spMkLst>
        </pc:spChg>
        <pc:spChg chg="mod">
          <ac:chgData name="H M" userId="84cd2103f36ef0dc" providerId="LiveId" clId="{770B115F-2050-45C9-853E-0806995C2A01}" dt="2024-03-05T09:24:34.560" v="435" actId="782"/>
          <ac:spMkLst>
            <pc:docMk/>
            <pc:sldMk cId="3165081508" sldId="471"/>
            <ac:spMk id="28" creationId="{D23B572C-B58C-B4F9-D35E-E45D56618251}"/>
          </ac:spMkLst>
        </pc:spChg>
        <pc:spChg chg="mod">
          <ac:chgData name="H M" userId="84cd2103f36ef0dc" providerId="LiveId" clId="{770B115F-2050-45C9-853E-0806995C2A01}" dt="2024-03-05T09:24:34.560" v="435" actId="782"/>
          <ac:spMkLst>
            <pc:docMk/>
            <pc:sldMk cId="3165081508" sldId="471"/>
            <ac:spMk id="29" creationId="{30A407CB-B6C7-D82F-3CF6-6734225A375D}"/>
          </ac:spMkLst>
        </pc:spChg>
        <pc:spChg chg="mod">
          <ac:chgData name="H M" userId="84cd2103f36ef0dc" providerId="LiveId" clId="{770B115F-2050-45C9-853E-0806995C2A01}" dt="2024-03-05T09:24:34.560" v="435" actId="782"/>
          <ac:spMkLst>
            <pc:docMk/>
            <pc:sldMk cId="3165081508" sldId="471"/>
            <ac:spMk id="30" creationId="{9215F3C4-51E9-87DB-D52F-31EF32AF6D45}"/>
          </ac:spMkLst>
        </pc:spChg>
        <pc:spChg chg="mod">
          <ac:chgData name="H M" userId="84cd2103f36ef0dc" providerId="LiveId" clId="{770B115F-2050-45C9-853E-0806995C2A01}" dt="2024-03-05T09:24:34.560" v="435" actId="782"/>
          <ac:spMkLst>
            <pc:docMk/>
            <pc:sldMk cId="3165081508" sldId="471"/>
            <ac:spMk id="31" creationId="{CBEC50A3-A493-B7C5-32BE-0685A9CB3924}"/>
          </ac:spMkLst>
        </pc:spChg>
        <pc:spChg chg="mod">
          <ac:chgData name="H M" userId="84cd2103f36ef0dc" providerId="LiveId" clId="{770B115F-2050-45C9-853E-0806995C2A01}" dt="2024-03-05T09:24:34.560" v="435" actId="782"/>
          <ac:spMkLst>
            <pc:docMk/>
            <pc:sldMk cId="3165081508" sldId="471"/>
            <ac:spMk id="32" creationId="{6D75BB1F-DFCE-F9DA-F504-0B8351B5F891}"/>
          </ac:spMkLst>
        </pc:spChg>
        <pc:spChg chg="mod">
          <ac:chgData name="H M" userId="84cd2103f36ef0dc" providerId="LiveId" clId="{770B115F-2050-45C9-853E-0806995C2A01}" dt="2024-03-05T09:24:34.560" v="435" actId="782"/>
          <ac:spMkLst>
            <pc:docMk/>
            <pc:sldMk cId="3165081508" sldId="471"/>
            <ac:spMk id="33" creationId="{BC464F77-F4BC-77C0-A48C-DE74BF91ED4E}"/>
          </ac:spMkLst>
        </pc:spChg>
        <pc:spChg chg="mod">
          <ac:chgData name="H M" userId="84cd2103f36ef0dc" providerId="LiveId" clId="{770B115F-2050-45C9-853E-0806995C2A01}" dt="2024-03-05T09:24:34.560" v="435" actId="782"/>
          <ac:spMkLst>
            <pc:docMk/>
            <pc:sldMk cId="3165081508" sldId="471"/>
            <ac:spMk id="34" creationId="{0FE77673-EA92-9474-FA9E-811289B589E1}"/>
          </ac:spMkLst>
        </pc:spChg>
        <pc:spChg chg="mod">
          <ac:chgData name="H M" userId="84cd2103f36ef0dc" providerId="LiveId" clId="{770B115F-2050-45C9-853E-0806995C2A01}" dt="2024-03-05T09:24:34.560" v="435" actId="782"/>
          <ac:spMkLst>
            <pc:docMk/>
            <pc:sldMk cId="3165081508" sldId="471"/>
            <ac:spMk id="35" creationId="{F09FA397-05CC-AAC4-4AA0-4428363BA84B}"/>
          </ac:spMkLst>
        </pc:spChg>
        <pc:spChg chg="mod">
          <ac:chgData name="H M" userId="84cd2103f36ef0dc" providerId="LiveId" clId="{770B115F-2050-45C9-853E-0806995C2A01}" dt="2024-03-05T09:24:34.560" v="435" actId="782"/>
          <ac:spMkLst>
            <pc:docMk/>
            <pc:sldMk cId="3165081508" sldId="471"/>
            <ac:spMk id="36" creationId="{743449ED-3333-D1FD-CE53-BB358E214400}"/>
          </ac:spMkLst>
        </pc:spChg>
        <pc:spChg chg="mod">
          <ac:chgData name="H M" userId="84cd2103f36ef0dc" providerId="LiveId" clId="{770B115F-2050-45C9-853E-0806995C2A01}" dt="2024-03-05T09:24:34.560" v="435" actId="782"/>
          <ac:spMkLst>
            <pc:docMk/>
            <pc:sldMk cId="3165081508" sldId="471"/>
            <ac:spMk id="37" creationId="{11C69772-F380-7BC8-7F12-A8C2DD51FB50}"/>
          </ac:spMkLst>
        </pc:spChg>
        <pc:spChg chg="mod">
          <ac:chgData name="H M" userId="84cd2103f36ef0dc" providerId="LiveId" clId="{770B115F-2050-45C9-853E-0806995C2A01}" dt="2024-03-05T09:24:34.560" v="435" actId="782"/>
          <ac:spMkLst>
            <pc:docMk/>
            <pc:sldMk cId="3165081508" sldId="471"/>
            <ac:spMk id="38" creationId="{2DF9469D-E3C4-694A-87ED-B7BE3902DE82}"/>
          </ac:spMkLst>
        </pc:spChg>
        <pc:spChg chg="mod">
          <ac:chgData name="H M" userId="84cd2103f36ef0dc" providerId="LiveId" clId="{770B115F-2050-45C9-853E-0806995C2A01}" dt="2024-03-05T09:24:34.560" v="435" actId="782"/>
          <ac:spMkLst>
            <pc:docMk/>
            <pc:sldMk cId="3165081508" sldId="471"/>
            <ac:spMk id="39" creationId="{236D375C-57CA-A230-26BE-4931B4D4A452}"/>
          </ac:spMkLst>
        </pc:spChg>
        <pc:spChg chg="mod">
          <ac:chgData name="H M" userId="84cd2103f36ef0dc" providerId="LiveId" clId="{770B115F-2050-45C9-853E-0806995C2A01}" dt="2024-03-05T09:24:34.560" v="435" actId="782"/>
          <ac:spMkLst>
            <pc:docMk/>
            <pc:sldMk cId="3165081508" sldId="471"/>
            <ac:spMk id="40" creationId="{1565A58F-25F0-25BA-A248-61BE556DB4A7}"/>
          </ac:spMkLst>
        </pc:spChg>
        <pc:spChg chg="mod">
          <ac:chgData name="H M" userId="84cd2103f36ef0dc" providerId="LiveId" clId="{770B115F-2050-45C9-853E-0806995C2A01}" dt="2024-03-05T09:24:34.560" v="435" actId="782"/>
          <ac:spMkLst>
            <pc:docMk/>
            <pc:sldMk cId="3165081508" sldId="471"/>
            <ac:spMk id="41" creationId="{6060786D-AA90-3B65-C6B5-8F5E34E0CBB9}"/>
          </ac:spMkLst>
        </pc:spChg>
        <pc:spChg chg="mod">
          <ac:chgData name="H M" userId="84cd2103f36ef0dc" providerId="LiveId" clId="{770B115F-2050-45C9-853E-0806995C2A01}" dt="2024-03-05T09:24:34.560" v="435" actId="782"/>
          <ac:spMkLst>
            <pc:docMk/>
            <pc:sldMk cId="3165081508" sldId="471"/>
            <ac:spMk id="42" creationId="{4371DB32-C76E-1AC3-8646-0867D60B8694}"/>
          </ac:spMkLst>
        </pc:spChg>
        <pc:spChg chg="mod">
          <ac:chgData name="H M" userId="84cd2103f36ef0dc" providerId="LiveId" clId="{770B115F-2050-45C9-853E-0806995C2A01}" dt="2024-03-05T09:24:34.560" v="435" actId="782"/>
          <ac:spMkLst>
            <pc:docMk/>
            <pc:sldMk cId="3165081508" sldId="471"/>
            <ac:spMk id="43" creationId="{1F7D56C1-0F96-8AF3-29DD-01A0F98407D8}"/>
          </ac:spMkLst>
        </pc:spChg>
        <pc:spChg chg="mod">
          <ac:chgData name="H M" userId="84cd2103f36ef0dc" providerId="LiveId" clId="{770B115F-2050-45C9-853E-0806995C2A01}" dt="2024-03-05T09:24:34.560" v="435" actId="782"/>
          <ac:spMkLst>
            <pc:docMk/>
            <pc:sldMk cId="3165081508" sldId="471"/>
            <ac:spMk id="44" creationId="{204428AF-EC08-361D-5697-17F20E562D97}"/>
          </ac:spMkLst>
        </pc:spChg>
        <pc:spChg chg="mod">
          <ac:chgData name="H M" userId="84cd2103f36ef0dc" providerId="LiveId" clId="{770B115F-2050-45C9-853E-0806995C2A01}" dt="2024-03-05T09:24:34.560" v="435" actId="782"/>
          <ac:spMkLst>
            <pc:docMk/>
            <pc:sldMk cId="3165081508" sldId="471"/>
            <ac:spMk id="45" creationId="{9AD1DAB5-CC29-F382-D73D-AF2B383394F2}"/>
          </ac:spMkLst>
        </pc:spChg>
        <pc:spChg chg="mod">
          <ac:chgData name="H M" userId="84cd2103f36ef0dc" providerId="LiveId" clId="{770B115F-2050-45C9-853E-0806995C2A01}" dt="2024-03-05T09:24:34.560" v="435" actId="782"/>
          <ac:spMkLst>
            <pc:docMk/>
            <pc:sldMk cId="3165081508" sldId="471"/>
            <ac:spMk id="46" creationId="{0BDD63B5-78F0-A998-FDBA-019A5D200BF5}"/>
          </ac:spMkLst>
        </pc:spChg>
        <pc:spChg chg="mod">
          <ac:chgData name="H M" userId="84cd2103f36ef0dc" providerId="LiveId" clId="{770B115F-2050-45C9-853E-0806995C2A01}" dt="2024-03-05T09:24:34.560" v="435" actId="782"/>
          <ac:spMkLst>
            <pc:docMk/>
            <pc:sldMk cId="3165081508" sldId="471"/>
            <ac:spMk id="47" creationId="{6A6E1B63-56C1-824F-4CEB-22C94F3EA4A9}"/>
          </ac:spMkLst>
        </pc:spChg>
        <pc:spChg chg="mod">
          <ac:chgData name="H M" userId="84cd2103f36ef0dc" providerId="LiveId" clId="{770B115F-2050-45C9-853E-0806995C2A01}" dt="2024-03-05T09:24:34.560" v="435" actId="782"/>
          <ac:spMkLst>
            <pc:docMk/>
            <pc:sldMk cId="3165081508" sldId="471"/>
            <ac:spMk id="48" creationId="{5BCE4796-C607-29FB-E620-13DB6F890EC4}"/>
          </ac:spMkLst>
        </pc:spChg>
        <pc:spChg chg="mod">
          <ac:chgData name="H M" userId="84cd2103f36ef0dc" providerId="LiveId" clId="{770B115F-2050-45C9-853E-0806995C2A01}" dt="2024-03-05T09:24:34.560" v="435" actId="782"/>
          <ac:spMkLst>
            <pc:docMk/>
            <pc:sldMk cId="3165081508" sldId="471"/>
            <ac:spMk id="49" creationId="{2F3B507F-49C5-B40F-9064-CA37DDE9344D}"/>
          </ac:spMkLst>
        </pc:spChg>
        <pc:spChg chg="mod">
          <ac:chgData name="H M" userId="84cd2103f36ef0dc" providerId="LiveId" clId="{770B115F-2050-45C9-853E-0806995C2A01}" dt="2024-03-05T09:24:34.560" v="435" actId="782"/>
          <ac:spMkLst>
            <pc:docMk/>
            <pc:sldMk cId="3165081508" sldId="471"/>
            <ac:spMk id="50" creationId="{27706D51-160F-2BC3-0509-9A6F76637ADD}"/>
          </ac:spMkLst>
        </pc:spChg>
        <pc:spChg chg="mod">
          <ac:chgData name="H M" userId="84cd2103f36ef0dc" providerId="LiveId" clId="{770B115F-2050-45C9-853E-0806995C2A01}" dt="2024-03-05T09:24:34.560" v="435" actId="782"/>
          <ac:spMkLst>
            <pc:docMk/>
            <pc:sldMk cId="3165081508" sldId="471"/>
            <ac:spMk id="51" creationId="{CC47A135-2B79-B038-82B9-3E908FABC63D}"/>
          </ac:spMkLst>
        </pc:spChg>
        <pc:spChg chg="mod">
          <ac:chgData name="H M" userId="84cd2103f36ef0dc" providerId="LiveId" clId="{770B115F-2050-45C9-853E-0806995C2A01}" dt="2024-03-05T09:24:34.560" v="435" actId="782"/>
          <ac:spMkLst>
            <pc:docMk/>
            <pc:sldMk cId="3165081508" sldId="471"/>
            <ac:spMk id="52" creationId="{B1F4515F-9DC1-C0AF-96E3-84C66FBD59F3}"/>
          </ac:spMkLst>
        </pc:spChg>
        <pc:spChg chg="mod">
          <ac:chgData name="H M" userId="84cd2103f36ef0dc" providerId="LiveId" clId="{770B115F-2050-45C9-853E-0806995C2A01}" dt="2024-03-05T09:24:34.560" v="435" actId="782"/>
          <ac:spMkLst>
            <pc:docMk/>
            <pc:sldMk cId="3165081508" sldId="471"/>
            <ac:spMk id="53" creationId="{756889A7-B4B4-B1E1-C8DB-6C3685C86236}"/>
          </ac:spMkLst>
        </pc:spChg>
        <pc:spChg chg="mod">
          <ac:chgData name="H M" userId="84cd2103f36ef0dc" providerId="LiveId" clId="{770B115F-2050-45C9-853E-0806995C2A01}" dt="2024-03-05T09:24:34.560" v="435" actId="782"/>
          <ac:spMkLst>
            <pc:docMk/>
            <pc:sldMk cId="3165081508" sldId="471"/>
            <ac:spMk id="54" creationId="{396B393A-F790-163E-538E-6CAF8BE0118A}"/>
          </ac:spMkLst>
        </pc:spChg>
        <pc:spChg chg="mod">
          <ac:chgData name="H M" userId="84cd2103f36ef0dc" providerId="LiveId" clId="{770B115F-2050-45C9-853E-0806995C2A01}" dt="2024-03-05T09:24:34.560" v="435" actId="782"/>
          <ac:spMkLst>
            <pc:docMk/>
            <pc:sldMk cId="3165081508" sldId="471"/>
            <ac:spMk id="55" creationId="{F135ED50-0088-5D2A-325B-BC15316DCF03}"/>
          </ac:spMkLst>
        </pc:spChg>
        <pc:spChg chg="mod">
          <ac:chgData name="H M" userId="84cd2103f36ef0dc" providerId="LiveId" clId="{770B115F-2050-45C9-853E-0806995C2A01}" dt="2024-03-05T09:24:34.560" v="435" actId="782"/>
          <ac:spMkLst>
            <pc:docMk/>
            <pc:sldMk cId="3165081508" sldId="471"/>
            <ac:spMk id="56" creationId="{06830F13-1432-90BB-43E4-1C248DBBF58C}"/>
          </ac:spMkLst>
        </pc:spChg>
        <pc:spChg chg="mod">
          <ac:chgData name="H M" userId="84cd2103f36ef0dc" providerId="LiveId" clId="{770B115F-2050-45C9-853E-0806995C2A01}" dt="2024-03-05T09:24:34.560" v="435" actId="782"/>
          <ac:spMkLst>
            <pc:docMk/>
            <pc:sldMk cId="3165081508" sldId="471"/>
            <ac:spMk id="58" creationId="{50179C40-BB27-F227-59FF-A3A4C85D78B0}"/>
          </ac:spMkLst>
        </pc:spChg>
        <pc:spChg chg="mod">
          <ac:chgData name="H M" userId="84cd2103f36ef0dc" providerId="LiveId" clId="{770B115F-2050-45C9-853E-0806995C2A01}" dt="2024-03-05T09:24:34.560" v="435" actId="782"/>
          <ac:spMkLst>
            <pc:docMk/>
            <pc:sldMk cId="3165081508" sldId="471"/>
            <ac:spMk id="59" creationId="{7BA06302-1DBE-5715-DC8F-0D4125F84EAE}"/>
          </ac:spMkLst>
        </pc:spChg>
        <pc:spChg chg="mod">
          <ac:chgData name="H M" userId="84cd2103f36ef0dc" providerId="LiveId" clId="{770B115F-2050-45C9-853E-0806995C2A01}" dt="2024-03-05T09:24:34.560" v="435" actId="782"/>
          <ac:spMkLst>
            <pc:docMk/>
            <pc:sldMk cId="3165081508" sldId="471"/>
            <ac:spMk id="60" creationId="{87421781-9429-8C23-D48E-49BBDAAEDE04}"/>
          </ac:spMkLst>
        </pc:spChg>
        <pc:spChg chg="mod">
          <ac:chgData name="H M" userId="84cd2103f36ef0dc" providerId="LiveId" clId="{770B115F-2050-45C9-853E-0806995C2A01}" dt="2024-03-05T09:24:34.560" v="435" actId="782"/>
          <ac:spMkLst>
            <pc:docMk/>
            <pc:sldMk cId="3165081508" sldId="471"/>
            <ac:spMk id="61" creationId="{3B737FD0-34EC-282C-B4AF-067649698620}"/>
          </ac:spMkLst>
        </pc:spChg>
        <pc:spChg chg="mod">
          <ac:chgData name="H M" userId="84cd2103f36ef0dc" providerId="LiveId" clId="{770B115F-2050-45C9-853E-0806995C2A01}" dt="2024-03-05T09:24:34.560" v="435" actId="782"/>
          <ac:spMkLst>
            <pc:docMk/>
            <pc:sldMk cId="3165081508" sldId="471"/>
            <ac:spMk id="62" creationId="{BA86D9DD-91FA-E5CB-17C9-330A3539E355}"/>
          </ac:spMkLst>
        </pc:spChg>
        <pc:spChg chg="mod">
          <ac:chgData name="H M" userId="84cd2103f36ef0dc" providerId="LiveId" clId="{770B115F-2050-45C9-853E-0806995C2A01}" dt="2024-03-05T09:24:34.560" v="435" actId="782"/>
          <ac:spMkLst>
            <pc:docMk/>
            <pc:sldMk cId="3165081508" sldId="471"/>
            <ac:spMk id="63" creationId="{47BB8F7A-2AAB-EE0B-89E2-3254C670B039}"/>
          </ac:spMkLst>
        </pc:spChg>
        <pc:spChg chg="mod">
          <ac:chgData name="H M" userId="84cd2103f36ef0dc" providerId="LiveId" clId="{770B115F-2050-45C9-853E-0806995C2A01}" dt="2024-03-05T09:24:34.560" v="435" actId="782"/>
          <ac:spMkLst>
            <pc:docMk/>
            <pc:sldMk cId="3165081508" sldId="471"/>
            <ac:spMk id="64" creationId="{F8BF6F90-C65A-BB19-C3AC-865BC7C90F01}"/>
          </ac:spMkLst>
        </pc:spChg>
        <pc:spChg chg="mod">
          <ac:chgData name="H M" userId="84cd2103f36ef0dc" providerId="LiveId" clId="{770B115F-2050-45C9-853E-0806995C2A01}" dt="2024-03-05T09:24:34.560" v="435" actId="782"/>
          <ac:spMkLst>
            <pc:docMk/>
            <pc:sldMk cId="3165081508" sldId="471"/>
            <ac:spMk id="65" creationId="{B1E506F5-2E7F-0775-240C-BA505347B53F}"/>
          </ac:spMkLst>
        </pc:spChg>
        <pc:spChg chg="mod">
          <ac:chgData name="H M" userId="84cd2103f36ef0dc" providerId="LiveId" clId="{770B115F-2050-45C9-853E-0806995C2A01}" dt="2024-03-05T09:24:34.560" v="435" actId="782"/>
          <ac:spMkLst>
            <pc:docMk/>
            <pc:sldMk cId="3165081508" sldId="471"/>
            <ac:spMk id="66" creationId="{66AB47D2-81DE-18F0-6C5E-FE6261F64319}"/>
          </ac:spMkLst>
        </pc:spChg>
        <pc:spChg chg="mod">
          <ac:chgData name="H M" userId="84cd2103f36ef0dc" providerId="LiveId" clId="{770B115F-2050-45C9-853E-0806995C2A01}" dt="2024-03-05T09:24:34.560" v="435" actId="782"/>
          <ac:spMkLst>
            <pc:docMk/>
            <pc:sldMk cId="3165081508" sldId="471"/>
            <ac:spMk id="67" creationId="{1E0CE4EA-1298-77D3-68C3-E2E0BEEB73E4}"/>
          </ac:spMkLst>
        </pc:spChg>
        <pc:spChg chg="mod">
          <ac:chgData name="H M" userId="84cd2103f36ef0dc" providerId="LiveId" clId="{770B115F-2050-45C9-853E-0806995C2A01}" dt="2024-03-05T09:24:34.560" v="435" actId="782"/>
          <ac:spMkLst>
            <pc:docMk/>
            <pc:sldMk cId="3165081508" sldId="471"/>
            <ac:spMk id="68" creationId="{4213267D-01E3-395E-02D9-2922310FF582}"/>
          </ac:spMkLst>
        </pc:spChg>
        <pc:spChg chg="mod">
          <ac:chgData name="H M" userId="84cd2103f36ef0dc" providerId="LiveId" clId="{770B115F-2050-45C9-853E-0806995C2A01}" dt="2024-03-05T09:24:34.560" v="435" actId="782"/>
          <ac:spMkLst>
            <pc:docMk/>
            <pc:sldMk cId="3165081508" sldId="471"/>
            <ac:spMk id="69" creationId="{F895CB40-7FFA-FB3C-326E-FD06CEAA1FCE}"/>
          </ac:spMkLst>
        </pc:spChg>
        <pc:spChg chg="mod">
          <ac:chgData name="H M" userId="84cd2103f36ef0dc" providerId="LiveId" clId="{770B115F-2050-45C9-853E-0806995C2A01}" dt="2024-03-05T09:24:34.560" v="435" actId="782"/>
          <ac:spMkLst>
            <pc:docMk/>
            <pc:sldMk cId="3165081508" sldId="471"/>
            <ac:spMk id="70" creationId="{F01296EB-6A23-1B86-AF5A-1ED93BB4CB1F}"/>
          </ac:spMkLst>
        </pc:spChg>
        <pc:spChg chg="mod">
          <ac:chgData name="H M" userId="84cd2103f36ef0dc" providerId="LiveId" clId="{770B115F-2050-45C9-853E-0806995C2A01}" dt="2024-03-05T09:24:34.560" v="435" actId="782"/>
          <ac:spMkLst>
            <pc:docMk/>
            <pc:sldMk cId="3165081508" sldId="471"/>
            <ac:spMk id="71" creationId="{EBE66F63-2C26-0207-B6B1-E54D20B0617C}"/>
          </ac:spMkLst>
        </pc:spChg>
        <pc:spChg chg="mod">
          <ac:chgData name="H M" userId="84cd2103f36ef0dc" providerId="LiveId" clId="{770B115F-2050-45C9-853E-0806995C2A01}" dt="2024-03-05T09:24:34.560" v="435" actId="782"/>
          <ac:spMkLst>
            <pc:docMk/>
            <pc:sldMk cId="3165081508" sldId="471"/>
            <ac:spMk id="72" creationId="{C511E019-D491-598C-F0C1-96A0976A1F4D}"/>
          </ac:spMkLst>
        </pc:spChg>
        <pc:spChg chg="mod">
          <ac:chgData name="H M" userId="84cd2103f36ef0dc" providerId="LiveId" clId="{770B115F-2050-45C9-853E-0806995C2A01}" dt="2024-03-05T09:24:34.560" v="435" actId="782"/>
          <ac:spMkLst>
            <pc:docMk/>
            <pc:sldMk cId="3165081508" sldId="471"/>
            <ac:spMk id="73" creationId="{50E616AF-2102-D761-3AB0-266AE6C80C77}"/>
          </ac:spMkLst>
        </pc:spChg>
        <pc:spChg chg="mod">
          <ac:chgData name="H M" userId="84cd2103f36ef0dc" providerId="LiveId" clId="{770B115F-2050-45C9-853E-0806995C2A01}" dt="2024-03-05T09:24:34.560" v="435" actId="782"/>
          <ac:spMkLst>
            <pc:docMk/>
            <pc:sldMk cId="3165081508" sldId="471"/>
            <ac:spMk id="74" creationId="{573ECEE9-35B8-5FBC-3E51-CF0BE6787FF6}"/>
          </ac:spMkLst>
        </pc:spChg>
        <pc:spChg chg="mod">
          <ac:chgData name="H M" userId="84cd2103f36ef0dc" providerId="LiveId" clId="{770B115F-2050-45C9-853E-0806995C2A01}" dt="2024-03-05T09:24:34.560" v="435" actId="782"/>
          <ac:spMkLst>
            <pc:docMk/>
            <pc:sldMk cId="3165081508" sldId="471"/>
            <ac:spMk id="75" creationId="{5B056C96-2252-7293-2098-85459ED91FA1}"/>
          </ac:spMkLst>
        </pc:spChg>
        <pc:spChg chg="mod">
          <ac:chgData name="H M" userId="84cd2103f36ef0dc" providerId="LiveId" clId="{770B115F-2050-45C9-853E-0806995C2A01}" dt="2024-03-05T09:24:34.560" v="435" actId="782"/>
          <ac:spMkLst>
            <pc:docMk/>
            <pc:sldMk cId="3165081508" sldId="471"/>
            <ac:spMk id="76" creationId="{989C8275-C010-4945-8AC1-1D7756F8EDF6}"/>
          </ac:spMkLst>
        </pc:spChg>
        <pc:spChg chg="add mod">
          <ac:chgData name="H M" userId="84cd2103f36ef0dc" providerId="LiveId" clId="{770B115F-2050-45C9-853E-0806995C2A01}" dt="2024-03-05T09:24:34.560" v="435" actId="782"/>
          <ac:spMkLst>
            <pc:docMk/>
            <pc:sldMk cId="3165081508" sldId="471"/>
            <ac:spMk id="77" creationId="{B136836B-ACE4-FCCF-AF62-EB7E4E39B369}"/>
          </ac:spMkLst>
        </pc:spChg>
        <pc:spChg chg="mod">
          <ac:chgData name="H M" userId="84cd2103f36ef0dc" providerId="LiveId" clId="{770B115F-2050-45C9-853E-0806995C2A01}" dt="2024-03-05T09:35:09.983" v="644"/>
          <ac:spMkLst>
            <pc:docMk/>
            <pc:sldMk cId="3165081508" sldId="471"/>
            <ac:spMk id="81" creationId="{2C3986C1-1665-4861-1B40-FF11C8C1C761}"/>
          </ac:spMkLst>
        </pc:spChg>
        <pc:spChg chg="add mod">
          <ac:chgData name="H M" userId="84cd2103f36ef0dc" providerId="LiveId" clId="{770B115F-2050-45C9-853E-0806995C2A01}" dt="2024-03-05T09:24:34.560" v="435" actId="782"/>
          <ac:spMkLst>
            <pc:docMk/>
            <pc:sldMk cId="3165081508" sldId="471"/>
            <ac:spMk id="82" creationId="{6DB54947-C6A0-CFB2-1191-09CA01690C4B}"/>
          </ac:spMkLst>
        </pc:spChg>
        <pc:spChg chg="add mod">
          <ac:chgData name="H M" userId="84cd2103f36ef0dc" providerId="LiveId" clId="{770B115F-2050-45C9-853E-0806995C2A01}" dt="2024-03-05T09:31:39.885" v="557" actId="20577"/>
          <ac:spMkLst>
            <pc:docMk/>
            <pc:sldMk cId="3165081508" sldId="471"/>
            <ac:spMk id="83" creationId="{5F49F352-20D6-E693-65CC-284E86EFDE28}"/>
          </ac:spMkLst>
        </pc:spChg>
        <pc:spChg chg="add mod">
          <ac:chgData name="H M" userId="84cd2103f36ef0dc" providerId="LiveId" clId="{770B115F-2050-45C9-853E-0806995C2A01}" dt="2024-03-05T09:24:34.560" v="435" actId="782"/>
          <ac:spMkLst>
            <pc:docMk/>
            <pc:sldMk cId="3165081508" sldId="471"/>
            <ac:spMk id="84" creationId="{08FC3D5C-C1C0-E20E-0FA7-F1CB32E103CC}"/>
          </ac:spMkLst>
        </pc:spChg>
        <pc:spChg chg="add mod">
          <ac:chgData name="H M" userId="84cd2103f36ef0dc" providerId="LiveId" clId="{770B115F-2050-45C9-853E-0806995C2A01}" dt="2024-03-05T09:42:47.033" v="757" actId="1076"/>
          <ac:spMkLst>
            <pc:docMk/>
            <pc:sldMk cId="3165081508" sldId="471"/>
            <ac:spMk id="85" creationId="{CBE850EF-2008-DBE0-0017-A2236C3603C0}"/>
          </ac:spMkLst>
        </pc:spChg>
        <pc:spChg chg="mod">
          <ac:chgData name="H M" userId="84cd2103f36ef0dc" providerId="LiveId" clId="{770B115F-2050-45C9-853E-0806995C2A01}" dt="2024-03-05T09:24:34.560" v="435" actId="782"/>
          <ac:spMkLst>
            <pc:docMk/>
            <pc:sldMk cId="3165081508" sldId="471"/>
            <ac:spMk id="87" creationId="{B313B6E3-FCE9-BC86-65C1-86D64873B1F6}"/>
          </ac:spMkLst>
        </pc:spChg>
        <pc:spChg chg="mod">
          <ac:chgData name="H M" userId="84cd2103f36ef0dc" providerId="LiveId" clId="{770B115F-2050-45C9-853E-0806995C2A01}" dt="2024-03-05T09:24:34.560" v="435" actId="782"/>
          <ac:spMkLst>
            <pc:docMk/>
            <pc:sldMk cId="3165081508" sldId="471"/>
            <ac:spMk id="88" creationId="{EE345ED1-B467-7833-6870-FA31655F4900}"/>
          </ac:spMkLst>
        </pc:spChg>
        <pc:spChg chg="mod">
          <ac:chgData name="H M" userId="84cd2103f36ef0dc" providerId="LiveId" clId="{770B115F-2050-45C9-853E-0806995C2A01}" dt="2024-03-05T09:24:34.560" v="435" actId="782"/>
          <ac:spMkLst>
            <pc:docMk/>
            <pc:sldMk cId="3165081508" sldId="471"/>
            <ac:spMk id="89" creationId="{EA7EECAC-09A6-76E8-6195-6C576F1942CE}"/>
          </ac:spMkLst>
        </pc:spChg>
        <pc:spChg chg="mod">
          <ac:chgData name="H M" userId="84cd2103f36ef0dc" providerId="LiveId" clId="{770B115F-2050-45C9-853E-0806995C2A01}" dt="2024-03-05T09:24:34.560" v="435" actId="782"/>
          <ac:spMkLst>
            <pc:docMk/>
            <pc:sldMk cId="3165081508" sldId="471"/>
            <ac:spMk id="90" creationId="{A0AEB90D-6BAF-C569-ECDA-85480B71F37C}"/>
          </ac:spMkLst>
        </pc:spChg>
        <pc:spChg chg="mod">
          <ac:chgData name="H M" userId="84cd2103f36ef0dc" providerId="LiveId" clId="{770B115F-2050-45C9-853E-0806995C2A01}" dt="2024-03-05T09:24:34.560" v="435" actId="782"/>
          <ac:spMkLst>
            <pc:docMk/>
            <pc:sldMk cId="3165081508" sldId="471"/>
            <ac:spMk id="91" creationId="{BC6BAFAE-57AC-2A85-0E8D-D7CA42C512A3}"/>
          </ac:spMkLst>
        </pc:spChg>
        <pc:spChg chg="mod">
          <ac:chgData name="H M" userId="84cd2103f36ef0dc" providerId="LiveId" clId="{770B115F-2050-45C9-853E-0806995C2A01}" dt="2024-03-05T09:24:34.560" v="435" actId="782"/>
          <ac:spMkLst>
            <pc:docMk/>
            <pc:sldMk cId="3165081508" sldId="471"/>
            <ac:spMk id="92" creationId="{3009DEC9-9C4D-4636-91E2-232DB9D1D3CF}"/>
          </ac:spMkLst>
        </pc:spChg>
        <pc:spChg chg="mod">
          <ac:chgData name="H M" userId="84cd2103f36ef0dc" providerId="LiveId" clId="{770B115F-2050-45C9-853E-0806995C2A01}" dt="2024-03-05T09:24:34.560" v="435" actId="782"/>
          <ac:spMkLst>
            <pc:docMk/>
            <pc:sldMk cId="3165081508" sldId="471"/>
            <ac:spMk id="93" creationId="{3EA4F6BE-FBA2-EA44-399D-EDBDDBBA00D1}"/>
          </ac:spMkLst>
        </pc:spChg>
        <pc:spChg chg="mod">
          <ac:chgData name="H M" userId="84cd2103f36ef0dc" providerId="LiveId" clId="{770B115F-2050-45C9-853E-0806995C2A01}" dt="2024-03-05T09:24:34.560" v="435" actId="782"/>
          <ac:spMkLst>
            <pc:docMk/>
            <pc:sldMk cId="3165081508" sldId="471"/>
            <ac:spMk id="94" creationId="{F355DB3F-C83C-93AD-F135-7B9DD7137C17}"/>
          </ac:spMkLst>
        </pc:spChg>
        <pc:spChg chg="mod">
          <ac:chgData name="H M" userId="84cd2103f36ef0dc" providerId="LiveId" clId="{770B115F-2050-45C9-853E-0806995C2A01}" dt="2024-03-05T09:24:34.560" v="435" actId="782"/>
          <ac:spMkLst>
            <pc:docMk/>
            <pc:sldMk cId="3165081508" sldId="471"/>
            <ac:spMk id="95" creationId="{9691B462-5D1D-E72A-32F8-98AB7CDC5BE4}"/>
          </ac:spMkLst>
        </pc:spChg>
        <pc:spChg chg="mod">
          <ac:chgData name="H M" userId="84cd2103f36ef0dc" providerId="LiveId" clId="{770B115F-2050-45C9-853E-0806995C2A01}" dt="2024-03-05T09:24:34.560" v="435" actId="782"/>
          <ac:spMkLst>
            <pc:docMk/>
            <pc:sldMk cId="3165081508" sldId="471"/>
            <ac:spMk id="96" creationId="{1529AC79-06A7-A833-C644-A8FBFF095720}"/>
          </ac:spMkLst>
        </pc:spChg>
        <pc:spChg chg="mod">
          <ac:chgData name="H M" userId="84cd2103f36ef0dc" providerId="LiveId" clId="{770B115F-2050-45C9-853E-0806995C2A01}" dt="2024-03-05T09:24:34.560" v="435" actId="782"/>
          <ac:spMkLst>
            <pc:docMk/>
            <pc:sldMk cId="3165081508" sldId="471"/>
            <ac:spMk id="97" creationId="{EB4CC9B7-6D9C-F6B8-542C-4E6ECABE27D1}"/>
          </ac:spMkLst>
        </pc:spChg>
        <pc:spChg chg="mod">
          <ac:chgData name="H M" userId="84cd2103f36ef0dc" providerId="LiveId" clId="{770B115F-2050-45C9-853E-0806995C2A01}" dt="2024-03-05T09:24:34.560" v="435" actId="782"/>
          <ac:spMkLst>
            <pc:docMk/>
            <pc:sldMk cId="3165081508" sldId="471"/>
            <ac:spMk id="98" creationId="{7BCC4152-D33F-544B-5D22-243AED97A40D}"/>
          </ac:spMkLst>
        </pc:spChg>
        <pc:spChg chg="mod">
          <ac:chgData name="H M" userId="84cd2103f36ef0dc" providerId="LiveId" clId="{770B115F-2050-45C9-853E-0806995C2A01}" dt="2024-03-05T09:24:34.560" v="435" actId="782"/>
          <ac:spMkLst>
            <pc:docMk/>
            <pc:sldMk cId="3165081508" sldId="471"/>
            <ac:spMk id="99" creationId="{83DF32F1-0B5D-D54E-FFBA-5A224E158CA9}"/>
          </ac:spMkLst>
        </pc:spChg>
        <pc:spChg chg="mod">
          <ac:chgData name="H M" userId="84cd2103f36ef0dc" providerId="LiveId" clId="{770B115F-2050-45C9-853E-0806995C2A01}" dt="2024-03-05T09:24:34.560" v="435" actId="782"/>
          <ac:spMkLst>
            <pc:docMk/>
            <pc:sldMk cId="3165081508" sldId="471"/>
            <ac:spMk id="100" creationId="{B99A3163-21DB-B578-00EE-6553D05602D4}"/>
          </ac:spMkLst>
        </pc:spChg>
        <pc:spChg chg="mod">
          <ac:chgData name="H M" userId="84cd2103f36ef0dc" providerId="LiveId" clId="{770B115F-2050-45C9-853E-0806995C2A01}" dt="2024-03-05T09:24:34.560" v="435" actId="782"/>
          <ac:spMkLst>
            <pc:docMk/>
            <pc:sldMk cId="3165081508" sldId="471"/>
            <ac:spMk id="102" creationId="{1E52FEA2-D77C-A330-6D1A-09F28CF57128}"/>
          </ac:spMkLst>
        </pc:spChg>
        <pc:spChg chg="mod">
          <ac:chgData name="H M" userId="84cd2103f36ef0dc" providerId="LiveId" clId="{770B115F-2050-45C9-853E-0806995C2A01}" dt="2024-03-05T09:24:34.560" v="435" actId="782"/>
          <ac:spMkLst>
            <pc:docMk/>
            <pc:sldMk cId="3165081508" sldId="471"/>
            <ac:spMk id="103" creationId="{493FC22C-B34A-3CDB-DD0D-41486AF0B0BA}"/>
          </ac:spMkLst>
        </pc:spChg>
        <pc:spChg chg="mod">
          <ac:chgData name="H M" userId="84cd2103f36ef0dc" providerId="LiveId" clId="{770B115F-2050-45C9-853E-0806995C2A01}" dt="2024-03-05T09:24:34.560" v="435" actId="782"/>
          <ac:spMkLst>
            <pc:docMk/>
            <pc:sldMk cId="3165081508" sldId="471"/>
            <ac:spMk id="104" creationId="{1CB83D1C-F0D8-17B5-C3A2-4A2377B7FC8E}"/>
          </ac:spMkLst>
        </pc:spChg>
        <pc:spChg chg="mod">
          <ac:chgData name="H M" userId="84cd2103f36ef0dc" providerId="LiveId" clId="{770B115F-2050-45C9-853E-0806995C2A01}" dt="2024-03-05T09:24:34.560" v="435" actId="782"/>
          <ac:spMkLst>
            <pc:docMk/>
            <pc:sldMk cId="3165081508" sldId="471"/>
            <ac:spMk id="105" creationId="{B2447414-DECC-19D3-A801-CE0DEFC34620}"/>
          </ac:spMkLst>
        </pc:spChg>
        <pc:spChg chg="mod">
          <ac:chgData name="H M" userId="84cd2103f36ef0dc" providerId="LiveId" clId="{770B115F-2050-45C9-853E-0806995C2A01}" dt="2024-03-05T09:24:34.560" v="435" actId="782"/>
          <ac:spMkLst>
            <pc:docMk/>
            <pc:sldMk cId="3165081508" sldId="471"/>
            <ac:spMk id="106" creationId="{7A92A207-9EAD-CB43-9539-8403BABA9682}"/>
          </ac:spMkLst>
        </pc:spChg>
        <pc:spChg chg="mod">
          <ac:chgData name="H M" userId="84cd2103f36ef0dc" providerId="LiveId" clId="{770B115F-2050-45C9-853E-0806995C2A01}" dt="2024-03-05T09:24:34.560" v="435" actId="782"/>
          <ac:spMkLst>
            <pc:docMk/>
            <pc:sldMk cId="3165081508" sldId="471"/>
            <ac:spMk id="107" creationId="{F9BE3B53-D8BC-B47F-5BAF-71A2B0DC7039}"/>
          </ac:spMkLst>
        </pc:spChg>
        <pc:spChg chg="mod">
          <ac:chgData name="H M" userId="84cd2103f36ef0dc" providerId="LiveId" clId="{770B115F-2050-45C9-853E-0806995C2A01}" dt="2024-03-05T09:24:34.560" v="435" actId="782"/>
          <ac:spMkLst>
            <pc:docMk/>
            <pc:sldMk cId="3165081508" sldId="471"/>
            <ac:spMk id="108" creationId="{F4517BE4-A305-0835-4EB5-03F4615CC42F}"/>
          </ac:spMkLst>
        </pc:spChg>
        <pc:spChg chg="mod">
          <ac:chgData name="H M" userId="84cd2103f36ef0dc" providerId="LiveId" clId="{770B115F-2050-45C9-853E-0806995C2A01}" dt="2024-03-05T09:24:34.560" v="435" actId="782"/>
          <ac:spMkLst>
            <pc:docMk/>
            <pc:sldMk cId="3165081508" sldId="471"/>
            <ac:spMk id="109" creationId="{404298A0-DC01-44E6-84FD-9F672EA483D3}"/>
          </ac:spMkLst>
        </pc:spChg>
        <pc:spChg chg="mod">
          <ac:chgData name="H M" userId="84cd2103f36ef0dc" providerId="LiveId" clId="{770B115F-2050-45C9-853E-0806995C2A01}" dt="2024-03-05T09:24:34.560" v="435" actId="782"/>
          <ac:spMkLst>
            <pc:docMk/>
            <pc:sldMk cId="3165081508" sldId="471"/>
            <ac:spMk id="110" creationId="{54B0EC89-FCD4-7B3C-4BC5-6A31C2E5756F}"/>
          </ac:spMkLst>
        </pc:spChg>
        <pc:spChg chg="mod">
          <ac:chgData name="H M" userId="84cd2103f36ef0dc" providerId="LiveId" clId="{770B115F-2050-45C9-853E-0806995C2A01}" dt="2024-03-05T09:24:34.560" v="435" actId="782"/>
          <ac:spMkLst>
            <pc:docMk/>
            <pc:sldMk cId="3165081508" sldId="471"/>
            <ac:spMk id="111" creationId="{25EE909C-16B9-C928-94AD-29C664CB0538}"/>
          </ac:spMkLst>
        </pc:spChg>
        <pc:spChg chg="mod">
          <ac:chgData name="H M" userId="84cd2103f36ef0dc" providerId="LiveId" clId="{770B115F-2050-45C9-853E-0806995C2A01}" dt="2024-03-05T09:24:34.560" v="435" actId="782"/>
          <ac:spMkLst>
            <pc:docMk/>
            <pc:sldMk cId="3165081508" sldId="471"/>
            <ac:spMk id="112" creationId="{A92AB81F-E351-ADB7-DD39-A19865E5D3BF}"/>
          </ac:spMkLst>
        </pc:spChg>
        <pc:spChg chg="mod">
          <ac:chgData name="H M" userId="84cd2103f36ef0dc" providerId="LiveId" clId="{770B115F-2050-45C9-853E-0806995C2A01}" dt="2024-03-05T09:24:34.560" v="435" actId="782"/>
          <ac:spMkLst>
            <pc:docMk/>
            <pc:sldMk cId="3165081508" sldId="471"/>
            <ac:spMk id="113" creationId="{CD54C71E-025B-4184-E978-A8B4D6286475}"/>
          </ac:spMkLst>
        </pc:spChg>
        <pc:spChg chg="mod">
          <ac:chgData name="H M" userId="84cd2103f36ef0dc" providerId="LiveId" clId="{770B115F-2050-45C9-853E-0806995C2A01}" dt="2024-03-05T09:24:34.560" v="435" actId="782"/>
          <ac:spMkLst>
            <pc:docMk/>
            <pc:sldMk cId="3165081508" sldId="471"/>
            <ac:spMk id="114" creationId="{B770338E-82E9-DFB0-EF0C-F310A77A9062}"/>
          </ac:spMkLst>
        </pc:spChg>
        <pc:spChg chg="mod">
          <ac:chgData name="H M" userId="84cd2103f36ef0dc" providerId="LiveId" clId="{770B115F-2050-45C9-853E-0806995C2A01}" dt="2024-03-05T09:24:34.560" v="435" actId="782"/>
          <ac:spMkLst>
            <pc:docMk/>
            <pc:sldMk cId="3165081508" sldId="471"/>
            <ac:spMk id="115" creationId="{93ECD20E-E530-E9F2-9450-3D1D31BBEC77}"/>
          </ac:spMkLst>
        </pc:spChg>
        <pc:spChg chg="mod">
          <ac:chgData name="H M" userId="84cd2103f36ef0dc" providerId="LiveId" clId="{770B115F-2050-45C9-853E-0806995C2A01}" dt="2024-03-05T09:24:34.560" v="435" actId="782"/>
          <ac:spMkLst>
            <pc:docMk/>
            <pc:sldMk cId="3165081508" sldId="471"/>
            <ac:spMk id="116" creationId="{925CCEED-FE01-8F64-DF78-87BC8D58B08F}"/>
          </ac:spMkLst>
        </pc:spChg>
        <pc:spChg chg="mod">
          <ac:chgData name="H M" userId="84cd2103f36ef0dc" providerId="LiveId" clId="{770B115F-2050-45C9-853E-0806995C2A01}" dt="2024-03-05T09:24:34.560" v="435" actId="782"/>
          <ac:spMkLst>
            <pc:docMk/>
            <pc:sldMk cId="3165081508" sldId="471"/>
            <ac:spMk id="117" creationId="{5170AF86-1D73-C6A6-26DA-2548B23F68AF}"/>
          </ac:spMkLst>
        </pc:spChg>
        <pc:spChg chg="mod">
          <ac:chgData name="H M" userId="84cd2103f36ef0dc" providerId="LiveId" clId="{770B115F-2050-45C9-853E-0806995C2A01}" dt="2024-03-05T09:24:34.560" v="435" actId="782"/>
          <ac:spMkLst>
            <pc:docMk/>
            <pc:sldMk cId="3165081508" sldId="471"/>
            <ac:spMk id="118" creationId="{C540A6B0-A2A8-C29E-E618-171682D419A2}"/>
          </ac:spMkLst>
        </pc:spChg>
        <pc:spChg chg="mod">
          <ac:chgData name="H M" userId="84cd2103f36ef0dc" providerId="LiveId" clId="{770B115F-2050-45C9-853E-0806995C2A01}" dt="2024-03-05T09:24:34.560" v="435" actId="782"/>
          <ac:spMkLst>
            <pc:docMk/>
            <pc:sldMk cId="3165081508" sldId="471"/>
            <ac:spMk id="119" creationId="{0422A23D-68A1-F4D2-E1AD-EA63453875DF}"/>
          </ac:spMkLst>
        </pc:spChg>
        <pc:spChg chg="mod">
          <ac:chgData name="H M" userId="84cd2103f36ef0dc" providerId="LiveId" clId="{770B115F-2050-45C9-853E-0806995C2A01}" dt="2024-03-05T09:24:34.560" v="435" actId="782"/>
          <ac:spMkLst>
            <pc:docMk/>
            <pc:sldMk cId="3165081508" sldId="471"/>
            <ac:spMk id="120" creationId="{EB28EF50-C3C7-BB02-655B-313F2305649C}"/>
          </ac:spMkLst>
        </pc:spChg>
        <pc:spChg chg="mod">
          <ac:chgData name="H M" userId="84cd2103f36ef0dc" providerId="LiveId" clId="{770B115F-2050-45C9-853E-0806995C2A01}" dt="2024-03-05T09:24:34.560" v="435" actId="782"/>
          <ac:spMkLst>
            <pc:docMk/>
            <pc:sldMk cId="3165081508" sldId="471"/>
            <ac:spMk id="121" creationId="{23967EE4-8600-1E04-399D-8BEBC446512B}"/>
          </ac:spMkLst>
        </pc:spChg>
        <pc:spChg chg="mod">
          <ac:chgData name="H M" userId="84cd2103f36ef0dc" providerId="LiveId" clId="{770B115F-2050-45C9-853E-0806995C2A01}" dt="2024-03-05T09:24:34.560" v="435" actId="782"/>
          <ac:spMkLst>
            <pc:docMk/>
            <pc:sldMk cId="3165081508" sldId="471"/>
            <ac:spMk id="122" creationId="{E0166495-7EEB-6425-DD72-8B5DE266D4FC}"/>
          </ac:spMkLst>
        </pc:spChg>
        <pc:spChg chg="mod">
          <ac:chgData name="H M" userId="84cd2103f36ef0dc" providerId="LiveId" clId="{770B115F-2050-45C9-853E-0806995C2A01}" dt="2024-03-05T09:24:34.560" v="435" actId="782"/>
          <ac:spMkLst>
            <pc:docMk/>
            <pc:sldMk cId="3165081508" sldId="471"/>
            <ac:spMk id="123" creationId="{105A3960-73AE-11B9-52E5-36D6CC2CB056}"/>
          </ac:spMkLst>
        </pc:spChg>
        <pc:spChg chg="mod">
          <ac:chgData name="H M" userId="84cd2103f36ef0dc" providerId="LiveId" clId="{770B115F-2050-45C9-853E-0806995C2A01}" dt="2024-03-05T09:24:34.560" v="435" actId="782"/>
          <ac:spMkLst>
            <pc:docMk/>
            <pc:sldMk cId="3165081508" sldId="471"/>
            <ac:spMk id="124" creationId="{53F5E0E7-F5EC-B01E-064D-87E0A052BE71}"/>
          </ac:spMkLst>
        </pc:spChg>
        <pc:spChg chg="mod">
          <ac:chgData name="H M" userId="84cd2103f36ef0dc" providerId="LiveId" clId="{770B115F-2050-45C9-853E-0806995C2A01}" dt="2024-03-05T09:24:34.560" v="435" actId="782"/>
          <ac:spMkLst>
            <pc:docMk/>
            <pc:sldMk cId="3165081508" sldId="471"/>
            <ac:spMk id="125" creationId="{08D5C76A-6CB0-558B-E468-83F36987E8CF}"/>
          </ac:spMkLst>
        </pc:spChg>
        <pc:spChg chg="mod">
          <ac:chgData name="H M" userId="84cd2103f36ef0dc" providerId="LiveId" clId="{770B115F-2050-45C9-853E-0806995C2A01}" dt="2024-03-05T09:24:34.560" v="435" actId="782"/>
          <ac:spMkLst>
            <pc:docMk/>
            <pc:sldMk cId="3165081508" sldId="471"/>
            <ac:spMk id="126" creationId="{7596F85C-417C-8CE2-88DE-91ECE90FC7AB}"/>
          </ac:spMkLst>
        </pc:spChg>
        <pc:spChg chg="mod">
          <ac:chgData name="H M" userId="84cd2103f36ef0dc" providerId="LiveId" clId="{770B115F-2050-45C9-853E-0806995C2A01}" dt="2024-03-05T09:24:34.560" v="435" actId="782"/>
          <ac:spMkLst>
            <pc:docMk/>
            <pc:sldMk cId="3165081508" sldId="471"/>
            <ac:spMk id="127" creationId="{A052EBD6-034B-273B-729D-2BB995AFE244}"/>
          </ac:spMkLst>
        </pc:spChg>
        <pc:spChg chg="mod">
          <ac:chgData name="H M" userId="84cd2103f36ef0dc" providerId="LiveId" clId="{770B115F-2050-45C9-853E-0806995C2A01}" dt="2024-03-05T09:24:34.560" v="435" actId="782"/>
          <ac:spMkLst>
            <pc:docMk/>
            <pc:sldMk cId="3165081508" sldId="471"/>
            <ac:spMk id="128" creationId="{BC5A1C5E-8805-FD7A-9ED7-069C10A79AAF}"/>
          </ac:spMkLst>
        </pc:spChg>
        <pc:spChg chg="mod">
          <ac:chgData name="H M" userId="84cd2103f36ef0dc" providerId="LiveId" clId="{770B115F-2050-45C9-853E-0806995C2A01}" dt="2024-03-05T09:24:34.560" v="435" actId="782"/>
          <ac:spMkLst>
            <pc:docMk/>
            <pc:sldMk cId="3165081508" sldId="471"/>
            <ac:spMk id="129" creationId="{07BA79DA-92D6-31AD-AF10-6FE616F72ABD}"/>
          </ac:spMkLst>
        </pc:spChg>
        <pc:spChg chg="mod">
          <ac:chgData name="H M" userId="84cd2103f36ef0dc" providerId="LiveId" clId="{770B115F-2050-45C9-853E-0806995C2A01}" dt="2024-03-05T09:24:34.560" v="435" actId="782"/>
          <ac:spMkLst>
            <pc:docMk/>
            <pc:sldMk cId="3165081508" sldId="471"/>
            <ac:spMk id="130" creationId="{EE1463D4-9AF9-F775-2826-312A3D017BAF}"/>
          </ac:spMkLst>
        </pc:spChg>
        <pc:spChg chg="mod">
          <ac:chgData name="H M" userId="84cd2103f36ef0dc" providerId="LiveId" clId="{770B115F-2050-45C9-853E-0806995C2A01}" dt="2024-03-05T09:24:34.560" v="435" actId="782"/>
          <ac:spMkLst>
            <pc:docMk/>
            <pc:sldMk cId="3165081508" sldId="471"/>
            <ac:spMk id="131" creationId="{755A676C-4CF2-0E16-CD17-C7B3680B7204}"/>
          </ac:spMkLst>
        </pc:spChg>
        <pc:spChg chg="mod">
          <ac:chgData name="H M" userId="84cd2103f36ef0dc" providerId="LiveId" clId="{770B115F-2050-45C9-853E-0806995C2A01}" dt="2024-03-05T09:24:34.560" v="435" actId="782"/>
          <ac:spMkLst>
            <pc:docMk/>
            <pc:sldMk cId="3165081508" sldId="471"/>
            <ac:spMk id="132" creationId="{168C1A25-1AE9-E6E8-5068-FEC877B5C362}"/>
          </ac:spMkLst>
        </pc:spChg>
        <pc:spChg chg="mod">
          <ac:chgData name="H M" userId="84cd2103f36ef0dc" providerId="LiveId" clId="{770B115F-2050-45C9-853E-0806995C2A01}" dt="2024-03-05T09:24:34.560" v="435" actId="782"/>
          <ac:spMkLst>
            <pc:docMk/>
            <pc:sldMk cId="3165081508" sldId="471"/>
            <ac:spMk id="133" creationId="{3F721A38-79F0-1108-E82A-1F3A8C3B6580}"/>
          </ac:spMkLst>
        </pc:spChg>
        <pc:spChg chg="mod">
          <ac:chgData name="H M" userId="84cd2103f36ef0dc" providerId="LiveId" clId="{770B115F-2050-45C9-853E-0806995C2A01}" dt="2024-03-05T09:24:34.560" v="435" actId="782"/>
          <ac:spMkLst>
            <pc:docMk/>
            <pc:sldMk cId="3165081508" sldId="471"/>
            <ac:spMk id="134" creationId="{4E4C46E3-55DF-78DA-8AEE-78D1958E6E89}"/>
          </ac:spMkLst>
        </pc:spChg>
        <pc:spChg chg="mod">
          <ac:chgData name="H M" userId="84cd2103f36ef0dc" providerId="LiveId" clId="{770B115F-2050-45C9-853E-0806995C2A01}" dt="2024-03-05T09:24:34.560" v="435" actId="782"/>
          <ac:spMkLst>
            <pc:docMk/>
            <pc:sldMk cId="3165081508" sldId="471"/>
            <ac:spMk id="135" creationId="{CA54CB18-7656-38E0-975D-7ABD3A67C7A4}"/>
          </ac:spMkLst>
        </pc:spChg>
        <pc:spChg chg="mod">
          <ac:chgData name="H M" userId="84cd2103f36ef0dc" providerId="LiveId" clId="{770B115F-2050-45C9-853E-0806995C2A01}" dt="2024-03-05T09:24:34.560" v="435" actId="782"/>
          <ac:spMkLst>
            <pc:docMk/>
            <pc:sldMk cId="3165081508" sldId="471"/>
            <ac:spMk id="136" creationId="{7723C357-5674-4724-A877-1F60562CCCA9}"/>
          </ac:spMkLst>
        </pc:spChg>
        <pc:spChg chg="mod">
          <ac:chgData name="H M" userId="84cd2103f36ef0dc" providerId="LiveId" clId="{770B115F-2050-45C9-853E-0806995C2A01}" dt="2024-03-05T09:24:34.560" v="435" actId="782"/>
          <ac:spMkLst>
            <pc:docMk/>
            <pc:sldMk cId="3165081508" sldId="471"/>
            <ac:spMk id="137" creationId="{76C84313-A195-0053-DB05-983271A8A4BA}"/>
          </ac:spMkLst>
        </pc:spChg>
        <pc:spChg chg="mod">
          <ac:chgData name="H M" userId="84cd2103f36ef0dc" providerId="LiveId" clId="{770B115F-2050-45C9-853E-0806995C2A01}" dt="2024-03-05T09:24:34.560" v="435" actId="782"/>
          <ac:spMkLst>
            <pc:docMk/>
            <pc:sldMk cId="3165081508" sldId="471"/>
            <ac:spMk id="139" creationId="{9EEB07B8-F016-C789-4139-B7A46C9557E0}"/>
          </ac:spMkLst>
        </pc:spChg>
        <pc:spChg chg="mod">
          <ac:chgData name="H M" userId="84cd2103f36ef0dc" providerId="LiveId" clId="{770B115F-2050-45C9-853E-0806995C2A01}" dt="2024-03-05T09:24:34.560" v="435" actId="782"/>
          <ac:spMkLst>
            <pc:docMk/>
            <pc:sldMk cId="3165081508" sldId="471"/>
            <ac:spMk id="140" creationId="{91190B29-11C0-3C20-EF94-B4BF766237A6}"/>
          </ac:spMkLst>
        </pc:spChg>
        <pc:spChg chg="mod">
          <ac:chgData name="H M" userId="84cd2103f36ef0dc" providerId="LiveId" clId="{770B115F-2050-45C9-853E-0806995C2A01}" dt="2024-03-05T09:24:34.560" v="435" actId="782"/>
          <ac:spMkLst>
            <pc:docMk/>
            <pc:sldMk cId="3165081508" sldId="471"/>
            <ac:spMk id="141" creationId="{91616E36-55A7-89A9-30E2-A7ABDA6504DB}"/>
          </ac:spMkLst>
        </pc:spChg>
        <pc:spChg chg="mod">
          <ac:chgData name="H M" userId="84cd2103f36ef0dc" providerId="LiveId" clId="{770B115F-2050-45C9-853E-0806995C2A01}" dt="2024-03-05T09:24:34.560" v="435" actId="782"/>
          <ac:spMkLst>
            <pc:docMk/>
            <pc:sldMk cId="3165081508" sldId="471"/>
            <ac:spMk id="142" creationId="{53F0490D-4BB1-FFF1-FA7C-20139B491482}"/>
          </ac:spMkLst>
        </pc:spChg>
        <pc:spChg chg="mod">
          <ac:chgData name="H M" userId="84cd2103f36ef0dc" providerId="LiveId" clId="{770B115F-2050-45C9-853E-0806995C2A01}" dt="2024-03-05T09:24:34.560" v="435" actId="782"/>
          <ac:spMkLst>
            <pc:docMk/>
            <pc:sldMk cId="3165081508" sldId="471"/>
            <ac:spMk id="143" creationId="{80219371-3750-4BD0-E7BE-3EBEFD43689B}"/>
          </ac:spMkLst>
        </pc:spChg>
        <pc:spChg chg="mod">
          <ac:chgData name="H M" userId="84cd2103f36ef0dc" providerId="LiveId" clId="{770B115F-2050-45C9-853E-0806995C2A01}" dt="2024-03-05T09:24:34.560" v="435" actId="782"/>
          <ac:spMkLst>
            <pc:docMk/>
            <pc:sldMk cId="3165081508" sldId="471"/>
            <ac:spMk id="144" creationId="{88B364E1-9107-6EF1-4CAF-002FD569CF47}"/>
          </ac:spMkLst>
        </pc:spChg>
        <pc:spChg chg="mod">
          <ac:chgData name="H M" userId="84cd2103f36ef0dc" providerId="LiveId" clId="{770B115F-2050-45C9-853E-0806995C2A01}" dt="2024-03-05T09:24:34.560" v="435" actId="782"/>
          <ac:spMkLst>
            <pc:docMk/>
            <pc:sldMk cId="3165081508" sldId="471"/>
            <ac:spMk id="145" creationId="{B3B172DC-A375-7193-B8E2-4941D0F0ED2D}"/>
          </ac:spMkLst>
        </pc:spChg>
        <pc:spChg chg="mod">
          <ac:chgData name="H M" userId="84cd2103f36ef0dc" providerId="LiveId" clId="{770B115F-2050-45C9-853E-0806995C2A01}" dt="2024-03-05T09:24:34.560" v="435" actId="782"/>
          <ac:spMkLst>
            <pc:docMk/>
            <pc:sldMk cId="3165081508" sldId="471"/>
            <ac:spMk id="146" creationId="{D818D81E-5EFD-E920-5A8F-5E173BEC98D8}"/>
          </ac:spMkLst>
        </pc:spChg>
        <pc:spChg chg="mod">
          <ac:chgData name="H M" userId="84cd2103f36ef0dc" providerId="LiveId" clId="{770B115F-2050-45C9-853E-0806995C2A01}" dt="2024-03-05T09:35:09.983" v="644"/>
          <ac:spMkLst>
            <pc:docMk/>
            <pc:sldMk cId="3165081508" sldId="471"/>
            <ac:spMk id="147" creationId="{9F7587EB-E88F-380C-E5CC-D68A32A6CF16}"/>
          </ac:spMkLst>
        </pc:spChg>
        <pc:spChg chg="mod">
          <ac:chgData name="H M" userId="84cd2103f36ef0dc" providerId="LiveId" clId="{770B115F-2050-45C9-853E-0806995C2A01}" dt="2024-03-05T09:24:34.560" v="435" actId="782"/>
          <ac:spMkLst>
            <pc:docMk/>
            <pc:sldMk cId="3165081508" sldId="471"/>
            <ac:spMk id="151" creationId="{F9ACA30E-4216-BB44-8090-FFFEDBFD3989}"/>
          </ac:spMkLst>
        </pc:spChg>
        <pc:spChg chg="mod">
          <ac:chgData name="H M" userId="84cd2103f36ef0dc" providerId="LiveId" clId="{770B115F-2050-45C9-853E-0806995C2A01}" dt="2024-03-05T09:24:34.560" v="435" actId="782"/>
          <ac:spMkLst>
            <pc:docMk/>
            <pc:sldMk cId="3165081508" sldId="471"/>
            <ac:spMk id="152" creationId="{C8FB6E7E-CEC7-2844-EE1C-7E59FD565E95}"/>
          </ac:spMkLst>
        </pc:spChg>
        <pc:spChg chg="mod">
          <ac:chgData name="H M" userId="84cd2103f36ef0dc" providerId="LiveId" clId="{770B115F-2050-45C9-853E-0806995C2A01}" dt="2024-03-05T09:24:34.560" v="435" actId="782"/>
          <ac:spMkLst>
            <pc:docMk/>
            <pc:sldMk cId="3165081508" sldId="471"/>
            <ac:spMk id="153" creationId="{FEABEC49-2008-F523-F922-639639E4771F}"/>
          </ac:spMkLst>
        </pc:spChg>
        <pc:spChg chg="mod">
          <ac:chgData name="H M" userId="84cd2103f36ef0dc" providerId="LiveId" clId="{770B115F-2050-45C9-853E-0806995C2A01}" dt="2024-03-05T09:24:34.560" v="435" actId="782"/>
          <ac:spMkLst>
            <pc:docMk/>
            <pc:sldMk cId="3165081508" sldId="471"/>
            <ac:spMk id="154" creationId="{DB346DC0-2A65-08A6-D2BA-E4F42EC20CFA}"/>
          </ac:spMkLst>
        </pc:spChg>
        <pc:spChg chg="mod">
          <ac:chgData name="H M" userId="84cd2103f36ef0dc" providerId="LiveId" clId="{770B115F-2050-45C9-853E-0806995C2A01}" dt="2024-03-05T09:24:34.560" v="435" actId="782"/>
          <ac:spMkLst>
            <pc:docMk/>
            <pc:sldMk cId="3165081508" sldId="471"/>
            <ac:spMk id="155" creationId="{145CB6C7-6554-D103-149D-379814BDDAA0}"/>
          </ac:spMkLst>
        </pc:spChg>
        <pc:spChg chg="mod">
          <ac:chgData name="H M" userId="84cd2103f36ef0dc" providerId="LiveId" clId="{770B115F-2050-45C9-853E-0806995C2A01}" dt="2024-03-05T09:24:34.560" v="435" actId="782"/>
          <ac:spMkLst>
            <pc:docMk/>
            <pc:sldMk cId="3165081508" sldId="471"/>
            <ac:spMk id="156" creationId="{9C388349-0576-F1B2-25D6-6E254A474F3E}"/>
          </ac:spMkLst>
        </pc:spChg>
        <pc:spChg chg="mod">
          <ac:chgData name="H M" userId="84cd2103f36ef0dc" providerId="LiveId" clId="{770B115F-2050-45C9-853E-0806995C2A01}" dt="2024-03-05T09:24:34.560" v="435" actId="782"/>
          <ac:spMkLst>
            <pc:docMk/>
            <pc:sldMk cId="3165081508" sldId="471"/>
            <ac:spMk id="157" creationId="{CA0FE23D-040F-536A-285D-34CC41C98133}"/>
          </ac:spMkLst>
        </pc:spChg>
        <pc:spChg chg="mod">
          <ac:chgData name="H M" userId="84cd2103f36ef0dc" providerId="LiveId" clId="{770B115F-2050-45C9-853E-0806995C2A01}" dt="2024-03-05T09:24:34.560" v="435" actId="782"/>
          <ac:spMkLst>
            <pc:docMk/>
            <pc:sldMk cId="3165081508" sldId="471"/>
            <ac:spMk id="158" creationId="{C3BDC5BD-798D-912F-4559-64E4B7F279BB}"/>
          </ac:spMkLst>
        </pc:spChg>
        <pc:spChg chg="mod">
          <ac:chgData name="H M" userId="84cd2103f36ef0dc" providerId="LiveId" clId="{770B115F-2050-45C9-853E-0806995C2A01}" dt="2024-03-05T09:24:34.560" v="435" actId="782"/>
          <ac:spMkLst>
            <pc:docMk/>
            <pc:sldMk cId="3165081508" sldId="471"/>
            <ac:spMk id="159" creationId="{E0CF4573-DEF7-D171-3641-AB7428F46E82}"/>
          </ac:spMkLst>
        </pc:spChg>
        <pc:spChg chg="mod">
          <ac:chgData name="H M" userId="84cd2103f36ef0dc" providerId="LiveId" clId="{770B115F-2050-45C9-853E-0806995C2A01}" dt="2024-03-05T09:24:34.560" v="435" actId="782"/>
          <ac:spMkLst>
            <pc:docMk/>
            <pc:sldMk cId="3165081508" sldId="471"/>
            <ac:spMk id="160" creationId="{48CFC788-9FFA-A1A2-ACE4-5891EB7EFA0C}"/>
          </ac:spMkLst>
        </pc:spChg>
        <pc:spChg chg="mod">
          <ac:chgData name="H M" userId="84cd2103f36ef0dc" providerId="LiveId" clId="{770B115F-2050-45C9-853E-0806995C2A01}" dt="2024-03-05T09:35:09.983" v="644"/>
          <ac:spMkLst>
            <pc:docMk/>
            <pc:sldMk cId="3165081508" sldId="471"/>
            <ac:spMk id="161" creationId="{9152DC37-095D-0D60-BCA6-BC93780FE089}"/>
          </ac:spMkLst>
        </pc:spChg>
        <pc:spChg chg="mod">
          <ac:chgData name="H M" userId="84cd2103f36ef0dc" providerId="LiveId" clId="{770B115F-2050-45C9-853E-0806995C2A01}" dt="2024-03-05T09:35:09.983" v="644"/>
          <ac:spMkLst>
            <pc:docMk/>
            <pc:sldMk cId="3165081508" sldId="471"/>
            <ac:spMk id="162" creationId="{F844248F-3AA4-3871-54C7-F3364CC73357}"/>
          </ac:spMkLst>
        </pc:spChg>
        <pc:spChg chg="mod">
          <ac:chgData name="H M" userId="84cd2103f36ef0dc" providerId="LiveId" clId="{770B115F-2050-45C9-853E-0806995C2A01}" dt="2024-03-05T09:24:34.560" v="435" actId="782"/>
          <ac:spMkLst>
            <pc:docMk/>
            <pc:sldMk cId="3165081508" sldId="471"/>
            <ac:spMk id="166" creationId="{22A828BB-07E6-7DAA-DEED-2E45C84281E0}"/>
          </ac:spMkLst>
        </pc:spChg>
        <pc:spChg chg="mod">
          <ac:chgData name="H M" userId="84cd2103f36ef0dc" providerId="LiveId" clId="{770B115F-2050-45C9-853E-0806995C2A01}" dt="2024-03-05T09:24:34.560" v="435" actId="782"/>
          <ac:spMkLst>
            <pc:docMk/>
            <pc:sldMk cId="3165081508" sldId="471"/>
            <ac:spMk id="167" creationId="{8C895B3F-583C-2EDE-C3DE-715286EF7C59}"/>
          </ac:spMkLst>
        </pc:spChg>
        <pc:spChg chg="mod">
          <ac:chgData name="H M" userId="84cd2103f36ef0dc" providerId="LiveId" clId="{770B115F-2050-45C9-853E-0806995C2A01}" dt="2024-03-05T09:24:34.560" v="435" actId="782"/>
          <ac:spMkLst>
            <pc:docMk/>
            <pc:sldMk cId="3165081508" sldId="471"/>
            <ac:spMk id="168" creationId="{2D18AD97-0E88-4CA0-BD85-C784082E8650}"/>
          </ac:spMkLst>
        </pc:spChg>
        <pc:spChg chg="mod">
          <ac:chgData name="H M" userId="84cd2103f36ef0dc" providerId="LiveId" clId="{770B115F-2050-45C9-853E-0806995C2A01}" dt="2024-03-05T09:24:34.560" v="435" actId="782"/>
          <ac:spMkLst>
            <pc:docMk/>
            <pc:sldMk cId="3165081508" sldId="471"/>
            <ac:spMk id="169" creationId="{F7A58BBB-174B-8918-B921-99B471B179BA}"/>
          </ac:spMkLst>
        </pc:spChg>
        <pc:spChg chg="mod">
          <ac:chgData name="H M" userId="84cd2103f36ef0dc" providerId="LiveId" clId="{770B115F-2050-45C9-853E-0806995C2A01}" dt="2024-03-05T09:24:34.560" v="435" actId="782"/>
          <ac:spMkLst>
            <pc:docMk/>
            <pc:sldMk cId="3165081508" sldId="471"/>
            <ac:spMk id="170" creationId="{C5D1DE09-CE9C-ABB9-8991-85156AFF1FC7}"/>
          </ac:spMkLst>
        </pc:spChg>
        <pc:spChg chg="mod">
          <ac:chgData name="H M" userId="84cd2103f36ef0dc" providerId="LiveId" clId="{770B115F-2050-45C9-853E-0806995C2A01}" dt="2024-03-05T09:24:34.560" v="435" actId="782"/>
          <ac:spMkLst>
            <pc:docMk/>
            <pc:sldMk cId="3165081508" sldId="471"/>
            <ac:spMk id="171" creationId="{39B8B56F-1513-55F8-0DC0-CF26D12CE2D9}"/>
          </ac:spMkLst>
        </pc:spChg>
        <pc:spChg chg="mod">
          <ac:chgData name="H M" userId="84cd2103f36ef0dc" providerId="LiveId" clId="{770B115F-2050-45C9-853E-0806995C2A01}" dt="2024-03-05T09:24:34.560" v="435" actId="782"/>
          <ac:spMkLst>
            <pc:docMk/>
            <pc:sldMk cId="3165081508" sldId="471"/>
            <ac:spMk id="172" creationId="{B0895181-39BC-2D88-6D5D-D2AD4E7B5ABB}"/>
          </ac:spMkLst>
        </pc:spChg>
        <pc:spChg chg="mod">
          <ac:chgData name="H M" userId="84cd2103f36ef0dc" providerId="LiveId" clId="{770B115F-2050-45C9-853E-0806995C2A01}" dt="2024-03-05T09:24:34.560" v="435" actId="782"/>
          <ac:spMkLst>
            <pc:docMk/>
            <pc:sldMk cId="3165081508" sldId="471"/>
            <ac:spMk id="173" creationId="{83DEC582-6B52-F709-F44B-773EFA21C56C}"/>
          </ac:spMkLst>
        </pc:spChg>
        <pc:spChg chg="mod">
          <ac:chgData name="H M" userId="84cd2103f36ef0dc" providerId="LiveId" clId="{770B115F-2050-45C9-853E-0806995C2A01}" dt="2024-03-05T09:24:34.560" v="435" actId="782"/>
          <ac:spMkLst>
            <pc:docMk/>
            <pc:sldMk cId="3165081508" sldId="471"/>
            <ac:spMk id="174" creationId="{D451340B-4D9E-9217-1F51-A4EF6E5C5FE2}"/>
          </ac:spMkLst>
        </pc:spChg>
        <pc:spChg chg="mod">
          <ac:chgData name="H M" userId="84cd2103f36ef0dc" providerId="LiveId" clId="{770B115F-2050-45C9-853E-0806995C2A01}" dt="2024-03-05T09:24:34.560" v="435" actId="782"/>
          <ac:spMkLst>
            <pc:docMk/>
            <pc:sldMk cId="3165081508" sldId="471"/>
            <ac:spMk id="175" creationId="{EB1BE463-0767-61C6-211A-1E15796C793D}"/>
          </ac:spMkLst>
        </pc:spChg>
        <pc:spChg chg="mod">
          <ac:chgData name="H M" userId="84cd2103f36ef0dc" providerId="LiveId" clId="{770B115F-2050-45C9-853E-0806995C2A01}" dt="2024-03-05T09:24:34.560" v="435" actId="782"/>
          <ac:spMkLst>
            <pc:docMk/>
            <pc:sldMk cId="3165081508" sldId="471"/>
            <ac:spMk id="176" creationId="{D7EEF7AD-DADE-EFC7-298C-68BF04ED72D6}"/>
          </ac:spMkLst>
        </pc:spChg>
        <pc:spChg chg="mod">
          <ac:chgData name="H M" userId="84cd2103f36ef0dc" providerId="LiveId" clId="{770B115F-2050-45C9-853E-0806995C2A01}" dt="2024-03-05T09:24:34.560" v="435" actId="782"/>
          <ac:spMkLst>
            <pc:docMk/>
            <pc:sldMk cId="3165081508" sldId="471"/>
            <ac:spMk id="177" creationId="{AE762666-75B8-1643-D145-2BCCDD533BD7}"/>
          </ac:spMkLst>
        </pc:spChg>
        <pc:spChg chg="mod">
          <ac:chgData name="H M" userId="84cd2103f36ef0dc" providerId="LiveId" clId="{770B115F-2050-45C9-853E-0806995C2A01}" dt="2024-03-05T09:24:34.560" v="435" actId="782"/>
          <ac:spMkLst>
            <pc:docMk/>
            <pc:sldMk cId="3165081508" sldId="471"/>
            <ac:spMk id="178" creationId="{CE1ECB33-B459-9BD8-EAE4-FC2A7AA7F9FE}"/>
          </ac:spMkLst>
        </pc:spChg>
        <pc:spChg chg="mod">
          <ac:chgData name="H M" userId="84cd2103f36ef0dc" providerId="LiveId" clId="{770B115F-2050-45C9-853E-0806995C2A01}" dt="2024-03-05T09:35:09.983" v="644"/>
          <ac:spMkLst>
            <pc:docMk/>
            <pc:sldMk cId="3165081508" sldId="471"/>
            <ac:spMk id="180" creationId="{5426B8BA-3924-822F-072F-B5C960043EFD}"/>
          </ac:spMkLst>
        </pc:spChg>
        <pc:spChg chg="mod">
          <ac:chgData name="H M" userId="84cd2103f36ef0dc" providerId="LiveId" clId="{770B115F-2050-45C9-853E-0806995C2A01}" dt="2024-03-04T11:56:29.239" v="286"/>
          <ac:spMkLst>
            <pc:docMk/>
            <pc:sldMk cId="3165081508" sldId="471"/>
            <ac:spMk id="181" creationId="{46B972AA-D2EA-9230-06CF-A00F0F03D419}"/>
          </ac:spMkLst>
        </pc:spChg>
        <pc:spChg chg="mod">
          <ac:chgData name="H M" userId="84cd2103f36ef0dc" providerId="LiveId" clId="{770B115F-2050-45C9-853E-0806995C2A01}" dt="2024-03-05T09:35:09.983" v="644"/>
          <ac:spMkLst>
            <pc:docMk/>
            <pc:sldMk cId="3165081508" sldId="471"/>
            <ac:spMk id="181" creationId="{9BDDD0B5-E35F-4310-6D41-1A3D2F3B97E4}"/>
          </ac:spMkLst>
        </pc:spChg>
        <pc:spChg chg="mod">
          <ac:chgData name="H M" userId="84cd2103f36ef0dc" providerId="LiveId" clId="{770B115F-2050-45C9-853E-0806995C2A01}" dt="2024-03-05T09:35:09.983" v="644"/>
          <ac:spMkLst>
            <pc:docMk/>
            <pc:sldMk cId="3165081508" sldId="471"/>
            <ac:spMk id="182" creationId="{04051519-42C1-03F5-E4B5-730B74810E82}"/>
          </ac:spMkLst>
        </pc:spChg>
        <pc:spChg chg="mod">
          <ac:chgData name="H M" userId="84cd2103f36ef0dc" providerId="LiveId" clId="{770B115F-2050-45C9-853E-0806995C2A01}" dt="2024-03-04T11:56:29.239" v="286"/>
          <ac:spMkLst>
            <pc:docMk/>
            <pc:sldMk cId="3165081508" sldId="471"/>
            <ac:spMk id="182" creationId="{75EF085C-5B39-30C1-D1B2-C3493111034B}"/>
          </ac:spMkLst>
        </pc:spChg>
        <pc:spChg chg="mod">
          <ac:chgData name="H M" userId="84cd2103f36ef0dc" providerId="LiveId" clId="{770B115F-2050-45C9-853E-0806995C2A01}" dt="2024-03-04T11:56:29.239" v="286"/>
          <ac:spMkLst>
            <pc:docMk/>
            <pc:sldMk cId="3165081508" sldId="471"/>
            <ac:spMk id="183" creationId="{4E16F193-C783-C71F-E08B-DECAFEDAC254}"/>
          </ac:spMkLst>
        </pc:spChg>
        <pc:spChg chg="mod">
          <ac:chgData name="H M" userId="84cd2103f36ef0dc" providerId="LiveId" clId="{770B115F-2050-45C9-853E-0806995C2A01}" dt="2024-03-05T09:35:09.983" v="644"/>
          <ac:spMkLst>
            <pc:docMk/>
            <pc:sldMk cId="3165081508" sldId="471"/>
            <ac:spMk id="183" creationId="{7EB289AA-D124-37FC-8003-7DFE7330A9CF}"/>
          </ac:spMkLst>
        </pc:spChg>
        <pc:spChg chg="mod">
          <ac:chgData name="H M" userId="84cd2103f36ef0dc" providerId="LiveId" clId="{770B115F-2050-45C9-853E-0806995C2A01}" dt="2024-03-04T11:56:29.239" v="286"/>
          <ac:spMkLst>
            <pc:docMk/>
            <pc:sldMk cId="3165081508" sldId="471"/>
            <ac:spMk id="184" creationId="{D44B7555-D42A-80D7-5110-AEBE6BE1F206}"/>
          </ac:spMkLst>
        </pc:spChg>
        <pc:spChg chg="mod">
          <ac:chgData name="H M" userId="84cd2103f36ef0dc" providerId="LiveId" clId="{770B115F-2050-45C9-853E-0806995C2A01}" dt="2024-03-05T09:35:09.983" v="644"/>
          <ac:spMkLst>
            <pc:docMk/>
            <pc:sldMk cId="3165081508" sldId="471"/>
            <ac:spMk id="184" creationId="{D62FD2FF-37C7-844A-E3BE-8CD03705E5F9}"/>
          </ac:spMkLst>
        </pc:spChg>
        <pc:spChg chg="mod">
          <ac:chgData name="H M" userId="84cd2103f36ef0dc" providerId="LiveId" clId="{770B115F-2050-45C9-853E-0806995C2A01}" dt="2024-03-04T11:56:29.239" v="286"/>
          <ac:spMkLst>
            <pc:docMk/>
            <pc:sldMk cId="3165081508" sldId="471"/>
            <ac:spMk id="185" creationId="{0F1610E9-F2C3-4CC2-2129-EDEBFD204755}"/>
          </ac:spMkLst>
        </pc:spChg>
        <pc:spChg chg="mod">
          <ac:chgData name="H M" userId="84cd2103f36ef0dc" providerId="LiveId" clId="{770B115F-2050-45C9-853E-0806995C2A01}" dt="2024-03-05T09:35:09.983" v="644"/>
          <ac:spMkLst>
            <pc:docMk/>
            <pc:sldMk cId="3165081508" sldId="471"/>
            <ac:spMk id="185" creationId="{91A805C6-CAC8-467D-1B37-881049B1F85C}"/>
          </ac:spMkLst>
        </pc:spChg>
        <pc:spChg chg="mod">
          <ac:chgData name="H M" userId="84cd2103f36ef0dc" providerId="LiveId" clId="{770B115F-2050-45C9-853E-0806995C2A01}" dt="2024-03-04T11:56:29.239" v="286"/>
          <ac:spMkLst>
            <pc:docMk/>
            <pc:sldMk cId="3165081508" sldId="471"/>
            <ac:spMk id="186" creationId="{4B2CA2F3-85FF-4B64-85D8-7050316BAC9C}"/>
          </ac:spMkLst>
        </pc:spChg>
        <pc:spChg chg="mod">
          <ac:chgData name="H M" userId="84cd2103f36ef0dc" providerId="LiveId" clId="{770B115F-2050-45C9-853E-0806995C2A01}" dt="2024-03-05T09:35:09.983" v="644"/>
          <ac:spMkLst>
            <pc:docMk/>
            <pc:sldMk cId="3165081508" sldId="471"/>
            <ac:spMk id="186" creationId="{DA6588D7-E22B-9A74-90AE-E9D4D7C12F69}"/>
          </ac:spMkLst>
        </pc:spChg>
        <pc:spChg chg="mod">
          <ac:chgData name="H M" userId="84cd2103f36ef0dc" providerId="LiveId" clId="{770B115F-2050-45C9-853E-0806995C2A01}" dt="2024-03-04T11:56:29.239" v="286"/>
          <ac:spMkLst>
            <pc:docMk/>
            <pc:sldMk cId="3165081508" sldId="471"/>
            <ac:spMk id="187" creationId="{AFEABFE2-EA00-45AC-BA09-3453AAAE564F}"/>
          </ac:spMkLst>
        </pc:spChg>
        <pc:spChg chg="mod">
          <ac:chgData name="H M" userId="84cd2103f36ef0dc" providerId="LiveId" clId="{770B115F-2050-45C9-853E-0806995C2A01}" dt="2024-03-05T09:35:09.983" v="644"/>
          <ac:spMkLst>
            <pc:docMk/>
            <pc:sldMk cId="3165081508" sldId="471"/>
            <ac:spMk id="187" creationId="{E493E72B-6721-D786-AF56-83836CCEFCB8}"/>
          </ac:spMkLst>
        </pc:spChg>
        <pc:spChg chg="mod">
          <ac:chgData name="H M" userId="84cd2103f36ef0dc" providerId="LiveId" clId="{770B115F-2050-45C9-853E-0806995C2A01}" dt="2024-03-04T11:56:29.239" v="286"/>
          <ac:spMkLst>
            <pc:docMk/>
            <pc:sldMk cId="3165081508" sldId="471"/>
            <ac:spMk id="188" creationId="{33E1FD5E-A3C0-560A-C705-EB53AE96E26F}"/>
          </ac:spMkLst>
        </pc:spChg>
        <pc:spChg chg="mod">
          <ac:chgData name="H M" userId="84cd2103f36ef0dc" providerId="LiveId" clId="{770B115F-2050-45C9-853E-0806995C2A01}" dt="2024-03-05T09:35:09.983" v="644"/>
          <ac:spMkLst>
            <pc:docMk/>
            <pc:sldMk cId="3165081508" sldId="471"/>
            <ac:spMk id="188" creationId="{6E667B88-7584-FEFC-AD80-A99E606A5CC7}"/>
          </ac:spMkLst>
        </pc:spChg>
        <pc:spChg chg="mod">
          <ac:chgData name="H M" userId="84cd2103f36ef0dc" providerId="LiveId" clId="{770B115F-2050-45C9-853E-0806995C2A01}" dt="2024-03-05T09:35:09.983" v="644"/>
          <ac:spMkLst>
            <pc:docMk/>
            <pc:sldMk cId="3165081508" sldId="471"/>
            <ac:spMk id="189" creationId="{133E6D6D-43B8-062D-0354-46C2768CDCB1}"/>
          </ac:spMkLst>
        </pc:spChg>
        <pc:spChg chg="mod">
          <ac:chgData name="H M" userId="84cd2103f36ef0dc" providerId="LiveId" clId="{770B115F-2050-45C9-853E-0806995C2A01}" dt="2024-03-04T11:56:29.239" v="286"/>
          <ac:spMkLst>
            <pc:docMk/>
            <pc:sldMk cId="3165081508" sldId="471"/>
            <ac:spMk id="189" creationId="{F77B2212-5841-B9B3-5C67-71B2BC3314CE}"/>
          </ac:spMkLst>
        </pc:spChg>
        <pc:spChg chg="mod">
          <ac:chgData name="H M" userId="84cd2103f36ef0dc" providerId="LiveId" clId="{770B115F-2050-45C9-853E-0806995C2A01}" dt="2024-03-05T09:35:09.983" v="644"/>
          <ac:spMkLst>
            <pc:docMk/>
            <pc:sldMk cId="3165081508" sldId="471"/>
            <ac:spMk id="190" creationId="{0C4AF421-2C47-3E4C-89FD-4D97AC9C78DF}"/>
          </ac:spMkLst>
        </pc:spChg>
        <pc:spChg chg="mod">
          <ac:chgData name="H M" userId="84cd2103f36ef0dc" providerId="LiveId" clId="{770B115F-2050-45C9-853E-0806995C2A01}" dt="2024-03-04T11:56:29.239" v="286"/>
          <ac:spMkLst>
            <pc:docMk/>
            <pc:sldMk cId="3165081508" sldId="471"/>
            <ac:spMk id="190" creationId="{75DBE42B-1BC8-5075-CE98-A690F0915EC3}"/>
          </ac:spMkLst>
        </pc:spChg>
        <pc:spChg chg="mod">
          <ac:chgData name="H M" userId="84cd2103f36ef0dc" providerId="LiveId" clId="{770B115F-2050-45C9-853E-0806995C2A01}" dt="2024-03-05T09:35:09.983" v="644"/>
          <ac:spMkLst>
            <pc:docMk/>
            <pc:sldMk cId="3165081508" sldId="471"/>
            <ac:spMk id="191" creationId="{547D8B85-BB4E-D84B-DB1B-A21720714703}"/>
          </ac:spMkLst>
        </pc:spChg>
        <pc:spChg chg="mod">
          <ac:chgData name="H M" userId="84cd2103f36ef0dc" providerId="LiveId" clId="{770B115F-2050-45C9-853E-0806995C2A01}" dt="2024-03-04T11:56:29.239" v="286"/>
          <ac:spMkLst>
            <pc:docMk/>
            <pc:sldMk cId="3165081508" sldId="471"/>
            <ac:spMk id="191" creationId="{B32383B6-FFFC-FE71-464E-933A30F9E6AE}"/>
          </ac:spMkLst>
        </pc:spChg>
        <pc:spChg chg="mod">
          <ac:chgData name="H M" userId="84cd2103f36ef0dc" providerId="LiveId" clId="{770B115F-2050-45C9-853E-0806995C2A01}" dt="2024-03-05T09:35:09.983" v="644"/>
          <ac:spMkLst>
            <pc:docMk/>
            <pc:sldMk cId="3165081508" sldId="471"/>
            <ac:spMk id="192" creationId="{2DC8A9E5-E46B-CB00-CEDB-F684C1C6D692}"/>
          </ac:spMkLst>
        </pc:spChg>
        <pc:spChg chg="mod">
          <ac:chgData name="H M" userId="84cd2103f36ef0dc" providerId="LiveId" clId="{770B115F-2050-45C9-853E-0806995C2A01}" dt="2024-03-04T11:56:29.239" v="286"/>
          <ac:spMkLst>
            <pc:docMk/>
            <pc:sldMk cId="3165081508" sldId="471"/>
            <ac:spMk id="192" creationId="{BC30EBE0-485D-7F6E-0C70-1B3F09E02A37}"/>
          </ac:spMkLst>
        </pc:spChg>
        <pc:spChg chg="mod">
          <ac:chgData name="H M" userId="84cd2103f36ef0dc" providerId="LiveId" clId="{770B115F-2050-45C9-853E-0806995C2A01}" dt="2024-03-04T11:56:29.239" v="286"/>
          <ac:spMkLst>
            <pc:docMk/>
            <pc:sldMk cId="3165081508" sldId="471"/>
            <ac:spMk id="193" creationId="{79CB301D-84D8-9684-79B5-E37552594FFB}"/>
          </ac:spMkLst>
        </pc:spChg>
        <pc:spChg chg="mod">
          <ac:chgData name="H M" userId="84cd2103f36ef0dc" providerId="LiveId" clId="{770B115F-2050-45C9-853E-0806995C2A01}" dt="2024-03-05T09:35:09.983" v="644"/>
          <ac:spMkLst>
            <pc:docMk/>
            <pc:sldMk cId="3165081508" sldId="471"/>
            <ac:spMk id="193" creationId="{8D089226-4E7B-6E72-0EB7-76DE6C120A8D}"/>
          </ac:spMkLst>
        </pc:spChg>
        <pc:spChg chg="mod">
          <ac:chgData name="H M" userId="84cd2103f36ef0dc" providerId="LiveId" clId="{770B115F-2050-45C9-853E-0806995C2A01}" dt="2024-03-04T11:56:29.239" v="286"/>
          <ac:spMkLst>
            <pc:docMk/>
            <pc:sldMk cId="3165081508" sldId="471"/>
            <ac:spMk id="194" creationId="{7CC754BB-DAB0-7DC8-022B-E70AEFD21376}"/>
          </ac:spMkLst>
        </pc:spChg>
        <pc:spChg chg="mod">
          <ac:chgData name="H M" userId="84cd2103f36ef0dc" providerId="LiveId" clId="{770B115F-2050-45C9-853E-0806995C2A01}" dt="2024-03-05T09:35:09.983" v="644"/>
          <ac:spMkLst>
            <pc:docMk/>
            <pc:sldMk cId="3165081508" sldId="471"/>
            <ac:spMk id="194" creationId="{97C955A8-6EED-7577-2147-8C9957F65C0A}"/>
          </ac:spMkLst>
        </pc:spChg>
        <pc:spChg chg="mod">
          <ac:chgData name="H M" userId="84cd2103f36ef0dc" providerId="LiveId" clId="{770B115F-2050-45C9-853E-0806995C2A01}" dt="2024-03-04T11:56:29.239" v="286"/>
          <ac:spMkLst>
            <pc:docMk/>
            <pc:sldMk cId="3165081508" sldId="471"/>
            <ac:spMk id="195" creationId="{3BF100E7-A66E-8BC8-41F0-4FC834CF3750}"/>
          </ac:spMkLst>
        </pc:spChg>
        <pc:spChg chg="mod">
          <ac:chgData name="H M" userId="84cd2103f36ef0dc" providerId="LiveId" clId="{770B115F-2050-45C9-853E-0806995C2A01}" dt="2024-03-05T09:35:09.983" v="644"/>
          <ac:spMkLst>
            <pc:docMk/>
            <pc:sldMk cId="3165081508" sldId="471"/>
            <ac:spMk id="195" creationId="{465BAA6B-8A34-3830-1BC4-9D0A84430A2D}"/>
          </ac:spMkLst>
        </pc:spChg>
        <pc:spChg chg="mod">
          <ac:chgData name="H M" userId="84cd2103f36ef0dc" providerId="LiveId" clId="{770B115F-2050-45C9-853E-0806995C2A01}" dt="2024-03-05T09:35:09.983" v="644"/>
          <ac:spMkLst>
            <pc:docMk/>
            <pc:sldMk cId="3165081508" sldId="471"/>
            <ac:spMk id="196" creationId="{28B7AA6A-2102-4A9E-1C21-461D11E4B4E6}"/>
          </ac:spMkLst>
        </pc:spChg>
        <pc:spChg chg="mod">
          <ac:chgData name="H M" userId="84cd2103f36ef0dc" providerId="LiveId" clId="{770B115F-2050-45C9-853E-0806995C2A01}" dt="2024-03-04T11:56:36.019" v="289"/>
          <ac:spMkLst>
            <pc:docMk/>
            <pc:sldMk cId="3165081508" sldId="471"/>
            <ac:spMk id="197" creationId="{0389CCA4-A5BD-361F-4703-45CE022ADF31}"/>
          </ac:spMkLst>
        </pc:spChg>
        <pc:spChg chg="mod">
          <ac:chgData name="H M" userId="84cd2103f36ef0dc" providerId="LiveId" clId="{770B115F-2050-45C9-853E-0806995C2A01}" dt="2024-03-05T09:35:09.983" v="644"/>
          <ac:spMkLst>
            <pc:docMk/>
            <pc:sldMk cId="3165081508" sldId="471"/>
            <ac:spMk id="197" creationId="{6146EAF8-F1B0-B43E-5CF8-B5C184A37B6A}"/>
          </ac:spMkLst>
        </pc:spChg>
        <pc:spChg chg="mod">
          <ac:chgData name="H M" userId="84cd2103f36ef0dc" providerId="LiveId" clId="{770B115F-2050-45C9-853E-0806995C2A01}" dt="2024-03-05T09:35:09.983" v="644"/>
          <ac:spMkLst>
            <pc:docMk/>
            <pc:sldMk cId="3165081508" sldId="471"/>
            <ac:spMk id="198" creationId="{E0D425AC-0137-5C8C-45FE-AD4965CA43F7}"/>
          </ac:spMkLst>
        </pc:spChg>
        <pc:spChg chg="mod">
          <ac:chgData name="H M" userId="84cd2103f36ef0dc" providerId="LiveId" clId="{770B115F-2050-45C9-853E-0806995C2A01}" dt="2024-03-04T11:56:36.019" v="289"/>
          <ac:spMkLst>
            <pc:docMk/>
            <pc:sldMk cId="3165081508" sldId="471"/>
            <ac:spMk id="198" creationId="{F6D341EE-6920-0D0D-EFE8-621A2135A96C}"/>
          </ac:spMkLst>
        </pc:spChg>
        <pc:spChg chg="mod">
          <ac:chgData name="H M" userId="84cd2103f36ef0dc" providerId="LiveId" clId="{770B115F-2050-45C9-853E-0806995C2A01}" dt="2024-03-05T09:35:09.983" v="644"/>
          <ac:spMkLst>
            <pc:docMk/>
            <pc:sldMk cId="3165081508" sldId="471"/>
            <ac:spMk id="199" creationId="{87CBEE27-E423-B3C7-EAFC-BCAC1E4AB1F9}"/>
          </ac:spMkLst>
        </pc:spChg>
        <pc:spChg chg="mod">
          <ac:chgData name="H M" userId="84cd2103f36ef0dc" providerId="LiveId" clId="{770B115F-2050-45C9-853E-0806995C2A01}" dt="2024-03-04T11:56:36.019" v="289"/>
          <ac:spMkLst>
            <pc:docMk/>
            <pc:sldMk cId="3165081508" sldId="471"/>
            <ac:spMk id="199" creationId="{A48D090B-7C4F-BBF8-782E-C23244174DED}"/>
          </ac:spMkLst>
        </pc:spChg>
        <pc:spChg chg="mod">
          <ac:chgData name="H M" userId="84cd2103f36ef0dc" providerId="LiveId" clId="{770B115F-2050-45C9-853E-0806995C2A01}" dt="2024-03-05T09:35:09.983" v="644"/>
          <ac:spMkLst>
            <pc:docMk/>
            <pc:sldMk cId="3165081508" sldId="471"/>
            <ac:spMk id="200" creationId="{15EEEED2-3279-F8C1-6668-7B00AA2AA2FD}"/>
          </ac:spMkLst>
        </pc:spChg>
        <pc:spChg chg="mod">
          <ac:chgData name="H M" userId="84cd2103f36ef0dc" providerId="LiveId" clId="{770B115F-2050-45C9-853E-0806995C2A01}" dt="2024-03-04T11:56:36.019" v="289"/>
          <ac:spMkLst>
            <pc:docMk/>
            <pc:sldMk cId="3165081508" sldId="471"/>
            <ac:spMk id="200" creationId="{53B2A992-BF09-67FD-0569-D65820CE3131}"/>
          </ac:spMkLst>
        </pc:spChg>
        <pc:spChg chg="mod">
          <ac:chgData name="H M" userId="84cd2103f36ef0dc" providerId="LiveId" clId="{770B115F-2050-45C9-853E-0806995C2A01}" dt="2024-03-04T11:56:36.019" v="289"/>
          <ac:spMkLst>
            <pc:docMk/>
            <pc:sldMk cId="3165081508" sldId="471"/>
            <ac:spMk id="201" creationId="{6B618FFF-8E76-C0E1-8D55-E2A6392F58B1}"/>
          </ac:spMkLst>
        </pc:spChg>
        <pc:spChg chg="mod">
          <ac:chgData name="H M" userId="84cd2103f36ef0dc" providerId="LiveId" clId="{770B115F-2050-45C9-853E-0806995C2A01}" dt="2024-03-05T09:35:09.983" v="644"/>
          <ac:spMkLst>
            <pc:docMk/>
            <pc:sldMk cId="3165081508" sldId="471"/>
            <ac:spMk id="201" creationId="{BDEE0C73-5C84-0D40-9831-7932AFEE5D0D}"/>
          </ac:spMkLst>
        </pc:spChg>
        <pc:spChg chg="mod">
          <ac:chgData name="H M" userId="84cd2103f36ef0dc" providerId="LiveId" clId="{770B115F-2050-45C9-853E-0806995C2A01}" dt="2024-03-05T09:35:09.983" v="644"/>
          <ac:spMkLst>
            <pc:docMk/>
            <pc:sldMk cId="3165081508" sldId="471"/>
            <ac:spMk id="202" creationId="{01B34E65-8D90-E478-DE04-68DC9403E485}"/>
          </ac:spMkLst>
        </pc:spChg>
        <pc:spChg chg="mod">
          <ac:chgData name="H M" userId="84cd2103f36ef0dc" providerId="LiveId" clId="{770B115F-2050-45C9-853E-0806995C2A01}" dt="2024-03-04T11:56:36.019" v="289"/>
          <ac:spMkLst>
            <pc:docMk/>
            <pc:sldMk cId="3165081508" sldId="471"/>
            <ac:spMk id="202" creationId="{ABF1DF7A-F35D-4D91-DC64-6E66D32345FE}"/>
          </ac:spMkLst>
        </pc:spChg>
        <pc:spChg chg="mod">
          <ac:chgData name="H M" userId="84cd2103f36ef0dc" providerId="LiveId" clId="{770B115F-2050-45C9-853E-0806995C2A01}" dt="2024-03-04T11:56:36.019" v="289"/>
          <ac:spMkLst>
            <pc:docMk/>
            <pc:sldMk cId="3165081508" sldId="471"/>
            <ac:spMk id="203" creationId="{6E06997C-3975-CEC8-FFE5-76D139B62EF4}"/>
          </ac:spMkLst>
        </pc:spChg>
        <pc:spChg chg="mod">
          <ac:chgData name="H M" userId="84cd2103f36ef0dc" providerId="LiveId" clId="{770B115F-2050-45C9-853E-0806995C2A01}" dt="2024-03-05T09:35:09.983" v="644"/>
          <ac:spMkLst>
            <pc:docMk/>
            <pc:sldMk cId="3165081508" sldId="471"/>
            <ac:spMk id="203" creationId="{98D945D7-DCF8-20D4-B4B8-0662A81CE880}"/>
          </ac:spMkLst>
        </pc:spChg>
        <pc:spChg chg="mod">
          <ac:chgData name="H M" userId="84cd2103f36ef0dc" providerId="LiveId" clId="{770B115F-2050-45C9-853E-0806995C2A01}" dt="2024-03-04T11:56:36.019" v="289"/>
          <ac:spMkLst>
            <pc:docMk/>
            <pc:sldMk cId="3165081508" sldId="471"/>
            <ac:spMk id="204" creationId="{8AB0DC4D-B372-1D42-56B5-A9D8409964E4}"/>
          </ac:spMkLst>
        </pc:spChg>
        <pc:spChg chg="mod">
          <ac:chgData name="H M" userId="84cd2103f36ef0dc" providerId="LiveId" clId="{770B115F-2050-45C9-853E-0806995C2A01}" dt="2024-03-05T09:35:09.983" v="644"/>
          <ac:spMkLst>
            <pc:docMk/>
            <pc:sldMk cId="3165081508" sldId="471"/>
            <ac:spMk id="204" creationId="{9119A748-AECF-947F-E724-A159C81DCF11}"/>
          </ac:spMkLst>
        </pc:spChg>
        <pc:spChg chg="mod">
          <ac:chgData name="H M" userId="84cd2103f36ef0dc" providerId="LiveId" clId="{770B115F-2050-45C9-853E-0806995C2A01}" dt="2024-03-04T11:56:36.019" v="289"/>
          <ac:spMkLst>
            <pc:docMk/>
            <pc:sldMk cId="3165081508" sldId="471"/>
            <ac:spMk id="205" creationId="{1B7023CF-BAE2-2CB0-00BF-997433E2A5D9}"/>
          </ac:spMkLst>
        </pc:spChg>
        <pc:spChg chg="mod">
          <ac:chgData name="H M" userId="84cd2103f36ef0dc" providerId="LiveId" clId="{770B115F-2050-45C9-853E-0806995C2A01}" dt="2024-03-05T09:35:09.983" v="644"/>
          <ac:spMkLst>
            <pc:docMk/>
            <pc:sldMk cId="3165081508" sldId="471"/>
            <ac:spMk id="205" creationId="{A3F6DCEC-EFBC-1695-BB52-000D693ED935}"/>
          </ac:spMkLst>
        </pc:spChg>
        <pc:spChg chg="mod">
          <ac:chgData name="H M" userId="84cd2103f36ef0dc" providerId="LiveId" clId="{770B115F-2050-45C9-853E-0806995C2A01}" dt="2024-03-05T09:35:09.983" v="644"/>
          <ac:spMkLst>
            <pc:docMk/>
            <pc:sldMk cId="3165081508" sldId="471"/>
            <ac:spMk id="206" creationId="{4FA034DF-1E2C-A0AE-8753-2824B8DFC30C}"/>
          </ac:spMkLst>
        </pc:spChg>
        <pc:spChg chg="mod">
          <ac:chgData name="H M" userId="84cd2103f36ef0dc" providerId="LiveId" clId="{770B115F-2050-45C9-853E-0806995C2A01}" dt="2024-03-04T11:56:36.019" v="289"/>
          <ac:spMkLst>
            <pc:docMk/>
            <pc:sldMk cId="3165081508" sldId="471"/>
            <ac:spMk id="206" creationId="{5E36FB5B-362B-FC05-1061-289553F238E1}"/>
          </ac:spMkLst>
        </pc:spChg>
        <pc:spChg chg="mod">
          <ac:chgData name="H M" userId="84cd2103f36ef0dc" providerId="LiveId" clId="{770B115F-2050-45C9-853E-0806995C2A01}" dt="2024-03-04T11:56:36.019" v="289"/>
          <ac:spMkLst>
            <pc:docMk/>
            <pc:sldMk cId="3165081508" sldId="471"/>
            <ac:spMk id="207" creationId="{85BB5B0A-F0E7-3ADC-75DE-4A068D5A3720}"/>
          </ac:spMkLst>
        </pc:spChg>
        <pc:spChg chg="mod">
          <ac:chgData name="H M" userId="84cd2103f36ef0dc" providerId="LiveId" clId="{770B115F-2050-45C9-853E-0806995C2A01}" dt="2024-03-05T09:35:09.983" v="644"/>
          <ac:spMkLst>
            <pc:docMk/>
            <pc:sldMk cId="3165081508" sldId="471"/>
            <ac:spMk id="207" creationId="{D232475C-4EC0-6912-C7DA-A6960EBCA89E}"/>
          </ac:spMkLst>
        </pc:spChg>
        <pc:spChg chg="mod">
          <ac:chgData name="H M" userId="84cd2103f36ef0dc" providerId="LiveId" clId="{770B115F-2050-45C9-853E-0806995C2A01}" dt="2024-03-04T11:56:36.019" v="289"/>
          <ac:spMkLst>
            <pc:docMk/>
            <pc:sldMk cId="3165081508" sldId="471"/>
            <ac:spMk id="208" creationId="{8107E898-1CEA-B045-FC29-CABE71787E5C}"/>
          </ac:spMkLst>
        </pc:spChg>
        <pc:spChg chg="mod">
          <ac:chgData name="H M" userId="84cd2103f36ef0dc" providerId="LiveId" clId="{770B115F-2050-45C9-853E-0806995C2A01}" dt="2024-03-04T11:56:36.019" v="289"/>
          <ac:spMkLst>
            <pc:docMk/>
            <pc:sldMk cId="3165081508" sldId="471"/>
            <ac:spMk id="209" creationId="{7270C739-6023-D29C-9AA7-414DC7E179E6}"/>
          </ac:spMkLst>
        </pc:spChg>
        <pc:spChg chg="mod">
          <ac:chgData name="H M" userId="84cd2103f36ef0dc" providerId="LiveId" clId="{770B115F-2050-45C9-853E-0806995C2A01}" dt="2024-03-05T09:35:09.983" v="644"/>
          <ac:spMkLst>
            <pc:docMk/>
            <pc:sldMk cId="3165081508" sldId="471"/>
            <ac:spMk id="209" creationId="{9D15BB91-FBE4-3186-E438-C0D1C00153BF}"/>
          </ac:spMkLst>
        </pc:spChg>
        <pc:spChg chg="mod">
          <ac:chgData name="H M" userId="84cd2103f36ef0dc" providerId="LiveId" clId="{770B115F-2050-45C9-853E-0806995C2A01}" dt="2024-03-05T09:35:09.983" v="644"/>
          <ac:spMkLst>
            <pc:docMk/>
            <pc:sldMk cId="3165081508" sldId="471"/>
            <ac:spMk id="210" creationId="{9DFC04BE-7A2B-BC13-89AB-EEBEA26EBFF7}"/>
          </ac:spMkLst>
        </pc:spChg>
        <pc:spChg chg="mod">
          <ac:chgData name="H M" userId="84cd2103f36ef0dc" providerId="LiveId" clId="{770B115F-2050-45C9-853E-0806995C2A01}" dt="2024-03-04T11:56:36.019" v="289"/>
          <ac:spMkLst>
            <pc:docMk/>
            <pc:sldMk cId="3165081508" sldId="471"/>
            <ac:spMk id="210" creationId="{C5A11AD5-6217-E5EA-BF68-9529BBD9DEEB}"/>
          </ac:spMkLst>
        </pc:spChg>
        <pc:spChg chg="mod">
          <ac:chgData name="H M" userId="84cd2103f36ef0dc" providerId="LiveId" clId="{770B115F-2050-45C9-853E-0806995C2A01}" dt="2024-03-05T09:35:09.983" v="644"/>
          <ac:spMkLst>
            <pc:docMk/>
            <pc:sldMk cId="3165081508" sldId="471"/>
            <ac:spMk id="211" creationId="{CFAE1A66-4667-FB5E-A5C6-4C5E5C18C8D7}"/>
          </ac:spMkLst>
        </pc:spChg>
        <pc:spChg chg="mod">
          <ac:chgData name="H M" userId="84cd2103f36ef0dc" providerId="LiveId" clId="{770B115F-2050-45C9-853E-0806995C2A01}" dt="2024-03-04T11:56:36.019" v="289"/>
          <ac:spMkLst>
            <pc:docMk/>
            <pc:sldMk cId="3165081508" sldId="471"/>
            <ac:spMk id="211" creationId="{F1BA6A2B-AC55-20E4-65AF-6C65F9D4EDE5}"/>
          </ac:spMkLst>
        </pc:spChg>
        <pc:spChg chg="mod">
          <ac:chgData name="H M" userId="84cd2103f36ef0dc" providerId="LiveId" clId="{770B115F-2050-45C9-853E-0806995C2A01}" dt="2024-03-05T09:24:34.560" v="435" actId="782"/>
          <ac:spMkLst>
            <pc:docMk/>
            <pc:sldMk cId="3165081508" sldId="471"/>
            <ac:spMk id="213" creationId="{2F918435-23F1-EF8F-BC3D-FE99403A42E3}"/>
          </ac:spMkLst>
        </pc:spChg>
        <pc:spChg chg="mod">
          <ac:chgData name="H M" userId="84cd2103f36ef0dc" providerId="LiveId" clId="{770B115F-2050-45C9-853E-0806995C2A01}" dt="2024-03-05T09:24:34.560" v="435" actId="782"/>
          <ac:spMkLst>
            <pc:docMk/>
            <pc:sldMk cId="3165081508" sldId="471"/>
            <ac:spMk id="214" creationId="{34744F75-0E43-B164-E900-41685060763D}"/>
          </ac:spMkLst>
        </pc:spChg>
        <pc:spChg chg="mod">
          <ac:chgData name="H M" userId="84cd2103f36ef0dc" providerId="LiveId" clId="{770B115F-2050-45C9-853E-0806995C2A01}" dt="2024-03-05T09:24:34.560" v="435" actId="782"/>
          <ac:spMkLst>
            <pc:docMk/>
            <pc:sldMk cId="3165081508" sldId="471"/>
            <ac:spMk id="215" creationId="{E5BEC045-B7EF-A8BD-DEFE-0DC15B323C1E}"/>
          </ac:spMkLst>
        </pc:spChg>
        <pc:spChg chg="mod">
          <ac:chgData name="H M" userId="84cd2103f36ef0dc" providerId="LiveId" clId="{770B115F-2050-45C9-853E-0806995C2A01}" dt="2024-03-05T09:24:34.560" v="435" actId="782"/>
          <ac:spMkLst>
            <pc:docMk/>
            <pc:sldMk cId="3165081508" sldId="471"/>
            <ac:spMk id="216" creationId="{DF724DEA-476B-59C8-90FA-412EF81BE2F3}"/>
          </ac:spMkLst>
        </pc:spChg>
        <pc:spChg chg="mod">
          <ac:chgData name="H M" userId="84cd2103f36ef0dc" providerId="LiveId" clId="{770B115F-2050-45C9-853E-0806995C2A01}" dt="2024-03-05T09:24:34.560" v="435" actId="782"/>
          <ac:spMkLst>
            <pc:docMk/>
            <pc:sldMk cId="3165081508" sldId="471"/>
            <ac:spMk id="217" creationId="{5E2A4F4E-A96C-7F89-37F1-4D58BAE8D652}"/>
          </ac:spMkLst>
        </pc:spChg>
        <pc:spChg chg="mod">
          <ac:chgData name="H M" userId="84cd2103f36ef0dc" providerId="LiveId" clId="{770B115F-2050-45C9-853E-0806995C2A01}" dt="2024-03-05T09:24:34.560" v="435" actId="782"/>
          <ac:spMkLst>
            <pc:docMk/>
            <pc:sldMk cId="3165081508" sldId="471"/>
            <ac:spMk id="218" creationId="{E2390EEC-084D-3203-192C-BF652A1A2C44}"/>
          </ac:spMkLst>
        </pc:spChg>
        <pc:spChg chg="mod">
          <ac:chgData name="H M" userId="84cd2103f36ef0dc" providerId="LiveId" clId="{770B115F-2050-45C9-853E-0806995C2A01}" dt="2024-03-05T09:24:34.560" v="435" actId="782"/>
          <ac:spMkLst>
            <pc:docMk/>
            <pc:sldMk cId="3165081508" sldId="471"/>
            <ac:spMk id="219" creationId="{59541273-D4F9-7CF1-908B-ACF4F90EF294}"/>
          </ac:spMkLst>
        </pc:spChg>
        <pc:spChg chg="mod">
          <ac:chgData name="H M" userId="84cd2103f36ef0dc" providerId="LiveId" clId="{770B115F-2050-45C9-853E-0806995C2A01}" dt="2024-03-05T09:24:34.560" v="435" actId="782"/>
          <ac:spMkLst>
            <pc:docMk/>
            <pc:sldMk cId="3165081508" sldId="471"/>
            <ac:spMk id="220" creationId="{9810DEE8-AA39-C44C-E8BC-145E8A9A9024}"/>
          </ac:spMkLst>
        </pc:spChg>
        <pc:spChg chg="mod">
          <ac:chgData name="H M" userId="84cd2103f36ef0dc" providerId="LiveId" clId="{770B115F-2050-45C9-853E-0806995C2A01}" dt="2024-03-05T09:24:34.560" v="435" actId="782"/>
          <ac:spMkLst>
            <pc:docMk/>
            <pc:sldMk cId="3165081508" sldId="471"/>
            <ac:spMk id="221" creationId="{AB7B830A-2355-F41A-EC14-BFA4C6702062}"/>
          </ac:spMkLst>
        </pc:spChg>
        <pc:spChg chg="mod">
          <ac:chgData name="H M" userId="84cd2103f36ef0dc" providerId="LiveId" clId="{770B115F-2050-45C9-853E-0806995C2A01}" dt="2024-03-05T09:24:34.560" v="435" actId="782"/>
          <ac:spMkLst>
            <pc:docMk/>
            <pc:sldMk cId="3165081508" sldId="471"/>
            <ac:spMk id="222" creationId="{2D89AFC9-4024-AF31-63C0-2A4B4D6C5B79}"/>
          </ac:spMkLst>
        </pc:spChg>
        <pc:spChg chg="mod">
          <ac:chgData name="H M" userId="84cd2103f36ef0dc" providerId="LiveId" clId="{770B115F-2050-45C9-853E-0806995C2A01}" dt="2024-03-05T09:24:34.560" v="435" actId="782"/>
          <ac:spMkLst>
            <pc:docMk/>
            <pc:sldMk cId="3165081508" sldId="471"/>
            <ac:spMk id="223" creationId="{40C8F34A-625B-0619-6BD2-9BFD04A0DCB5}"/>
          </ac:spMkLst>
        </pc:spChg>
        <pc:spChg chg="mod">
          <ac:chgData name="H M" userId="84cd2103f36ef0dc" providerId="LiveId" clId="{770B115F-2050-45C9-853E-0806995C2A01}" dt="2024-03-05T09:24:34.560" v="435" actId="782"/>
          <ac:spMkLst>
            <pc:docMk/>
            <pc:sldMk cId="3165081508" sldId="471"/>
            <ac:spMk id="224" creationId="{22FF209C-1350-3158-7ECA-F473A15FE52C}"/>
          </ac:spMkLst>
        </pc:spChg>
        <pc:spChg chg="add del mod">
          <ac:chgData name="H M" userId="84cd2103f36ef0dc" providerId="LiveId" clId="{770B115F-2050-45C9-853E-0806995C2A01}" dt="2024-03-04T11:57:57.255" v="321" actId="478"/>
          <ac:spMkLst>
            <pc:docMk/>
            <pc:sldMk cId="3165081508" sldId="471"/>
            <ac:spMk id="225" creationId="{43DD9588-5B88-09DF-1BF8-238891C81438}"/>
          </ac:spMkLst>
        </pc:spChg>
        <pc:spChg chg="mod">
          <ac:chgData name="H M" userId="84cd2103f36ef0dc" providerId="LiveId" clId="{770B115F-2050-45C9-853E-0806995C2A01}" dt="2024-03-05T09:35:09.983" v="644"/>
          <ac:spMkLst>
            <pc:docMk/>
            <pc:sldMk cId="3165081508" sldId="471"/>
            <ac:spMk id="225" creationId="{C8CBDDF1-D093-C450-CF35-F8996F7C7F54}"/>
          </ac:spMkLst>
        </pc:spChg>
        <pc:spChg chg="mod">
          <ac:chgData name="H M" userId="84cd2103f36ef0dc" providerId="LiveId" clId="{770B115F-2050-45C9-853E-0806995C2A01}" dt="2024-03-05T09:35:09.983" v="644"/>
          <ac:spMkLst>
            <pc:docMk/>
            <pc:sldMk cId="3165081508" sldId="471"/>
            <ac:spMk id="228" creationId="{A9B4FD68-D1C0-74A6-EB4D-67E2C564FA56}"/>
          </ac:spMkLst>
        </pc:spChg>
        <pc:spChg chg="mod">
          <ac:chgData name="H M" userId="84cd2103f36ef0dc" providerId="LiveId" clId="{770B115F-2050-45C9-853E-0806995C2A01}" dt="2024-03-05T09:35:09.983" v="644"/>
          <ac:spMkLst>
            <pc:docMk/>
            <pc:sldMk cId="3165081508" sldId="471"/>
            <ac:spMk id="229" creationId="{D1B30400-2C95-6FD5-D405-E923C3F7EF7E}"/>
          </ac:spMkLst>
        </pc:spChg>
        <pc:spChg chg="mod">
          <ac:chgData name="H M" userId="84cd2103f36ef0dc" providerId="LiveId" clId="{770B115F-2050-45C9-853E-0806995C2A01}" dt="2024-03-05T09:35:09.983" v="644"/>
          <ac:spMkLst>
            <pc:docMk/>
            <pc:sldMk cId="3165081508" sldId="471"/>
            <ac:spMk id="230" creationId="{EFEEBCA1-01E8-2DD3-0345-94659D00B8DF}"/>
          </ac:spMkLst>
        </pc:spChg>
        <pc:spChg chg="mod">
          <ac:chgData name="H M" userId="84cd2103f36ef0dc" providerId="LiveId" clId="{770B115F-2050-45C9-853E-0806995C2A01}" dt="2024-03-05T09:35:09.983" v="644"/>
          <ac:spMkLst>
            <pc:docMk/>
            <pc:sldMk cId="3165081508" sldId="471"/>
            <ac:spMk id="231" creationId="{C6F787F3-5A7D-D332-D2C8-0E7D35B1B264}"/>
          </ac:spMkLst>
        </pc:spChg>
        <pc:spChg chg="mod">
          <ac:chgData name="H M" userId="84cd2103f36ef0dc" providerId="LiveId" clId="{770B115F-2050-45C9-853E-0806995C2A01}" dt="2024-03-05T09:35:09.983" v="644"/>
          <ac:spMkLst>
            <pc:docMk/>
            <pc:sldMk cId="3165081508" sldId="471"/>
            <ac:spMk id="232" creationId="{BB8113B5-48F7-183F-2825-EC59792F6ED3}"/>
          </ac:spMkLst>
        </pc:spChg>
        <pc:spChg chg="mod">
          <ac:chgData name="H M" userId="84cd2103f36ef0dc" providerId="LiveId" clId="{770B115F-2050-45C9-853E-0806995C2A01}" dt="2024-03-05T09:35:09.983" v="644"/>
          <ac:spMkLst>
            <pc:docMk/>
            <pc:sldMk cId="3165081508" sldId="471"/>
            <ac:spMk id="233" creationId="{3C936817-A005-8A36-8077-68686E3EC3CA}"/>
          </ac:spMkLst>
        </pc:spChg>
        <pc:spChg chg="mod">
          <ac:chgData name="H M" userId="84cd2103f36ef0dc" providerId="LiveId" clId="{770B115F-2050-45C9-853E-0806995C2A01}" dt="2024-03-05T09:35:09.983" v="644"/>
          <ac:spMkLst>
            <pc:docMk/>
            <pc:sldMk cId="3165081508" sldId="471"/>
            <ac:spMk id="234" creationId="{4C2CCFDD-44DE-0C3B-2F88-D0E767904DE3}"/>
          </ac:spMkLst>
        </pc:spChg>
        <pc:spChg chg="mod">
          <ac:chgData name="H M" userId="84cd2103f36ef0dc" providerId="LiveId" clId="{770B115F-2050-45C9-853E-0806995C2A01}" dt="2024-03-05T09:35:09.983" v="644"/>
          <ac:spMkLst>
            <pc:docMk/>
            <pc:sldMk cId="3165081508" sldId="471"/>
            <ac:spMk id="235" creationId="{82FDD985-90B9-0E1E-1402-E12C296A12C8}"/>
          </ac:spMkLst>
        </pc:spChg>
        <pc:spChg chg="mod">
          <ac:chgData name="H M" userId="84cd2103f36ef0dc" providerId="LiveId" clId="{770B115F-2050-45C9-853E-0806995C2A01}" dt="2024-03-05T09:35:09.983" v="644"/>
          <ac:spMkLst>
            <pc:docMk/>
            <pc:sldMk cId="3165081508" sldId="471"/>
            <ac:spMk id="236" creationId="{71A90E70-28F7-579E-0075-4F4A297B33D0}"/>
          </ac:spMkLst>
        </pc:spChg>
        <pc:spChg chg="mod">
          <ac:chgData name="H M" userId="84cd2103f36ef0dc" providerId="LiveId" clId="{770B115F-2050-45C9-853E-0806995C2A01}" dt="2024-03-05T09:35:09.983" v="644"/>
          <ac:spMkLst>
            <pc:docMk/>
            <pc:sldMk cId="3165081508" sldId="471"/>
            <ac:spMk id="237" creationId="{D3575DB2-9E22-D932-3842-6A62F41CBB26}"/>
          </ac:spMkLst>
        </pc:spChg>
        <pc:spChg chg="mod">
          <ac:chgData name="H M" userId="84cd2103f36ef0dc" providerId="LiveId" clId="{770B115F-2050-45C9-853E-0806995C2A01}" dt="2024-03-05T09:35:09.983" v="644"/>
          <ac:spMkLst>
            <pc:docMk/>
            <pc:sldMk cId="3165081508" sldId="471"/>
            <ac:spMk id="238" creationId="{7BB64E93-C759-39E8-042C-0216F1BF4FEE}"/>
          </ac:spMkLst>
        </pc:spChg>
        <pc:spChg chg="mod">
          <ac:chgData name="H M" userId="84cd2103f36ef0dc" providerId="LiveId" clId="{770B115F-2050-45C9-853E-0806995C2A01}" dt="2024-03-05T09:35:09.983" v="644"/>
          <ac:spMkLst>
            <pc:docMk/>
            <pc:sldMk cId="3165081508" sldId="471"/>
            <ac:spMk id="239" creationId="{37ED9DE3-B95C-D8D1-4B1C-00F0A5191E4E}"/>
          </ac:spMkLst>
        </pc:spChg>
        <pc:spChg chg="mod">
          <ac:chgData name="H M" userId="84cd2103f36ef0dc" providerId="LiveId" clId="{770B115F-2050-45C9-853E-0806995C2A01}" dt="2024-03-05T09:35:09.983" v="644"/>
          <ac:spMkLst>
            <pc:docMk/>
            <pc:sldMk cId="3165081508" sldId="471"/>
            <ac:spMk id="240" creationId="{47DF9DC4-9E34-E696-47B9-6215D221D84C}"/>
          </ac:spMkLst>
        </pc:spChg>
        <pc:spChg chg="mod">
          <ac:chgData name="H M" userId="84cd2103f36ef0dc" providerId="LiveId" clId="{770B115F-2050-45C9-853E-0806995C2A01}" dt="2024-03-05T09:35:09.983" v="644"/>
          <ac:spMkLst>
            <pc:docMk/>
            <pc:sldMk cId="3165081508" sldId="471"/>
            <ac:spMk id="241" creationId="{9C7D78C5-8BD3-645A-99DD-827FE88E966F}"/>
          </ac:spMkLst>
        </pc:spChg>
        <pc:spChg chg="mod">
          <ac:chgData name="H M" userId="84cd2103f36ef0dc" providerId="LiveId" clId="{770B115F-2050-45C9-853E-0806995C2A01}" dt="2024-03-05T09:35:09.983" v="644"/>
          <ac:spMkLst>
            <pc:docMk/>
            <pc:sldMk cId="3165081508" sldId="471"/>
            <ac:spMk id="242" creationId="{85EC5E8B-7CE8-6B3B-3A5C-0ECF9F3E8E68}"/>
          </ac:spMkLst>
        </pc:spChg>
        <pc:spChg chg="mod">
          <ac:chgData name="H M" userId="84cd2103f36ef0dc" providerId="LiveId" clId="{770B115F-2050-45C9-853E-0806995C2A01}" dt="2024-03-05T09:39:52.803" v="711"/>
          <ac:spMkLst>
            <pc:docMk/>
            <pc:sldMk cId="3165081508" sldId="471"/>
            <ac:spMk id="248" creationId="{6692FAF9-D75B-556E-9C29-27A2363C8A1C}"/>
          </ac:spMkLst>
        </pc:spChg>
        <pc:spChg chg="mod">
          <ac:chgData name="H M" userId="84cd2103f36ef0dc" providerId="LiveId" clId="{770B115F-2050-45C9-853E-0806995C2A01}" dt="2024-03-05T09:39:52.803" v="711"/>
          <ac:spMkLst>
            <pc:docMk/>
            <pc:sldMk cId="3165081508" sldId="471"/>
            <ac:spMk id="249" creationId="{931B9AC0-F3CE-7358-50DE-F0114C38C09B}"/>
          </ac:spMkLst>
        </pc:spChg>
        <pc:spChg chg="mod">
          <ac:chgData name="H M" userId="84cd2103f36ef0dc" providerId="LiveId" clId="{770B115F-2050-45C9-853E-0806995C2A01}" dt="2024-03-05T09:39:52.803" v="711"/>
          <ac:spMkLst>
            <pc:docMk/>
            <pc:sldMk cId="3165081508" sldId="471"/>
            <ac:spMk id="250" creationId="{06A4973C-31F3-1E49-88E3-BDF53970027D}"/>
          </ac:spMkLst>
        </pc:spChg>
        <pc:spChg chg="mod">
          <ac:chgData name="H M" userId="84cd2103f36ef0dc" providerId="LiveId" clId="{770B115F-2050-45C9-853E-0806995C2A01}" dt="2024-03-05T09:39:52.803" v="711"/>
          <ac:spMkLst>
            <pc:docMk/>
            <pc:sldMk cId="3165081508" sldId="471"/>
            <ac:spMk id="251" creationId="{C5167DBF-0560-3825-F7CC-745A4727600B}"/>
          </ac:spMkLst>
        </pc:spChg>
        <pc:spChg chg="mod">
          <ac:chgData name="H M" userId="84cd2103f36ef0dc" providerId="LiveId" clId="{770B115F-2050-45C9-853E-0806995C2A01}" dt="2024-03-05T09:39:52.803" v="711"/>
          <ac:spMkLst>
            <pc:docMk/>
            <pc:sldMk cId="3165081508" sldId="471"/>
            <ac:spMk id="252" creationId="{A5D4A3E3-3112-6071-A19D-4ACCEBA403A8}"/>
          </ac:spMkLst>
        </pc:spChg>
        <pc:spChg chg="mod">
          <ac:chgData name="H M" userId="84cd2103f36ef0dc" providerId="LiveId" clId="{770B115F-2050-45C9-853E-0806995C2A01}" dt="2024-03-05T09:39:52.803" v="711"/>
          <ac:spMkLst>
            <pc:docMk/>
            <pc:sldMk cId="3165081508" sldId="471"/>
            <ac:spMk id="253" creationId="{351B88C2-CC4A-67C3-56B6-96439174D86A}"/>
          </ac:spMkLst>
        </pc:spChg>
        <pc:spChg chg="mod">
          <ac:chgData name="H M" userId="84cd2103f36ef0dc" providerId="LiveId" clId="{770B115F-2050-45C9-853E-0806995C2A01}" dt="2024-03-05T09:39:52.803" v="711"/>
          <ac:spMkLst>
            <pc:docMk/>
            <pc:sldMk cId="3165081508" sldId="471"/>
            <ac:spMk id="254" creationId="{A5A2BF98-2BD6-6518-FD74-0F62AE6A6141}"/>
          </ac:spMkLst>
        </pc:spChg>
        <pc:spChg chg="mod">
          <ac:chgData name="H M" userId="84cd2103f36ef0dc" providerId="LiveId" clId="{770B115F-2050-45C9-853E-0806995C2A01}" dt="2024-03-05T09:39:52.803" v="711"/>
          <ac:spMkLst>
            <pc:docMk/>
            <pc:sldMk cId="3165081508" sldId="471"/>
            <ac:spMk id="255" creationId="{BBAA27D2-8118-9AC3-9377-960B849AA960}"/>
          </ac:spMkLst>
        </pc:spChg>
        <pc:spChg chg="mod">
          <ac:chgData name="H M" userId="84cd2103f36ef0dc" providerId="LiveId" clId="{770B115F-2050-45C9-853E-0806995C2A01}" dt="2024-03-05T09:39:52.803" v="711"/>
          <ac:spMkLst>
            <pc:docMk/>
            <pc:sldMk cId="3165081508" sldId="471"/>
            <ac:spMk id="256" creationId="{B0A1DD39-DF0C-0B1C-63D0-12C497B8B0AC}"/>
          </ac:spMkLst>
        </pc:spChg>
        <pc:spChg chg="mod">
          <ac:chgData name="H M" userId="84cd2103f36ef0dc" providerId="LiveId" clId="{770B115F-2050-45C9-853E-0806995C2A01}" dt="2024-03-05T09:39:52.803" v="711"/>
          <ac:spMkLst>
            <pc:docMk/>
            <pc:sldMk cId="3165081508" sldId="471"/>
            <ac:spMk id="257" creationId="{12CAE0A6-7FDD-F22F-3115-6AFB6B7F898A}"/>
          </ac:spMkLst>
        </pc:spChg>
        <pc:spChg chg="mod">
          <ac:chgData name="H M" userId="84cd2103f36ef0dc" providerId="LiveId" clId="{770B115F-2050-45C9-853E-0806995C2A01}" dt="2024-03-05T09:39:52.803" v="711"/>
          <ac:spMkLst>
            <pc:docMk/>
            <pc:sldMk cId="3165081508" sldId="471"/>
            <ac:spMk id="258" creationId="{EAF28483-8AD2-4D87-8E6F-DCA57FF588BD}"/>
          </ac:spMkLst>
        </pc:spChg>
        <pc:spChg chg="mod">
          <ac:chgData name="H M" userId="84cd2103f36ef0dc" providerId="LiveId" clId="{770B115F-2050-45C9-853E-0806995C2A01}" dt="2024-03-05T09:39:52.803" v="711"/>
          <ac:spMkLst>
            <pc:docMk/>
            <pc:sldMk cId="3165081508" sldId="471"/>
            <ac:spMk id="259" creationId="{A9DDB6CA-A8E5-63DF-B04C-8D70F15BF8AD}"/>
          </ac:spMkLst>
        </pc:spChg>
        <pc:spChg chg="mod">
          <ac:chgData name="H M" userId="84cd2103f36ef0dc" providerId="LiveId" clId="{770B115F-2050-45C9-853E-0806995C2A01}" dt="2024-03-05T09:39:52.803" v="711"/>
          <ac:spMkLst>
            <pc:docMk/>
            <pc:sldMk cId="3165081508" sldId="471"/>
            <ac:spMk id="260" creationId="{FFC51DF1-1566-C624-BEAA-11F2E5304C95}"/>
          </ac:spMkLst>
        </pc:spChg>
        <pc:grpChg chg="add mod">
          <ac:chgData name="H M" userId="84cd2103f36ef0dc" providerId="LiveId" clId="{770B115F-2050-45C9-853E-0806995C2A01}" dt="2024-03-05T09:35:09.983" v="644"/>
          <ac:grpSpMkLst>
            <pc:docMk/>
            <pc:sldMk cId="3165081508" sldId="471"/>
            <ac:grpSpMk id="3" creationId="{07992FCF-65E2-2C94-BD29-BE5FC8D03731}"/>
          </ac:grpSpMkLst>
        </pc:grpChg>
        <pc:grpChg chg="mod">
          <ac:chgData name="H M" userId="84cd2103f36ef0dc" providerId="LiveId" clId="{770B115F-2050-45C9-853E-0806995C2A01}" dt="2024-03-05T09:35:09.983" v="644"/>
          <ac:grpSpMkLst>
            <pc:docMk/>
            <pc:sldMk cId="3165081508" sldId="471"/>
            <ac:grpSpMk id="9" creationId="{C22244EF-DAE8-FE9B-2C08-21553FB1FFF6}"/>
          </ac:grpSpMkLst>
        </pc:grpChg>
        <pc:grpChg chg="mod">
          <ac:chgData name="H M" userId="84cd2103f36ef0dc" providerId="LiveId" clId="{770B115F-2050-45C9-853E-0806995C2A01}" dt="2024-03-05T09:35:09.983" v="644"/>
          <ac:grpSpMkLst>
            <pc:docMk/>
            <pc:sldMk cId="3165081508" sldId="471"/>
            <ac:grpSpMk id="11" creationId="{FC8A3540-DF0C-FB3B-7DA3-1FB64F1224D8}"/>
          </ac:grpSpMkLst>
        </pc:grpChg>
        <pc:grpChg chg="mod">
          <ac:chgData name="H M" userId="84cd2103f36ef0dc" providerId="LiveId" clId="{770B115F-2050-45C9-853E-0806995C2A01}" dt="2024-03-05T09:35:09.983" v="644"/>
          <ac:grpSpMkLst>
            <pc:docMk/>
            <pc:sldMk cId="3165081508" sldId="471"/>
            <ac:grpSpMk id="14" creationId="{64D3A635-93C3-0608-5963-C22DF155E9F4}"/>
          </ac:grpSpMkLst>
        </pc:grpChg>
        <pc:grpChg chg="add del mod">
          <ac:chgData name="H M" userId="84cd2103f36ef0dc" providerId="LiveId" clId="{770B115F-2050-45C9-853E-0806995C2A01}" dt="2024-03-05T09:35:13.556" v="646" actId="21"/>
          <ac:grpSpMkLst>
            <pc:docMk/>
            <pc:sldMk cId="3165081508" sldId="471"/>
            <ac:grpSpMk id="16" creationId="{45F6CCBE-5151-AC55-E4D6-18A4CE61AF84}"/>
          </ac:grpSpMkLst>
        </pc:grpChg>
        <pc:grpChg chg="mod">
          <ac:chgData name="H M" userId="84cd2103f36ef0dc" providerId="LiveId" clId="{770B115F-2050-45C9-853E-0806995C2A01}" dt="2024-03-04T11:36:37.499" v="19"/>
          <ac:grpSpMkLst>
            <pc:docMk/>
            <pc:sldMk cId="3165081508" sldId="471"/>
            <ac:grpSpMk id="20" creationId="{5BA1F57C-F8BE-80A1-95DC-71FE8884D0AA}"/>
          </ac:grpSpMkLst>
        </pc:grpChg>
        <pc:grpChg chg="mod">
          <ac:chgData name="H M" userId="84cd2103f36ef0dc" providerId="LiveId" clId="{770B115F-2050-45C9-853E-0806995C2A01}" dt="2024-03-04T11:36:37.499" v="19"/>
          <ac:grpSpMkLst>
            <pc:docMk/>
            <pc:sldMk cId="3165081508" sldId="471"/>
            <ac:grpSpMk id="21" creationId="{D4103C7A-CD80-3CE0-171E-29C085268F7A}"/>
          </ac:grpSpMkLst>
        </pc:grpChg>
        <pc:grpChg chg="mod">
          <ac:chgData name="H M" userId="84cd2103f36ef0dc" providerId="LiveId" clId="{770B115F-2050-45C9-853E-0806995C2A01}" dt="2024-03-04T11:36:37.499" v="19"/>
          <ac:grpSpMkLst>
            <pc:docMk/>
            <pc:sldMk cId="3165081508" sldId="471"/>
            <ac:grpSpMk id="22" creationId="{E495A946-65FE-48B0-39D7-C91FC329EC78}"/>
          </ac:grpSpMkLst>
        </pc:grpChg>
        <pc:grpChg chg="mod">
          <ac:chgData name="H M" userId="84cd2103f36ef0dc" providerId="LiveId" clId="{770B115F-2050-45C9-853E-0806995C2A01}" dt="2024-03-04T11:36:37.499" v="19"/>
          <ac:grpSpMkLst>
            <pc:docMk/>
            <pc:sldMk cId="3165081508" sldId="471"/>
            <ac:grpSpMk id="57" creationId="{C776C075-3F81-0AE0-3254-47DC0C973B22}"/>
          </ac:grpSpMkLst>
        </pc:grpChg>
        <pc:grpChg chg="add mod">
          <ac:chgData name="H M" userId="84cd2103f36ef0dc" providerId="LiveId" clId="{770B115F-2050-45C9-853E-0806995C2A01}" dt="2024-03-04T11:56:20.090" v="282" actId="164"/>
          <ac:grpSpMkLst>
            <pc:docMk/>
            <pc:sldMk cId="3165081508" sldId="471"/>
            <ac:grpSpMk id="86" creationId="{49C8A4C5-6D73-0D56-0A9E-D20085810AEF}"/>
          </ac:grpSpMkLst>
        </pc:grpChg>
        <pc:grpChg chg="mod">
          <ac:chgData name="H M" userId="84cd2103f36ef0dc" providerId="LiveId" clId="{770B115F-2050-45C9-853E-0806995C2A01}" dt="2024-03-04T11:52:44.623" v="222"/>
          <ac:grpSpMkLst>
            <pc:docMk/>
            <pc:sldMk cId="3165081508" sldId="471"/>
            <ac:grpSpMk id="101" creationId="{DB3F6CAD-6FB0-F605-2E82-2C42624F9C51}"/>
          </ac:grpSpMkLst>
        </pc:grpChg>
        <pc:grpChg chg="add mod">
          <ac:chgData name="H M" userId="84cd2103f36ef0dc" providerId="LiveId" clId="{770B115F-2050-45C9-853E-0806995C2A01}" dt="2024-03-04T11:56:20.090" v="282" actId="164"/>
          <ac:grpSpMkLst>
            <pc:docMk/>
            <pc:sldMk cId="3165081508" sldId="471"/>
            <ac:grpSpMk id="138" creationId="{D3EF3524-AEB7-EF16-EA6C-1D278CBD17F0}"/>
          </ac:grpSpMkLst>
        </pc:grpChg>
        <pc:grpChg chg="add del mod ord">
          <ac:chgData name="H M" userId="84cd2103f36ef0dc" providerId="LiveId" clId="{770B115F-2050-45C9-853E-0806995C2A01}" dt="2024-03-05T09:40:10.010" v="722" actId="21"/>
          <ac:grpSpMkLst>
            <pc:docMk/>
            <pc:sldMk cId="3165081508" sldId="471"/>
            <ac:grpSpMk id="150" creationId="{0987F908-94CA-98F2-6F0C-509947526E16}"/>
          </ac:grpSpMkLst>
        </pc:grpChg>
        <pc:grpChg chg="add del mod ord">
          <ac:chgData name="H M" userId="84cd2103f36ef0dc" providerId="LiveId" clId="{770B115F-2050-45C9-853E-0806995C2A01}" dt="2024-03-05T09:40:04.805" v="719" actId="478"/>
          <ac:grpSpMkLst>
            <pc:docMk/>
            <pc:sldMk cId="3165081508" sldId="471"/>
            <ac:grpSpMk id="165" creationId="{C23BD934-DC9A-B0B0-298F-D887E80C7D48}"/>
          </ac:grpSpMkLst>
        </pc:grpChg>
        <pc:grpChg chg="add del mod">
          <ac:chgData name="H M" userId="84cd2103f36ef0dc" providerId="LiveId" clId="{770B115F-2050-45C9-853E-0806995C2A01}" dt="2024-03-05T09:35:50.802" v="658" actId="21"/>
          <ac:grpSpMkLst>
            <pc:docMk/>
            <pc:sldMk cId="3165081508" sldId="471"/>
            <ac:grpSpMk id="179" creationId="{A77CBD1F-45AC-CD17-71A8-E811D026D76F}"/>
          </ac:grpSpMkLst>
        </pc:grpChg>
        <pc:grpChg chg="add del mod">
          <ac:chgData name="H M" userId="84cd2103f36ef0dc" providerId="LiveId" clId="{770B115F-2050-45C9-853E-0806995C2A01}" dt="2024-03-04T11:56:31.969" v="288" actId="478"/>
          <ac:grpSpMkLst>
            <pc:docMk/>
            <pc:sldMk cId="3165081508" sldId="471"/>
            <ac:grpSpMk id="180" creationId="{FF33CB9D-2E6C-7CE5-0FD9-20D92CA719E5}"/>
          </ac:grpSpMkLst>
        </pc:grpChg>
        <pc:grpChg chg="add del mod">
          <ac:chgData name="H M" userId="84cd2103f36ef0dc" providerId="LiveId" clId="{770B115F-2050-45C9-853E-0806995C2A01}" dt="2024-03-04T11:56:51.170" v="295" actId="478"/>
          <ac:grpSpMkLst>
            <pc:docMk/>
            <pc:sldMk cId="3165081508" sldId="471"/>
            <ac:grpSpMk id="196" creationId="{0DFCA0F3-0F4A-3917-8DC4-6C820217E36B}"/>
          </ac:grpSpMkLst>
        </pc:grpChg>
        <pc:grpChg chg="mod">
          <ac:chgData name="H M" userId="84cd2103f36ef0dc" providerId="LiveId" clId="{770B115F-2050-45C9-853E-0806995C2A01}" dt="2024-03-05T09:35:09.983" v="644"/>
          <ac:grpSpMkLst>
            <pc:docMk/>
            <pc:sldMk cId="3165081508" sldId="471"/>
            <ac:grpSpMk id="208" creationId="{D9570B01-096C-6D5F-AE58-7AA7D5423C37}"/>
          </ac:grpSpMkLst>
        </pc:grpChg>
        <pc:grpChg chg="add del mod ord">
          <ac:chgData name="H M" userId="84cd2103f36ef0dc" providerId="LiveId" clId="{770B115F-2050-45C9-853E-0806995C2A01}" dt="2024-03-05T09:39:42.069" v="704" actId="21"/>
          <ac:grpSpMkLst>
            <pc:docMk/>
            <pc:sldMk cId="3165081508" sldId="471"/>
            <ac:grpSpMk id="212" creationId="{E578DBA3-3434-3EB2-18AC-79B69C116AA4}"/>
          </ac:grpSpMkLst>
        </pc:grpChg>
        <pc:grpChg chg="add del mod">
          <ac:chgData name="H M" userId="84cd2103f36ef0dc" providerId="LiveId" clId="{770B115F-2050-45C9-853E-0806995C2A01}" dt="2024-03-05T09:39:55.175" v="713" actId="21"/>
          <ac:grpSpMkLst>
            <pc:docMk/>
            <pc:sldMk cId="3165081508" sldId="471"/>
            <ac:grpSpMk id="247" creationId="{9F767099-8292-7623-8A53-C63DD497AE27}"/>
          </ac:grpSpMkLst>
        </pc:grpChg>
        <pc:picChg chg="add del mod">
          <ac:chgData name="H M" userId="84cd2103f36ef0dc" providerId="LiveId" clId="{770B115F-2050-45C9-853E-0806995C2A01}" dt="2024-03-04T11:59:33.602" v="336" actId="478"/>
          <ac:picMkLst>
            <pc:docMk/>
            <pc:sldMk cId="3165081508" sldId="471"/>
            <ac:picMk id="6" creationId="{39395D74-78E6-2A31-BCF3-5BA7A9DBB273}"/>
          </ac:picMkLst>
        </pc:picChg>
        <pc:picChg chg="add del mod">
          <ac:chgData name="H M" userId="84cd2103f36ef0dc" providerId="LiveId" clId="{770B115F-2050-45C9-853E-0806995C2A01}" dt="2024-03-04T11:38:30.421" v="67" actId="478"/>
          <ac:picMkLst>
            <pc:docMk/>
            <pc:sldMk cId="3165081508" sldId="471"/>
            <ac:picMk id="8" creationId="{4701CBF3-FD7B-475A-3777-B030DEACA0B1}"/>
          </ac:picMkLst>
        </pc:picChg>
        <pc:picChg chg="add mod">
          <ac:chgData name="H M" userId="84cd2103f36ef0dc" providerId="LiveId" clId="{770B115F-2050-45C9-853E-0806995C2A01}" dt="2024-03-04T11:39:19.835" v="77" actId="1076"/>
          <ac:picMkLst>
            <pc:docMk/>
            <pc:sldMk cId="3165081508" sldId="471"/>
            <ac:picMk id="10" creationId="{7D46B18A-388E-285A-70A7-0A5413A7162B}"/>
          </ac:picMkLst>
        </pc:picChg>
        <pc:picChg chg="add mod">
          <ac:chgData name="H M" userId="84cd2103f36ef0dc" providerId="LiveId" clId="{770B115F-2050-45C9-853E-0806995C2A01}" dt="2024-03-04T11:38:23.669" v="65" actId="1076"/>
          <ac:picMkLst>
            <pc:docMk/>
            <pc:sldMk cId="3165081508" sldId="471"/>
            <ac:picMk id="13" creationId="{EBF73A5A-5AFC-271D-ECB9-F9BBCEAD1437}"/>
          </ac:picMkLst>
        </pc:picChg>
        <pc:picChg chg="add del mod">
          <ac:chgData name="H M" userId="84cd2103f36ef0dc" providerId="LiveId" clId="{770B115F-2050-45C9-853E-0806995C2A01}" dt="2024-03-05T09:36:48.685" v="687" actId="478"/>
          <ac:picMkLst>
            <pc:docMk/>
            <pc:sldMk cId="3165081508" sldId="471"/>
            <ac:picMk id="15" creationId="{26F9AED0-92D8-4E60-40B9-FB4FD329CD13}"/>
          </ac:picMkLst>
        </pc:picChg>
        <pc:picChg chg="add mod">
          <ac:chgData name="H M" userId="84cd2103f36ef0dc" providerId="LiveId" clId="{770B115F-2050-45C9-853E-0806995C2A01}" dt="2024-03-04T11:39:23.008" v="78" actId="1076"/>
          <ac:picMkLst>
            <pc:docMk/>
            <pc:sldMk cId="3165081508" sldId="471"/>
            <ac:picMk id="78" creationId="{32E49C61-187E-1330-D43C-C8705FDB8CEA}"/>
          </ac:picMkLst>
        </pc:picChg>
        <pc:picChg chg="add mod">
          <ac:chgData name="H M" userId="84cd2103f36ef0dc" providerId="LiveId" clId="{770B115F-2050-45C9-853E-0806995C2A01}" dt="2024-03-04T11:39:17.385" v="76" actId="1076"/>
          <ac:picMkLst>
            <pc:docMk/>
            <pc:sldMk cId="3165081508" sldId="471"/>
            <ac:picMk id="79" creationId="{1B3F2E97-7B1B-1006-54B5-6D7B197B0285}"/>
          </ac:picMkLst>
        </pc:picChg>
        <pc:picChg chg="add mod">
          <ac:chgData name="H M" userId="84cd2103f36ef0dc" providerId="LiveId" clId="{770B115F-2050-45C9-853E-0806995C2A01}" dt="2024-03-05T09:44:03.814" v="772" actId="1076"/>
          <ac:picMkLst>
            <pc:docMk/>
            <pc:sldMk cId="3165081508" sldId="471"/>
            <ac:picMk id="80" creationId="{A5DC6CF2-DD7E-E81D-6590-AF5343C9E65E}"/>
          </ac:picMkLst>
        </pc:picChg>
        <pc:picChg chg="add del mod">
          <ac:chgData name="H M" userId="84cd2103f36ef0dc" providerId="LiveId" clId="{770B115F-2050-45C9-853E-0806995C2A01}" dt="2024-03-04T11:55:09.681" v="262" actId="478"/>
          <ac:picMkLst>
            <pc:docMk/>
            <pc:sldMk cId="3165081508" sldId="471"/>
            <ac:picMk id="81" creationId="{1178612C-D382-DF5E-BF63-4003A81F0706}"/>
          </ac:picMkLst>
        </pc:picChg>
        <pc:picChg chg="add del mod">
          <ac:chgData name="H M" userId="84cd2103f36ef0dc" providerId="LiveId" clId="{770B115F-2050-45C9-853E-0806995C2A01}" dt="2024-03-04T11:53:38.263" v="240" actId="478"/>
          <ac:picMkLst>
            <pc:docMk/>
            <pc:sldMk cId="3165081508" sldId="471"/>
            <ac:picMk id="147" creationId="{737C45A7-652E-278E-53DE-09F8B13B4D54}"/>
          </ac:picMkLst>
        </pc:picChg>
        <pc:picChg chg="add mod">
          <ac:chgData name="H M" userId="84cd2103f36ef0dc" providerId="LiveId" clId="{770B115F-2050-45C9-853E-0806995C2A01}" dt="2024-03-04T11:56:20.090" v="282" actId="164"/>
          <ac:picMkLst>
            <pc:docMk/>
            <pc:sldMk cId="3165081508" sldId="471"/>
            <ac:picMk id="148" creationId="{FE6BC5E2-AC87-54FB-9CE3-4BA5D47D3ADB}"/>
          </ac:picMkLst>
        </pc:picChg>
        <pc:picChg chg="add mod">
          <ac:chgData name="H M" userId="84cd2103f36ef0dc" providerId="LiveId" clId="{770B115F-2050-45C9-853E-0806995C2A01}" dt="2024-03-04T11:56:20.090" v="282" actId="164"/>
          <ac:picMkLst>
            <pc:docMk/>
            <pc:sldMk cId="3165081508" sldId="471"/>
            <ac:picMk id="149" creationId="{0562461A-4C05-C8BC-D16A-C6A2B3557237}"/>
          </ac:picMkLst>
        </pc:picChg>
        <pc:picChg chg="add del mod ord">
          <ac:chgData name="H M" userId="84cd2103f36ef0dc" providerId="LiveId" clId="{770B115F-2050-45C9-853E-0806995C2A01}" dt="2024-03-04T11:58:14.208" v="326" actId="478"/>
          <ac:picMkLst>
            <pc:docMk/>
            <pc:sldMk cId="3165081508" sldId="471"/>
            <ac:picMk id="161" creationId="{32CD0A2F-BF87-D6F8-941E-6D9B6905609B}"/>
          </ac:picMkLst>
        </pc:picChg>
        <pc:picChg chg="add del mod">
          <ac:chgData name="H M" userId="84cd2103f36ef0dc" providerId="LiveId" clId="{770B115F-2050-45C9-853E-0806995C2A01}" dt="2024-03-04T11:54:55.688" v="257" actId="478"/>
          <ac:picMkLst>
            <pc:docMk/>
            <pc:sldMk cId="3165081508" sldId="471"/>
            <ac:picMk id="162" creationId="{BB98E374-5174-C37B-A2B4-AB2A37C55E33}"/>
          </ac:picMkLst>
        </pc:picChg>
        <pc:picChg chg="add mod ord">
          <ac:chgData name="H M" userId="84cd2103f36ef0dc" providerId="LiveId" clId="{770B115F-2050-45C9-853E-0806995C2A01}" dt="2024-03-04T11:57:31.090" v="309" actId="166"/>
          <ac:picMkLst>
            <pc:docMk/>
            <pc:sldMk cId="3165081508" sldId="471"/>
            <ac:picMk id="163" creationId="{684329FF-608A-A5B5-6CD7-8FAEDA124A46}"/>
          </ac:picMkLst>
        </pc:picChg>
        <pc:picChg chg="add mod ord">
          <ac:chgData name="H M" userId="84cd2103f36ef0dc" providerId="LiveId" clId="{770B115F-2050-45C9-853E-0806995C2A01}" dt="2024-03-04T11:57:31.090" v="309" actId="166"/>
          <ac:picMkLst>
            <pc:docMk/>
            <pc:sldMk cId="3165081508" sldId="471"/>
            <ac:picMk id="164" creationId="{B5DE3117-E530-2F99-61EF-FE846982F46B}"/>
          </ac:picMkLst>
        </pc:picChg>
        <pc:picChg chg="add mod">
          <ac:chgData name="H M" userId="84cd2103f36ef0dc" providerId="LiveId" clId="{770B115F-2050-45C9-853E-0806995C2A01}" dt="2024-03-04T11:58:04.680" v="323" actId="1076"/>
          <ac:picMkLst>
            <pc:docMk/>
            <pc:sldMk cId="3165081508" sldId="471"/>
            <ac:picMk id="226" creationId="{6842FB67-7AAD-0BBC-F912-C57C8E3F10DB}"/>
          </ac:picMkLst>
        </pc:picChg>
        <pc:picChg chg="add mod">
          <ac:chgData name="H M" userId="84cd2103f36ef0dc" providerId="LiveId" clId="{770B115F-2050-45C9-853E-0806995C2A01}" dt="2024-03-04T11:58:06.900" v="325" actId="1076"/>
          <ac:picMkLst>
            <pc:docMk/>
            <pc:sldMk cId="3165081508" sldId="471"/>
            <ac:picMk id="227" creationId="{AF313B8F-1F0D-EBED-1B4D-397AA25449C8}"/>
          </ac:picMkLst>
        </pc:picChg>
        <pc:picChg chg="add del mod">
          <ac:chgData name="H M" userId="84cd2103f36ef0dc" providerId="LiveId" clId="{770B115F-2050-45C9-853E-0806995C2A01}" dt="2024-03-04T11:58:27.371" v="329" actId="478"/>
          <ac:picMkLst>
            <pc:docMk/>
            <pc:sldMk cId="3165081508" sldId="471"/>
            <ac:picMk id="228" creationId="{32158BE7-AA8A-440B-D994-BB36EBE9AB15}"/>
          </ac:picMkLst>
        </pc:picChg>
        <pc:picChg chg="add del mod">
          <ac:chgData name="H M" userId="84cd2103f36ef0dc" providerId="LiveId" clId="{770B115F-2050-45C9-853E-0806995C2A01}" dt="2024-03-05T09:44:05.151" v="778" actId="1076"/>
          <ac:picMkLst>
            <pc:docMk/>
            <pc:sldMk cId="3165081508" sldId="471"/>
            <ac:picMk id="243" creationId="{D27C7FC6-F061-DC48-48B4-54A69D45329D}"/>
          </ac:picMkLst>
        </pc:picChg>
        <pc:picChg chg="add mod">
          <ac:chgData name="H M" userId="84cd2103f36ef0dc" providerId="LiveId" clId="{770B115F-2050-45C9-853E-0806995C2A01}" dt="2024-03-05T09:35:58.353" v="661" actId="1076"/>
          <ac:picMkLst>
            <pc:docMk/>
            <pc:sldMk cId="3165081508" sldId="471"/>
            <ac:picMk id="244" creationId="{2ECEDDFE-BB4F-9F22-A585-1FF86CA608FC}"/>
          </ac:picMkLst>
        </pc:picChg>
        <pc:picChg chg="add mod">
          <ac:chgData name="H M" userId="84cd2103f36ef0dc" providerId="LiveId" clId="{770B115F-2050-45C9-853E-0806995C2A01}" dt="2024-03-05T09:36:56.576" v="689" actId="1076"/>
          <ac:picMkLst>
            <pc:docMk/>
            <pc:sldMk cId="3165081508" sldId="471"/>
            <ac:picMk id="245" creationId="{6CA30943-3FE0-46C3-1FA6-BDBF7C9541E3}"/>
          </ac:picMkLst>
        </pc:picChg>
        <pc:picChg chg="add mod">
          <ac:chgData name="H M" userId="84cd2103f36ef0dc" providerId="LiveId" clId="{770B115F-2050-45C9-853E-0806995C2A01}" dt="2024-03-05T09:39:50.611" v="710" actId="1076"/>
          <ac:picMkLst>
            <pc:docMk/>
            <pc:sldMk cId="3165081508" sldId="471"/>
            <ac:picMk id="246" creationId="{2979C40F-0458-12E7-6A3F-F623CD5594B7}"/>
          </ac:picMkLst>
        </pc:picChg>
        <pc:picChg chg="add mod">
          <ac:chgData name="H M" userId="84cd2103f36ef0dc" providerId="LiveId" clId="{770B115F-2050-45C9-853E-0806995C2A01}" dt="2024-03-05T09:40:07.013" v="720" actId="1076"/>
          <ac:picMkLst>
            <pc:docMk/>
            <pc:sldMk cId="3165081508" sldId="471"/>
            <ac:picMk id="261" creationId="{1C8CE298-EAC9-E098-EC9B-1EC19443FD79}"/>
          </ac:picMkLst>
        </pc:picChg>
        <pc:picChg chg="add mod">
          <ac:chgData name="H M" userId="84cd2103f36ef0dc" providerId="LiveId" clId="{770B115F-2050-45C9-853E-0806995C2A01}" dt="2024-03-05T09:40:19.433" v="727" actId="1076"/>
          <ac:picMkLst>
            <pc:docMk/>
            <pc:sldMk cId="3165081508" sldId="471"/>
            <ac:picMk id="262" creationId="{CC3B1923-F242-D64E-932F-86D5BCF8F700}"/>
          </ac:picMkLst>
        </pc:picChg>
        <pc:picChg chg="add mod">
          <ac:chgData name="H M" userId="84cd2103f36ef0dc" providerId="LiveId" clId="{770B115F-2050-45C9-853E-0806995C2A01}" dt="2024-03-05T09:44:06.043" v="781" actId="1076"/>
          <ac:picMkLst>
            <pc:docMk/>
            <pc:sldMk cId="3165081508" sldId="471"/>
            <ac:picMk id="263" creationId="{F39B55ED-1CA7-1E84-F6D9-DBC079E374AE}"/>
          </ac:picMkLst>
        </pc:picChg>
      </pc:sldChg>
      <pc:sldChg chg="addSp modSp add del mod ord">
        <pc:chgData name="H M" userId="84cd2103f36ef0dc" providerId="LiveId" clId="{770B115F-2050-45C9-853E-0806995C2A01}" dt="2024-03-05T09:16:09.126" v="424" actId="47"/>
        <pc:sldMkLst>
          <pc:docMk/>
          <pc:sldMk cId="2627276560" sldId="472"/>
        </pc:sldMkLst>
        <pc:spChg chg="add mod">
          <ac:chgData name="H M" userId="84cd2103f36ef0dc" providerId="LiveId" clId="{770B115F-2050-45C9-853E-0806995C2A01}" dt="2024-03-04T11:43:54.445" v="98" actId="1076"/>
          <ac:spMkLst>
            <pc:docMk/>
            <pc:sldMk cId="2627276560" sldId="472"/>
            <ac:spMk id="3" creationId="{B115E1A5-BAFE-95EF-2943-84F13F432255}"/>
          </ac:spMkLst>
        </pc:spChg>
        <pc:spChg chg="add mod">
          <ac:chgData name="H M" userId="84cd2103f36ef0dc" providerId="LiveId" clId="{770B115F-2050-45C9-853E-0806995C2A01}" dt="2024-03-04T11:43:56.429" v="99" actId="1076"/>
          <ac:spMkLst>
            <pc:docMk/>
            <pc:sldMk cId="2627276560" sldId="472"/>
            <ac:spMk id="5" creationId="{947B3D3F-1DE4-93E2-E36E-23A929516F5C}"/>
          </ac:spMkLst>
        </pc:spChg>
        <pc:spChg chg="add mod">
          <ac:chgData name="H M" userId="84cd2103f36ef0dc" providerId="LiveId" clId="{770B115F-2050-45C9-853E-0806995C2A01}" dt="2024-03-04T11:45:42.137" v="118" actId="1076"/>
          <ac:spMkLst>
            <pc:docMk/>
            <pc:sldMk cId="2627276560" sldId="472"/>
            <ac:spMk id="7" creationId="{3D7C2E21-4380-323B-1EC2-BD2AC7CC3B52}"/>
          </ac:spMkLst>
        </pc:spChg>
      </pc:sldChg>
      <pc:sldChg chg="addSp modSp add del mod">
        <pc:chgData name="H M" userId="84cd2103f36ef0dc" providerId="LiveId" clId="{770B115F-2050-45C9-853E-0806995C2A01}" dt="2024-03-05T09:32:37.645" v="565" actId="47"/>
        <pc:sldMkLst>
          <pc:docMk/>
          <pc:sldMk cId="2407837451" sldId="473"/>
        </pc:sldMkLst>
        <pc:spChg chg="add mod">
          <ac:chgData name="H M" userId="84cd2103f36ef0dc" providerId="LiveId" clId="{770B115F-2050-45C9-853E-0806995C2A01}" dt="2024-03-04T11:43:38.111" v="97" actId="1076"/>
          <ac:spMkLst>
            <pc:docMk/>
            <pc:sldMk cId="2407837451" sldId="473"/>
            <ac:spMk id="3" creationId="{D00D560C-122B-F36A-71DC-9185778C9AFB}"/>
          </ac:spMkLst>
        </pc:spChg>
      </pc:sldChg>
      <pc:sldChg chg="addSp modSp add del mod ord">
        <pc:chgData name="H M" userId="84cd2103f36ef0dc" providerId="LiveId" clId="{770B115F-2050-45C9-853E-0806995C2A01}" dt="2024-03-05T09:32:37.645" v="565" actId="47"/>
        <pc:sldMkLst>
          <pc:docMk/>
          <pc:sldMk cId="3590421640" sldId="474"/>
        </pc:sldMkLst>
        <pc:spChg chg="add mod">
          <ac:chgData name="H M" userId="84cd2103f36ef0dc" providerId="LiveId" clId="{770B115F-2050-45C9-853E-0806995C2A01}" dt="2024-03-04T11:47:08.272" v="130" actId="121"/>
          <ac:spMkLst>
            <pc:docMk/>
            <pc:sldMk cId="3590421640" sldId="474"/>
            <ac:spMk id="3" creationId="{95170C04-6FE7-9C61-5D8D-F0690CFB4747}"/>
          </ac:spMkLst>
        </pc:spChg>
        <pc:spChg chg="add mod">
          <ac:chgData name="H M" userId="84cd2103f36ef0dc" providerId="LiveId" clId="{770B115F-2050-45C9-853E-0806995C2A01}" dt="2024-03-04T11:47:04.553" v="128" actId="1076"/>
          <ac:spMkLst>
            <pc:docMk/>
            <pc:sldMk cId="3590421640" sldId="474"/>
            <ac:spMk id="5" creationId="{EC152B9B-7AED-D2BA-1E09-9BBE83692D3E}"/>
          </ac:spMkLst>
        </pc:spChg>
        <pc:spChg chg="add mod">
          <ac:chgData name="H M" userId="84cd2103f36ef0dc" providerId="LiveId" clId="{770B115F-2050-45C9-853E-0806995C2A01}" dt="2024-03-04T11:47:11.613" v="131" actId="1076"/>
          <ac:spMkLst>
            <pc:docMk/>
            <pc:sldMk cId="3590421640" sldId="474"/>
            <ac:spMk id="7" creationId="{A796D255-525F-F75E-4270-2798A0D68272}"/>
          </ac:spMkLst>
        </pc:spChg>
      </pc:sldChg>
      <pc:sldChg chg="add del">
        <pc:chgData name="H M" userId="84cd2103f36ef0dc" providerId="LiveId" clId="{770B115F-2050-45C9-853E-0806995C2A01}" dt="2024-03-04T11:47:28.559" v="134" actId="47"/>
        <pc:sldMkLst>
          <pc:docMk/>
          <pc:sldMk cId="2613109156" sldId="475"/>
        </pc:sldMkLst>
      </pc:sldChg>
      <pc:sldChg chg="addSp delSp new del mod ord modShow">
        <pc:chgData name="H M" userId="84cd2103f36ef0dc" providerId="LiveId" clId="{770B115F-2050-45C9-853E-0806995C2A01}" dt="2024-03-04T11:52:02.506" v="215" actId="47"/>
        <pc:sldMkLst>
          <pc:docMk/>
          <pc:sldMk cId="2915374390" sldId="476"/>
        </pc:sldMkLst>
        <pc:spChg chg="del">
          <ac:chgData name="H M" userId="84cd2103f36ef0dc" providerId="LiveId" clId="{770B115F-2050-45C9-853E-0806995C2A01}" dt="2024-03-04T11:45:05.523" v="109" actId="478"/>
          <ac:spMkLst>
            <pc:docMk/>
            <pc:sldMk cId="2915374390" sldId="476"/>
            <ac:spMk id="2" creationId="{F4BD16EF-56A4-5633-EB8B-92812077FCAB}"/>
          </ac:spMkLst>
        </pc:spChg>
        <pc:spChg chg="del">
          <ac:chgData name="H M" userId="84cd2103f36ef0dc" providerId="LiveId" clId="{770B115F-2050-45C9-853E-0806995C2A01}" dt="2024-03-04T11:45:05.523" v="109" actId="478"/>
          <ac:spMkLst>
            <pc:docMk/>
            <pc:sldMk cId="2915374390" sldId="476"/>
            <ac:spMk id="3" creationId="{861492AA-1AEF-4BDF-C800-01DF1AAA0FD5}"/>
          </ac:spMkLst>
        </pc:spChg>
        <pc:spChg chg="add">
          <ac:chgData name="H M" userId="84cd2103f36ef0dc" providerId="LiveId" clId="{770B115F-2050-45C9-853E-0806995C2A01}" dt="2024-03-04T11:45:07.080" v="110" actId="22"/>
          <ac:spMkLst>
            <pc:docMk/>
            <pc:sldMk cId="2915374390" sldId="476"/>
            <ac:spMk id="5" creationId="{C742EFC2-79DB-AD44-9F29-2221E01F023C}"/>
          </ac:spMkLst>
        </pc:spChg>
      </pc:sldChg>
      <pc:sldChg chg="addSp delSp new add del mod modShow">
        <pc:chgData name="H M" userId="84cd2103f36ef0dc" providerId="LiveId" clId="{770B115F-2050-45C9-853E-0806995C2A01}" dt="2024-03-05T09:32:37.645" v="565" actId="47"/>
        <pc:sldMkLst>
          <pc:docMk/>
          <pc:sldMk cId="1191459146" sldId="477"/>
        </pc:sldMkLst>
        <pc:spChg chg="del">
          <ac:chgData name="H M" userId="84cd2103f36ef0dc" providerId="LiveId" clId="{770B115F-2050-45C9-853E-0806995C2A01}" dt="2024-03-04T11:45:23.047" v="113" actId="478"/>
          <ac:spMkLst>
            <pc:docMk/>
            <pc:sldMk cId="1191459146" sldId="477"/>
            <ac:spMk id="2" creationId="{F81B6627-0E2C-69E3-0800-33A93328F137}"/>
          </ac:spMkLst>
        </pc:spChg>
        <pc:spChg chg="del">
          <ac:chgData name="H M" userId="84cd2103f36ef0dc" providerId="LiveId" clId="{770B115F-2050-45C9-853E-0806995C2A01}" dt="2024-03-04T11:45:20.928" v="112" actId="478"/>
          <ac:spMkLst>
            <pc:docMk/>
            <pc:sldMk cId="1191459146" sldId="477"/>
            <ac:spMk id="3" creationId="{33ADAB05-4A67-A840-D97B-66389BE645C2}"/>
          </ac:spMkLst>
        </pc:spChg>
        <pc:spChg chg="add">
          <ac:chgData name="H M" userId="84cd2103f36ef0dc" providerId="LiveId" clId="{770B115F-2050-45C9-853E-0806995C2A01}" dt="2024-03-04T11:45:24.719" v="114" actId="22"/>
          <ac:spMkLst>
            <pc:docMk/>
            <pc:sldMk cId="1191459146" sldId="477"/>
            <ac:spMk id="5" creationId="{338B5838-D5E8-6D3E-02EB-26FB6072CB39}"/>
          </ac:spMkLst>
        </pc:spChg>
      </pc:sldChg>
      <pc:sldChg chg="addSp delSp modSp add del mod">
        <pc:chgData name="H M" userId="84cd2103f36ef0dc" providerId="LiveId" clId="{770B115F-2050-45C9-853E-0806995C2A01}" dt="2024-03-05T10:20:36.149" v="788" actId="1076"/>
        <pc:sldMkLst>
          <pc:docMk/>
          <pc:sldMk cId="3022573567" sldId="478"/>
        </pc:sldMkLst>
        <pc:spChg chg="add mod">
          <ac:chgData name="H M" userId="84cd2103f36ef0dc" providerId="LiveId" clId="{770B115F-2050-45C9-853E-0806995C2A01}" dt="2024-03-05T10:20:32.826" v="787" actId="1076"/>
          <ac:spMkLst>
            <pc:docMk/>
            <pc:sldMk cId="3022573567" sldId="478"/>
            <ac:spMk id="3" creationId="{07B07948-26DC-D7CE-D7F9-35CDFE2810B9}"/>
          </ac:spMkLst>
        </pc:spChg>
        <pc:spChg chg="add mod">
          <ac:chgData name="H M" userId="84cd2103f36ef0dc" providerId="LiveId" clId="{770B115F-2050-45C9-853E-0806995C2A01}" dt="2024-03-05T09:43:11.590" v="760" actId="20577"/>
          <ac:spMkLst>
            <pc:docMk/>
            <pc:sldMk cId="3022573567" sldId="478"/>
            <ac:spMk id="6" creationId="{36732289-E299-769A-1CAC-B53812A53E26}"/>
          </ac:spMkLst>
        </pc:spChg>
        <pc:spChg chg="mod">
          <ac:chgData name="H M" userId="84cd2103f36ef0dc" providerId="LiveId" clId="{770B115F-2050-45C9-853E-0806995C2A01}" dt="2024-03-05T09:25:11.043" v="442"/>
          <ac:spMkLst>
            <pc:docMk/>
            <pc:sldMk cId="3022573567" sldId="478"/>
            <ac:spMk id="8" creationId="{FAD6E7A2-D56D-C0D5-5863-4CD8A75FC310}"/>
          </ac:spMkLst>
        </pc:spChg>
        <pc:spChg chg="mod">
          <ac:chgData name="H M" userId="84cd2103f36ef0dc" providerId="LiveId" clId="{770B115F-2050-45C9-853E-0806995C2A01}" dt="2024-03-05T09:25:11.043" v="442"/>
          <ac:spMkLst>
            <pc:docMk/>
            <pc:sldMk cId="3022573567" sldId="478"/>
            <ac:spMk id="9" creationId="{B757DFD7-55A1-140A-2CC3-F44FEF75015B}"/>
          </ac:spMkLst>
        </pc:spChg>
        <pc:spChg chg="mod">
          <ac:chgData name="H M" userId="84cd2103f36ef0dc" providerId="LiveId" clId="{770B115F-2050-45C9-853E-0806995C2A01}" dt="2024-03-05T09:25:11.043" v="442"/>
          <ac:spMkLst>
            <pc:docMk/>
            <pc:sldMk cId="3022573567" sldId="478"/>
            <ac:spMk id="10" creationId="{0087DF7B-4799-FB9B-B940-D9E3CCEDAA9E}"/>
          </ac:spMkLst>
        </pc:spChg>
        <pc:spChg chg="mod">
          <ac:chgData name="H M" userId="84cd2103f36ef0dc" providerId="LiveId" clId="{770B115F-2050-45C9-853E-0806995C2A01}" dt="2024-03-05T09:28:01.936" v="488" actId="1076"/>
          <ac:spMkLst>
            <pc:docMk/>
            <pc:sldMk cId="3022573567" sldId="478"/>
            <ac:spMk id="12" creationId="{C0225CED-B064-181F-4CE9-C86F9472B96B}"/>
          </ac:spMkLst>
        </pc:spChg>
        <pc:spChg chg="mod">
          <ac:chgData name="H M" userId="84cd2103f36ef0dc" providerId="LiveId" clId="{770B115F-2050-45C9-853E-0806995C2A01}" dt="2024-03-05T09:25:11.043" v="442"/>
          <ac:spMkLst>
            <pc:docMk/>
            <pc:sldMk cId="3022573567" sldId="478"/>
            <ac:spMk id="16" creationId="{5DA86424-4CD3-2921-D6A5-795371947E6B}"/>
          </ac:spMkLst>
        </pc:spChg>
        <pc:spChg chg="mod">
          <ac:chgData name="H M" userId="84cd2103f36ef0dc" providerId="LiveId" clId="{770B115F-2050-45C9-853E-0806995C2A01}" dt="2024-03-05T09:25:11.043" v="442"/>
          <ac:spMkLst>
            <pc:docMk/>
            <pc:sldMk cId="3022573567" sldId="478"/>
            <ac:spMk id="17" creationId="{5B3F83A1-2D00-BC50-8567-72E83D16AB8B}"/>
          </ac:spMkLst>
        </pc:spChg>
        <pc:spChg chg="mod">
          <ac:chgData name="H M" userId="84cd2103f36ef0dc" providerId="LiveId" clId="{770B115F-2050-45C9-853E-0806995C2A01}" dt="2024-03-05T09:25:11.043" v="442"/>
          <ac:spMkLst>
            <pc:docMk/>
            <pc:sldMk cId="3022573567" sldId="478"/>
            <ac:spMk id="18" creationId="{920FD8DF-B466-2AB2-4804-A10530132A4F}"/>
          </ac:spMkLst>
        </pc:spChg>
        <pc:spChg chg="mod">
          <ac:chgData name="H M" userId="84cd2103f36ef0dc" providerId="LiveId" clId="{770B115F-2050-45C9-853E-0806995C2A01}" dt="2024-03-05T09:25:11.043" v="442"/>
          <ac:spMkLst>
            <pc:docMk/>
            <pc:sldMk cId="3022573567" sldId="478"/>
            <ac:spMk id="19" creationId="{4E20ADBF-67CD-56C5-4998-F9352662262F}"/>
          </ac:spMkLst>
        </pc:spChg>
        <pc:spChg chg="mod">
          <ac:chgData name="H M" userId="84cd2103f36ef0dc" providerId="LiveId" clId="{770B115F-2050-45C9-853E-0806995C2A01}" dt="2024-03-05T09:25:11.043" v="442"/>
          <ac:spMkLst>
            <pc:docMk/>
            <pc:sldMk cId="3022573567" sldId="478"/>
            <ac:spMk id="20" creationId="{80426B35-6132-45D6-E4A9-567BBD926679}"/>
          </ac:spMkLst>
        </pc:spChg>
        <pc:spChg chg="mod">
          <ac:chgData name="H M" userId="84cd2103f36ef0dc" providerId="LiveId" clId="{770B115F-2050-45C9-853E-0806995C2A01}" dt="2024-03-05T09:25:11.043" v="442"/>
          <ac:spMkLst>
            <pc:docMk/>
            <pc:sldMk cId="3022573567" sldId="478"/>
            <ac:spMk id="21" creationId="{38C4023E-FCD3-016A-1AE8-DF7C81436DE3}"/>
          </ac:spMkLst>
        </pc:spChg>
        <pc:spChg chg="mod">
          <ac:chgData name="H M" userId="84cd2103f36ef0dc" providerId="LiveId" clId="{770B115F-2050-45C9-853E-0806995C2A01}" dt="2024-03-05T09:25:11.043" v="442"/>
          <ac:spMkLst>
            <pc:docMk/>
            <pc:sldMk cId="3022573567" sldId="478"/>
            <ac:spMk id="22" creationId="{030AABFB-6534-2C99-F0DD-8F13C4CDFEED}"/>
          </ac:spMkLst>
        </pc:spChg>
        <pc:spChg chg="mod">
          <ac:chgData name="H M" userId="84cd2103f36ef0dc" providerId="LiveId" clId="{770B115F-2050-45C9-853E-0806995C2A01}" dt="2024-03-05T09:25:11.043" v="442"/>
          <ac:spMkLst>
            <pc:docMk/>
            <pc:sldMk cId="3022573567" sldId="478"/>
            <ac:spMk id="23" creationId="{A0DDF884-8FCA-133C-4DA7-355847B1C995}"/>
          </ac:spMkLst>
        </pc:spChg>
        <pc:spChg chg="mod">
          <ac:chgData name="H M" userId="84cd2103f36ef0dc" providerId="LiveId" clId="{770B115F-2050-45C9-853E-0806995C2A01}" dt="2024-03-05T09:25:11.043" v="442"/>
          <ac:spMkLst>
            <pc:docMk/>
            <pc:sldMk cId="3022573567" sldId="478"/>
            <ac:spMk id="24" creationId="{435501E8-6D89-8C24-B0DE-0C7E8095C535}"/>
          </ac:spMkLst>
        </pc:spChg>
        <pc:spChg chg="mod">
          <ac:chgData name="H M" userId="84cd2103f36ef0dc" providerId="LiveId" clId="{770B115F-2050-45C9-853E-0806995C2A01}" dt="2024-03-05T09:25:11.043" v="442"/>
          <ac:spMkLst>
            <pc:docMk/>
            <pc:sldMk cId="3022573567" sldId="478"/>
            <ac:spMk id="25" creationId="{95702CE2-8D0E-F459-8265-04951678283F}"/>
          </ac:spMkLst>
        </pc:spChg>
        <pc:spChg chg="mod">
          <ac:chgData name="H M" userId="84cd2103f36ef0dc" providerId="LiveId" clId="{770B115F-2050-45C9-853E-0806995C2A01}" dt="2024-03-05T09:28:09.700" v="493" actId="1076"/>
          <ac:spMkLst>
            <pc:docMk/>
            <pc:sldMk cId="3022573567" sldId="478"/>
            <ac:spMk id="26" creationId="{0204EF95-D062-7DE8-42FD-5C18DD61725A}"/>
          </ac:spMkLst>
        </pc:spChg>
        <pc:spChg chg="mod">
          <ac:chgData name="H M" userId="84cd2103f36ef0dc" providerId="LiveId" clId="{770B115F-2050-45C9-853E-0806995C2A01}" dt="2024-03-05T09:24:31.348" v="434" actId="782"/>
          <ac:spMkLst>
            <pc:docMk/>
            <pc:sldMk cId="3022573567" sldId="478"/>
            <ac:spMk id="27" creationId="{5C7A0B67-048B-73DB-0DE2-28C4ECA60D54}"/>
          </ac:spMkLst>
        </pc:spChg>
        <pc:spChg chg="mod">
          <ac:chgData name="H M" userId="84cd2103f36ef0dc" providerId="LiveId" clId="{770B115F-2050-45C9-853E-0806995C2A01}" dt="2024-03-05T09:25:11.043" v="442"/>
          <ac:spMkLst>
            <pc:docMk/>
            <pc:sldMk cId="3022573567" sldId="478"/>
            <ac:spMk id="28" creationId="{7895F781-FADC-522C-039A-76A1C3710129}"/>
          </ac:spMkLst>
        </pc:spChg>
        <pc:spChg chg="mod">
          <ac:chgData name="H M" userId="84cd2103f36ef0dc" providerId="LiveId" clId="{770B115F-2050-45C9-853E-0806995C2A01}" dt="2024-03-05T09:25:11.043" v="442"/>
          <ac:spMkLst>
            <pc:docMk/>
            <pc:sldMk cId="3022573567" sldId="478"/>
            <ac:spMk id="29" creationId="{C20BC908-9F6E-2F4F-3F91-E43C3BE3BBC4}"/>
          </ac:spMkLst>
        </pc:spChg>
        <pc:spChg chg="mod">
          <ac:chgData name="H M" userId="84cd2103f36ef0dc" providerId="LiveId" clId="{770B115F-2050-45C9-853E-0806995C2A01}" dt="2024-03-05T09:25:11.043" v="442"/>
          <ac:spMkLst>
            <pc:docMk/>
            <pc:sldMk cId="3022573567" sldId="478"/>
            <ac:spMk id="30" creationId="{BA25BB96-4D5F-EDCF-2897-D15C1896B3F0}"/>
          </ac:spMkLst>
        </pc:spChg>
        <pc:spChg chg="mod">
          <ac:chgData name="H M" userId="84cd2103f36ef0dc" providerId="LiveId" clId="{770B115F-2050-45C9-853E-0806995C2A01}" dt="2024-03-05T09:25:11.043" v="442"/>
          <ac:spMkLst>
            <pc:docMk/>
            <pc:sldMk cId="3022573567" sldId="478"/>
            <ac:spMk id="31" creationId="{01C883DB-FC4D-79B8-A287-2C1660204067}"/>
          </ac:spMkLst>
        </pc:spChg>
        <pc:spChg chg="mod">
          <ac:chgData name="H M" userId="84cd2103f36ef0dc" providerId="LiveId" clId="{770B115F-2050-45C9-853E-0806995C2A01}" dt="2024-03-05T09:25:11.043" v="442"/>
          <ac:spMkLst>
            <pc:docMk/>
            <pc:sldMk cId="3022573567" sldId="478"/>
            <ac:spMk id="32" creationId="{76E10050-7949-4B42-FB0D-E91F21F92D9B}"/>
          </ac:spMkLst>
        </pc:spChg>
        <pc:spChg chg="mod">
          <ac:chgData name="H M" userId="84cd2103f36ef0dc" providerId="LiveId" clId="{770B115F-2050-45C9-853E-0806995C2A01}" dt="2024-03-05T09:25:11.043" v="442"/>
          <ac:spMkLst>
            <pc:docMk/>
            <pc:sldMk cId="3022573567" sldId="478"/>
            <ac:spMk id="33" creationId="{4B5284FF-318C-ECEC-AA6D-2641EA1860E5}"/>
          </ac:spMkLst>
        </pc:spChg>
        <pc:spChg chg="mod">
          <ac:chgData name="H M" userId="84cd2103f36ef0dc" providerId="LiveId" clId="{770B115F-2050-45C9-853E-0806995C2A01}" dt="2024-03-05T09:25:11.043" v="442"/>
          <ac:spMkLst>
            <pc:docMk/>
            <pc:sldMk cId="3022573567" sldId="478"/>
            <ac:spMk id="34" creationId="{75516858-47FA-4187-267B-84E61EADAD20}"/>
          </ac:spMkLst>
        </pc:spChg>
        <pc:spChg chg="mod">
          <ac:chgData name="H M" userId="84cd2103f36ef0dc" providerId="LiveId" clId="{770B115F-2050-45C9-853E-0806995C2A01}" dt="2024-03-05T09:25:11.043" v="442"/>
          <ac:spMkLst>
            <pc:docMk/>
            <pc:sldMk cId="3022573567" sldId="478"/>
            <ac:spMk id="35" creationId="{E1DDA713-11A7-EB48-DB6E-2EC0ABEAA657}"/>
          </ac:spMkLst>
        </pc:spChg>
        <pc:spChg chg="mod">
          <ac:chgData name="H M" userId="84cd2103f36ef0dc" providerId="LiveId" clId="{770B115F-2050-45C9-853E-0806995C2A01}" dt="2024-03-05T09:25:11.043" v="442"/>
          <ac:spMkLst>
            <pc:docMk/>
            <pc:sldMk cId="3022573567" sldId="478"/>
            <ac:spMk id="36" creationId="{3E04F120-8F37-0EF7-8FDB-B6BAB356794F}"/>
          </ac:spMkLst>
        </pc:spChg>
        <pc:spChg chg="mod">
          <ac:chgData name="H M" userId="84cd2103f36ef0dc" providerId="LiveId" clId="{770B115F-2050-45C9-853E-0806995C2A01}" dt="2024-03-05T09:25:11.043" v="442"/>
          <ac:spMkLst>
            <pc:docMk/>
            <pc:sldMk cId="3022573567" sldId="478"/>
            <ac:spMk id="37" creationId="{61F4E5C6-55C0-28DB-F5C2-9D78A72F5DC7}"/>
          </ac:spMkLst>
        </pc:spChg>
        <pc:spChg chg="mod">
          <ac:chgData name="H M" userId="84cd2103f36ef0dc" providerId="LiveId" clId="{770B115F-2050-45C9-853E-0806995C2A01}" dt="2024-03-05T09:25:11.043" v="442"/>
          <ac:spMkLst>
            <pc:docMk/>
            <pc:sldMk cId="3022573567" sldId="478"/>
            <ac:spMk id="38" creationId="{ADFA2AB4-EC0B-590C-4529-FA54677A0591}"/>
          </ac:spMkLst>
        </pc:spChg>
        <pc:spChg chg="mod">
          <ac:chgData name="H M" userId="84cd2103f36ef0dc" providerId="LiveId" clId="{770B115F-2050-45C9-853E-0806995C2A01}" dt="2024-03-05T09:25:11.043" v="442"/>
          <ac:spMkLst>
            <pc:docMk/>
            <pc:sldMk cId="3022573567" sldId="478"/>
            <ac:spMk id="39" creationId="{77F05A01-C5FC-B391-1BC4-031C2C965E9F}"/>
          </ac:spMkLst>
        </pc:spChg>
        <pc:spChg chg="mod">
          <ac:chgData name="H M" userId="84cd2103f36ef0dc" providerId="LiveId" clId="{770B115F-2050-45C9-853E-0806995C2A01}" dt="2024-03-05T09:25:11.043" v="442"/>
          <ac:spMkLst>
            <pc:docMk/>
            <pc:sldMk cId="3022573567" sldId="478"/>
            <ac:spMk id="40" creationId="{F28D87CF-98C4-7B28-E722-22EFDA9AA353}"/>
          </ac:spMkLst>
        </pc:spChg>
        <pc:spChg chg="mod">
          <ac:chgData name="H M" userId="84cd2103f36ef0dc" providerId="LiveId" clId="{770B115F-2050-45C9-853E-0806995C2A01}" dt="2024-03-05T09:25:11.043" v="442"/>
          <ac:spMkLst>
            <pc:docMk/>
            <pc:sldMk cId="3022573567" sldId="478"/>
            <ac:spMk id="41" creationId="{199B0A5A-342B-BD09-D253-24965BC713AF}"/>
          </ac:spMkLst>
        </pc:spChg>
        <pc:spChg chg="mod">
          <ac:chgData name="H M" userId="84cd2103f36ef0dc" providerId="LiveId" clId="{770B115F-2050-45C9-853E-0806995C2A01}" dt="2024-03-05T09:25:11.043" v="442"/>
          <ac:spMkLst>
            <pc:docMk/>
            <pc:sldMk cId="3022573567" sldId="478"/>
            <ac:spMk id="42" creationId="{EB786A6E-6171-5C89-49D1-7721EA3EC74A}"/>
          </ac:spMkLst>
        </pc:spChg>
        <pc:spChg chg="mod">
          <ac:chgData name="H M" userId="84cd2103f36ef0dc" providerId="LiveId" clId="{770B115F-2050-45C9-853E-0806995C2A01}" dt="2024-03-05T09:25:11.043" v="442"/>
          <ac:spMkLst>
            <pc:docMk/>
            <pc:sldMk cId="3022573567" sldId="478"/>
            <ac:spMk id="43" creationId="{FC6FB391-A3AF-0A0A-CB3E-1FAB8269F95B}"/>
          </ac:spMkLst>
        </pc:spChg>
        <pc:spChg chg="mod">
          <ac:chgData name="H M" userId="84cd2103f36ef0dc" providerId="LiveId" clId="{770B115F-2050-45C9-853E-0806995C2A01}" dt="2024-03-05T09:25:11.043" v="442"/>
          <ac:spMkLst>
            <pc:docMk/>
            <pc:sldMk cId="3022573567" sldId="478"/>
            <ac:spMk id="44" creationId="{A4858CD4-E91C-49FA-B509-0AD6DA15A04C}"/>
          </ac:spMkLst>
        </pc:spChg>
        <pc:spChg chg="mod">
          <ac:chgData name="H M" userId="84cd2103f36ef0dc" providerId="LiveId" clId="{770B115F-2050-45C9-853E-0806995C2A01}" dt="2024-03-05T09:25:11.043" v="442"/>
          <ac:spMkLst>
            <pc:docMk/>
            <pc:sldMk cId="3022573567" sldId="478"/>
            <ac:spMk id="45" creationId="{9DD8A429-207C-C118-D8FD-549661DF3E05}"/>
          </ac:spMkLst>
        </pc:spChg>
        <pc:spChg chg="mod">
          <ac:chgData name="H M" userId="84cd2103f36ef0dc" providerId="LiveId" clId="{770B115F-2050-45C9-853E-0806995C2A01}" dt="2024-03-05T09:25:11.043" v="442"/>
          <ac:spMkLst>
            <pc:docMk/>
            <pc:sldMk cId="3022573567" sldId="478"/>
            <ac:spMk id="46" creationId="{1BC5BE1C-EB4A-8107-DA6C-04C1A5EA1EEB}"/>
          </ac:spMkLst>
        </pc:spChg>
        <pc:spChg chg="mod">
          <ac:chgData name="H M" userId="84cd2103f36ef0dc" providerId="LiveId" clId="{770B115F-2050-45C9-853E-0806995C2A01}" dt="2024-03-05T09:25:11.043" v="442"/>
          <ac:spMkLst>
            <pc:docMk/>
            <pc:sldMk cId="3022573567" sldId="478"/>
            <ac:spMk id="47" creationId="{4578AC38-0CD0-D743-5518-39F6C7E3B746}"/>
          </ac:spMkLst>
        </pc:spChg>
        <pc:spChg chg="mod">
          <ac:chgData name="H M" userId="84cd2103f36ef0dc" providerId="LiveId" clId="{770B115F-2050-45C9-853E-0806995C2A01}" dt="2024-03-05T09:25:11.043" v="442"/>
          <ac:spMkLst>
            <pc:docMk/>
            <pc:sldMk cId="3022573567" sldId="478"/>
            <ac:spMk id="48" creationId="{4A44C42F-4949-9BE2-03D4-CB436B7292EF}"/>
          </ac:spMkLst>
        </pc:spChg>
        <pc:spChg chg="mod">
          <ac:chgData name="H M" userId="84cd2103f36ef0dc" providerId="LiveId" clId="{770B115F-2050-45C9-853E-0806995C2A01}" dt="2024-03-05T09:25:11.043" v="442"/>
          <ac:spMkLst>
            <pc:docMk/>
            <pc:sldMk cId="3022573567" sldId="478"/>
            <ac:spMk id="49" creationId="{CE11F9A4-3193-740A-D3E7-A6DDDE7B354B}"/>
          </ac:spMkLst>
        </pc:spChg>
        <pc:spChg chg="mod">
          <ac:chgData name="H M" userId="84cd2103f36ef0dc" providerId="LiveId" clId="{770B115F-2050-45C9-853E-0806995C2A01}" dt="2024-03-05T09:25:11.043" v="442"/>
          <ac:spMkLst>
            <pc:docMk/>
            <pc:sldMk cId="3022573567" sldId="478"/>
            <ac:spMk id="51" creationId="{7F3E8B40-2CE2-424C-E7A9-A9037202DF68}"/>
          </ac:spMkLst>
        </pc:spChg>
        <pc:spChg chg="mod">
          <ac:chgData name="H M" userId="84cd2103f36ef0dc" providerId="LiveId" clId="{770B115F-2050-45C9-853E-0806995C2A01}" dt="2024-03-05T09:25:11.043" v="442"/>
          <ac:spMkLst>
            <pc:docMk/>
            <pc:sldMk cId="3022573567" sldId="478"/>
            <ac:spMk id="52" creationId="{86F2EBE6-FA93-46C3-6803-05D97A89DAE8}"/>
          </ac:spMkLst>
        </pc:spChg>
        <pc:spChg chg="mod">
          <ac:chgData name="H M" userId="84cd2103f36ef0dc" providerId="LiveId" clId="{770B115F-2050-45C9-853E-0806995C2A01}" dt="2024-03-05T09:25:11.043" v="442"/>
          <ac:spMkLst>
            <pc:docMk/>
            <pc:sldMk cId="3022573567" sldId="478"/>
            <ac:spMk id="53" creationId="{59D84804-C377-B3EE-4615-BB12A6727177}"/>
          </ac:spMkLst>
        </pc:spChg>
        <pc:spChg chg="mod">
          <ac:chgData name="H M" userId="84cd2103f36ef0dc" providerId="LiveId" clId="{770B115F-2050-45C9-853E-0806995C2A01}" dt="2024-03-05T09:25:11.043" v="442"/>
          <ac:spMkLst>
            <pc:docMk/>
            <pc:sldMk cId="3022573567" sldId="478"/>
            <ac:spMk id="54" creationId="{637B2341-2F89-076B-0DFA-987D38437666}"/>
          </ac:spMkLst>
        </pc:spChg>
        <pc:spChg chg="mod">
          <ac:chgData name="H M" userId="84cd2103f36ef0dc" providerId="LiveId" clId="{770B115F-2050-45C9-853E-0806995C2A01}" dt="2024-03-05T09:25:11.043" v="442"/>
          <ac:spMkLst>
            <pc:docMk/>
            <pc:sldMk cId="3022573567" sldId="478"/>
            <ac:spMk id="55" creationId="{E233F2E9-16A0-13D9-FC8C-833883564C77}"/>
          </ac:spMkLst>
        </pc:spChg>
        <pc:spChg chg="mod">
          <ac:chgData name="H M" userId="84cd2103f36ef0dc" providerId="LiveId" clId="{770B115F-2050-45C9-853E-0806995C2A01}" dt="2024-03-05T09:25:11.043" v="442"/>
          <ac:spMkLst>
            <pc:docMk/>
            <pc:sldMk cId="3022573567" sldId="478"/>
            <ac:spMk id="56" creationId="{EA666451-1FF5-335A-E6B8-DE08C4932A2A}"/>
          </ac:spMkLst>
        </pc:spChg>
        <pc:spChg chg="mod">
          <ac:chgData name="H M" userId="84cd2103f36ef0dc" providerId="LiveId" clId="{770B115F-2050-45C9-853E-0806995C2A01}" dt="2024-03-05T09:25:11.043" v="442"/>
          <ac:spMkLst>
            <pc:docMk/>
            <pc:sldMk cId="3022573567" sldId="478"/>
            <ac:spMk id="57" creationId="{4C6C5941-9349-B618-6B85-6B8ABAD44303}"/>
          </ac:spMkLst>
        </pc:spChg>
        <pc:spChg chg="mod">
          <ac:chgData name="H M" userId="84cd2103f36ef0dc" providerId="LiveId" clId="{770B115F-2050-45C9-853E-0806995C2A01}" dt="2024-03-05T09:25:11.043" v="442"/>
          <ac:spMkLst>
            <pc:docMk/>
            <pc:sldMk cId="3022573567" sldId="478"/>
            <ac:spMk id="58" creationId="{808BE27D-DC16-5A92-854F-1FB805C43B3C}"/>
          </ac:spMkLst>
        </pc:spChg>
        <pc:spChg chg="mod">
          <ac:chgData name="H M" userId="84cd2103f36ef0dc" providerId="LiveId" clId="{770B115F-2050-45C9-853E-0806995C2A01}" dt="2024-03-05T09:25:11.043" v="442"/>
          <ac:spMkLst>
            <pc:docMk/>
            <pc:sldMk cId="3022573567" sldId="478"/>
            <ac:spMk id="59" creationId="{5E585E5D-5FF9-FA1F-DA22-17456D316331}"/>
          </ac:spMkLst>
        </pc:spChg>
        <pc:spChg chg="mod">
          <ac:chgData name="H M" userId="84cd2103f36ef0dc" providerId="LiveId" clId="{770B115F-2050-45C9-853E-0806995C2A01}" dt="2024-03-05T09:25:11.043" v="442"/>
          <ac:spMkLst>
            <pc:docMk/>
            <pc:sldMk cId="3022573567" sldId="478"/>
            <ac:spMk id="60" creationId="{D790E258-6BD5-E7F0-2217-070C8E327FAB}"/>
          </ac:spMkLst>
        </pc:spChg>
        <pc:spChg chg="mod">
          <ac:chgData name="H M" userId="84cd2103f36ef0dc" providerId="LiveId" clId="{770B115F-2050-45C9-853E-0806995C2A01}" dt="2024-03-05T09:25:11.043" v="442"/>
          <ac:spMkLst>
            <pc:docMk/>
            <pc:sldMk cId="3022573567" sldId="478"/>
            <ac:spMk id="61" creationId="{E74D28DD-D831-6E4B-CFFF-B732563D7890}"/>
          </ac:spMkLst>
        </pc:spChg>
        <pc:spChg chg="mod">
          <ac:chgData name="H M" userId="84cd2103f36ef0dc" providerId="LiveId" clId="{770B115F-2050-45C9-853E-0806995C2A01}" dt="2024-03-05T09:25:11.043" v="442"/>
          <ac:spMkLst>
            <pc:docMk/>
            <pc:sldMk cId="3022573567" sldId="478"/>
            <ac:spMk id="62" creationId="{F6B78C78-C89C-81BD-7631-BF97FB240694}"/>
          </ac:spMkLst>
        </pc:spChg>
        <pc:spChg chg="mod">
          <ac:chgData name="H M" userId="84cd2103f36ef0dc" providerId="LiveId" clId="{770B115F-2050-45C9-853E-0806995C2A01}" dt="2024-03-05T09:25:11.043" v="442"/>
          <ac:spMkLst>
            <pc:docMk/>
            <pc:sldMk cId="3022573567" sldId="478"/>
            <ac:spMk id="63" creationId="{FF352065-AE03-AB16-0A68-E1C0FCAB9D36}"/>
          </ac:spMkLst>
        </pc:spChg>
        <pc:spChg chg="mod">
          <ac:chgData name="H M" userId="84cd2103f36ef0dc" providerId="LiveId" clId="{770B115F-2050-45C9-853E-0806995C2A01}" dt="2024-03-05T09:25:11.043" v="442"/>
          <ac:spMkLst>
            <pc:docMk/>
            <pc:sldMk cId="3022573567" sldId="478"/>
            <ac:spMk id="64" creationId="{DB8F2F61-11DE-03BA-F52D-48F2A09D6EC5}"/>
          </ac:spMkLst>
        </pc:spChg>
        <pc:spChg chg="mod">
          <ac:chgData name="H M" userId="84cd2103f36ef0dc" providerId="LiveId" clId="{770B115F-2050-45C9-853E-0806995C2A01}" dt="2024-03-05T09:25:11.043" v="442"/>
          <ac:spMkLst>
            <pc:docMk/>
            <pc:sldMk cId="3022573567" sldId="478"/>
            <ac:spMk id="65" creationId="{3424D54B-DE45-33EA-4814-7E71AD49FD93}"/>
          </ac:spMkLst>
        </pc:spChg>
        <pc:spChg chg="mod">
          <ac:chgData name="H M" userId="84cd2103f36ef0dc" providerId="LiveId" clId="{770B115F-2050-45C9-853E-0806995C2A01}" dt="2024-03-05T09:25:11.043" v="442"/>
          <ac:spMkLst>
            <pc:docMk/>
            <pc:sldMk cId="3022573567" sldId="478"/>
            <ac:spMk id="66" creationId="{EC701814-D2AA-1622-E8D2-9035E4B64BF5}"/>
          </ac:spMkLst>
        </pc:spChg>
        <pc:spChg chg="mod">
          <ac:chgData name="H M" userId="84cd2103f36ef0dc" providerId="LiveId" clId="{770B115F-2050-45C9-853E-0806995C2A01}" dt="2024-03-05T09:25:11.043" v="442"/>
          <ac:spMkLst>
            <pc:docMk/>
            <pc:sldMk cId="3022573567" sldId="478"/>
            <ac:spMk id="67" creationId="{B25CDDAF-D68B-A205-C0D4-F27F4B461BBA}"/>
          </ac:spMkLst>
        </pc:spChg>
        <pc:spChg chg="mod">
          <ac:chgData name="H M" userId="84cd2103f36ef0dc" providerId="LiveId" clId="{770B115F-2050-45C9-853E-0806995C2A01}" dt="2024-03-05T09:25:11.043" v="442"/>
          <ac:spMkLst>
            <pc:docMk/>
            <pc:sldMk cId="3022573567" sldId="478"/>
            <ac:spMk id="68" creationId="{45FA32ED-C0B3-CCAB-DBB1-BFD0D76B7A2B}"/>
          </ac:spMkLst>
        </pc:spChg>
        <pc:spChg chg="mod">
          <ac:chgData name="H M" userId="84cd2103f36ef0dc" providerId="LiveId" clId="{770B115F-2050-45C9-853E-0806995C2A01}" dt="2024-03-05T09:25:11.043" v="442"/>
          <ac:spMkLst>
            <pc:docMk/>
            <pc:sldMk cId="3022573567" sldId="478"/>
            <ac:spMk id="69" creationId="{7FB2B03B-973B-A9D3-C0FE-59CD4EA6B994}"/>
          </ac:spMkLst>
        </pc:spChg>
        <pc:spChg chg="add del mod">
          <ac:chgData name="H M" userId="84cd2103f36ef0dc" providerId="LiveId" clId="{770B115F-2050-45C9-853E-0806995C2A01}" dt="2024-03-05T09:25:51.530" v="449" actId="478"/>
          <ac:spMkLst>
            <pc:docMk/>
            <pc:sldMk cId="3022573567" sldId="478"/>
            <ac:spMk id="72" creationId="{EF78FCEB-6D2F-0B32-791F-1136DDF17514}"/>
          </ac:spMkLst>
        </pc:spChg>
        <pc:spChg chg="del">
          <ac:chgData name="H M" userId="84cd2103f36ef0dc" providerId="LiveId" clId="{770B115F-2050-45C9-853E-0806995C2A01}" dt="2024-03-04T11:59:15.540" v="332" actId="478"/>
          <ac:spMkLst>
            <pc:docMk/>
            <pc:sldMk cId="3022573567" sldId="478"/>
            <ac:spMk id="77" creationId="{8B5FC10A-AD88-7E82-390F-9F0E2CF98E47}"/>
          </ac:spMkLst>
        </pc:spChg>
        <pc:spChg chg="mod">
          <ac:chgData name="H M" userId="84cd2103f36ef0dc" providerId="LiveId" clId="{770B115F-2050-45C9-853E-0806995C2A01}" dt="2024-03-05T09:27:11.363" v="469"/>
          <ac:spMkLst>
            <pc:docMk/>
            <pc:sldMk cId="3022573567" sldId="478"/>
            <ac:spMk id="78" creationId="{EB594E71-CF67-96E4-8E9C-8645B967C150}"/>
          </ac:spMkLst>
        </pc:spChg>
        <pc:spChg chg="mod">
          <ac:chgData name="H M" userId="84cd2103f36ef0dc" providerId="LiveId" clId="{770B115F-2050-45C9-853E-0806995C2A01}" dt="2024-03-05T09:27:11.363" v="469"/>
          <ac:spMkLst>
            <pc:docMk/>
            <pc:sldMk cId="3022573567" sldId="478"/>
            <ac:spMk id="79" creationId="{5B55D2DF-1321-9E6D-2DD0-4643F6A804E1}"/>
          </ac:spMkLst>
        </pc:spChg>
        <pc:spChg chg="mod">
          <ac:chgData name="H M" userId="84cd2103f36ef0dc" providerId="LiveId" clId="{770B115F-2050-45C9-853E-0806995C2A01}" dt="2024-03-05T09:27:11.363" v="469"/>
          <ac:spMkLst>
            <pc:docMk/>
            <pc:sldMk cId="3022573567" sldId="478"/>
            <ac:spMk id="80" creationId="{1C5C2270-09C6-1AD2-C41A-05F1613ECFD2}"/>
          </ac:spMkLst>
        </pc:spChg>
        <pc:spChg chg="mod">
          <ac:chgData name="H M" userId="84cd2103f36ef0dc" providerId="LiveId" clId="{770B115F-2050-45C9-853E-0806995C2A01}" dt="2024-03-05T09:27:11.363" v="469"/>
          <ac:spMkLst>
            <pc:docMk/>
            <pc:sldMk cId="3022573567" sldId="478"/>
            <ac:spMk id="81" creationId="{BDF71E14-07D8-13E9-6ADC-E69B9FA206B0}"/>
          </ac:spMkLst>
        </pc:spChg>
        <pc:spChg chg="mod">
          <ac:chgData name="H M" userId="84cd2103f36ef0dc" providerId="LiveId" clId="{770B115F-2050-45C9-853E-0806995C2A01}" dt="2024-03-05T09:24:31.348" v="434" actId="782"/>
          <ac:spMkLst>
            <pc:docMk/>
            <pc:sldMk cId="3022573567" sldId="478"/>
            <ac:spMk id="82" creationId="{ED25BDEF-9DD3-57F8-6317-C6B4D0C67911}"/>
          </ac:spMkLst>
        </pc:spChg>
        <pc:spChg chg="mod">
          <ac:chgData name="H M" userId="84cd2103f36ef0dc" providerId="LiveId" clId="{770B115F-2050-45C9-853E-0806995C2A01}" dt="2024-03-05T10:20:29.703" v="786" actId="1076"/>
          <ac:spMkLst>
            <pc:docMk/>
            <pc:sldMk cId="3022573567" sldId="478"/>
            <ac:spMk id="83" creationId="{025CE3E5-A156-D460-ED84-CBBCE9138CCD}"/>
          </ac:spMkLst>
        </pc:spChg>
        <pc:spChg chg="mod">
          <ac:chgData name="H M" userId="84cd2103f36ef0dc" providerId="LiveId" clId="{770B115F-2050-45C9-853E-0806995C2A01}" dt="2024-03-05T09:25:01.308" v="439" actId="108"/>
          <ac:spMkLst>
            <pc:docMk/>
            <pc:sldMk cId="3022573567" sldId="478"/>
            <ac:spMk id="84" creationId="{C30551C9-8AE4-18E8-80F3-0E9D8C892F03}"/>
          </ac:spMkLst>
        </pc:spChg>
        <pc:spChg chg="mod">
          <ac:chgData name="H M" userId="84cd2103f36ef0dc" providerId="LiveId" clId="{770B115F-2050-45C9-853E-0806995C2A01}" dt="2024-03-05T09:31:23.267" v="552" actId="13901"/>
          <ac:spMkLst>
            <pc:docMk/>
            <pc:sldMk cId="3022573567" sldId="478"/>
            <ac:spMk id="85" creationId="{86309D52-3222-D7FB-58D4-03A091B8BFE2}"/>
          </ac:spMkLst>
        </pc:spChg>
        <pc:spChg chg="mod">
          <ac:chgData name="H M" userId="84cd2103f36ef0dc" providerId="LiveId" clId="{770B115F-2050-45C9-853E-0806995C2A01}" dt="2024-03-05T09:24:31.348" v="434" actId="782"/>
          <ac:spMkLst>
            <pc:docMk/>
            <pc:sldMk cId="3022573567" sldId="478"/>
            <ac:spMk id="87" creationId="{0EEF8045-0E22-60C1-B484-B0A20AE8EE40}"/>
          </ac:spMkLst>
        </pc:spChg>
        <pc:spChg chg="mod">
          <ac:chgData name="H M" userId="84cd2103f36ef0dc" providerId="LiveId" clId="{770B115F-2050-45C9-853E-0806995C2A01}" dt="2024-03-05T09:24:31.348" v="434" actId="782"/>
          <ac:spMkLst>
            <pc:docMk/>
            <pc:sldMk cId="3022573567" sldId="478"/>
            <ac:spMk id="88" creationId="{120BEBB3-F9AE-4C19-4801-2A204AA3390B}"/>
          </ac:spMkLst>
        </pc:spChg>
        <pc:spChg chg="mod">
          <ac:chgData name="H M" userId="84cd2103f36ef0dc" providerId="LiveId" clId="{770B115F-2050-45C9-853E-0806995C2A01}" dt="2024-03-05T09:24:31.348" v="434" actId="782"/>
          <ac:spMkLst>
            <pc:docMk/>
            <pc:sldMk cId="3022573567" sldId="478"/>
            <ac:spMk id="89" creationId="{C9F8DED1-7598-5E88-06B6-4076D43A1B93}"/>
          </ac:spMkLst>
        </pc:spChg>
        <pc:spChg chg="mod">
          <ac:chgData name="H M" userId="84cd2103f36ef0dc" providerId="LiveId" clId="{770B115F-2050-45C9-853E-0806995C2A01}" dt="2024-03-05T09:24:31.348" v="434" actId="782"/>
          <ac:spMkLst>
            <pc:docMk/>
            <pc:sldMk cId="3022573567" sldId="478"/>
            <ac:spMk id="90" creationId="{0307E1E1-32AC-FA7D-7F44-1A2502EF45BA}"/>
          </ac:spMkLst>
        </pc:spChg>
        <pc:spChg chg="mod">
          <ac:chgData name="H M" userId="84cd2103f36ef0dc" providerId="LiveId" clId="{770B115F-2050-45C9-853E-0806995C2A01}" dt="2024-03-05T09:24:31.348" v="434" actId="782"/>
          <ac:spMkLst>
            <pc:docMk/>
            <pc:sldMk cId="3022573567" sldId="478"/>
            <ac:spMk id="91" creationId="{36B1670E-2F48-D041-4F52-33D0D01C2DDB}"/>
          </ac:spMkLst>
        </pc:spChg>
        <pc:spChg chg="mod">
          <ac:chgData name="H M" userId="84cd2103f36ef0dc" providerId="LiveId" clId="{770B115F-2050-45C9-853E-0806995C2A01}" dt="2024-03-05T09:24:31.348" v="434" actId="782"/>
          <ac:spMkLst>
            <pc:docMk/>
            <pc:sldMk cId="3022573567" sldId="478"/>
            <ac:spMk id="92" creationId="{CB8A8FA1-DDBE-3F01-DA10-1CC158FA3764}"/>
          </ac:spMkLst>
        </pc:spChg>
        <pc:spChg chg="mod">
          <ac:chgData name="H M" userId="84cd2103f36ef0dc" providerId="LiveId" clId="{770B115F-2050-45C9-853E-0806995C2A01}" dt="2024-03-05T09:24:31.348" v="434" actId="782"/>
          <ac:spMkLst>
            <pc:docMk/>
            <pc:sldMk cId="3022573567" sldId="478"/>
            <ac:spMk id="93" creationId="{E8FAFB9B-5AAB-E9DE-B711-EB85BF77ED43}"/>
          </ac:spMkLst>
        </pc:spChg>
        <pc:spChg chg="mod">
          <ac:chgData name="H M" userId="84cd2103f36ef0dc" providerId="LiveId" clId="{770B115F-2050-45C9-853E-0806995C2A01}" dt="2024-03-05T09:24:31.348" v="434" actId="782"/>
          <ac:spMkLst>
            <pc:docMk/>
            <pc:sldMk cId="3022573567" sldId="478"/>
            <ac:spMk id="94" creationId="{2659C396-F90F-18A1-D944-131078D33F62}"/>
          </ac:spMkLst>
        </pc:spChg>
        <pc:spChg chg="mod">
          <ac:chgData name="H M" userId="84cd2103f36ef0dc" providerId="LiveId" clId="{770B115F-2050-45C9-853E-0806995C2A01}" dt="2024-03-05T09:24:31.348" v="434" actId="782"/>
          <ac:spMkLst>
            <pc:docMk/>
            <pc:sldMk cId="3022573567" sldId="478"/>
            <ac:spMk id="95" creationId="{EA5FFEA6-0063-9979-6A9E-1C6840657B29}"/>
          </ac:spMkLst>
        </pc:spChg>
        <pc:spChg chg="mod">
          <ac:chgData name="H M" userId="84cd2103f36ef0dc" providerId="LiveId" clId="{770B115F-2050-45C9-853E-0806995C2A01}" dt="2024-03-05T09:24:31.348" v="434" actId="782"/>
          <ac:spMkLst>
            <pc:docMk/>
            <pc:sldMk cId="3022573567" sldId="478"/>
            <ac:spMk id="96" creationId="{396A5C21-4CA4-3194-A3AD-3BC70C9D9BFE}"/>
          </ac:spMkLst>
        </pc:spChg>
        <pc:spChg chg="mod">
          <ac:chgData name="H M" userId="84cd2103f36ef0dc" providerId="LiveId" clId="{770B115F-2050-45C9-853E-0806995C2A01}" dt="2024-03-05T09:24:31.348" v="434" actId="782"/>
          <ac:spMkLst>
            <pc:docMk/>
            <pc:sldMk cId="3022573567" sldId="478"/>
            <ac:spMk id="97" creationId="{18F95D13-8F24-0F23-F0AD-4650C4458D14}"/>
          </ac:spMkLst>
        </pc:spChg>
        <pc:spChg chg="mod">
          <ac:chgData name="H M" userId="84cd2103f36ef0dc" providerId="LiveId" clId="{770B115F-2050-45C9-853E-0806995C2A01}" dt="2024-03-05T09:24:31.348" v="434" actId="782"/>
          <ac:spMkLst>
            <pc:docMk/>
            <pc:sldMk cId="3022573567" sldId="478"/>
            <ac:spMk id="98" creationId="{3DAD426C-552B-6EB1-FBD5-2C2748832404}"/>
          </ac:spMkLst>
        </pc:spChg>
        <pc:spChg chg="mod">
          <ac:chgData name="H M" userId="84cd2103f36ef0dc" providerId="LiveId" clId="{770B115F-2050-45C9-853E-0806995C2A01}" dt="2024-03-05T09:24:31.348" v="434" actId="782"/>
          <ac:spMkLst>
            <pc:docMk/>
            <pc:sldMk cId="3022573567" sldId="478"/>
            <ac:spMk id="99" creationId="{316B1014-3CD2-A486-674C-96C6ED301E88}"/>
          </ac:spMkLst>
        </pc:spChg>
        <pc:spChg chg="mod">
          <ac:chgData name="H M" userId="84cd2103f36ef0dc" providerId="LiveId" clId="{770B115F-2050-45C9-853E-0806995C2A01}" dt="2024-03-05T09:24:31.348" v="434" actId="782"/>
          <ac:spMkLst>
            <pc:docMk/>
            <pc:sldMk cId="3022573567" sldId="478"/>
            <ac:spMk id="100" creationId="{EFE6190A-3B56-ED9B-E384-6B4CD452DBD6}"/>
          </ac:spMkLst>
        </pc:spChg>
        <pc:spChg chg="mod">
          <ac:chgData name="H M" userId="84cd2103f36ef0dc" providerId="LiveId" clId="{770B115F-2050-45C9-853E-0806995C2A01}" dt="2024-03-05T09:24:31.348" v="434" actId="782"/>
          <ac:spMkLst>
            <pc:docMk/>
            <pc:sldMk cId="3022573567" sldId="478"/>
            <ac:spMk id="102" creationId="{B2D2D0E5-8668-C265-FCFF-7C6EF55E3D4B}"/>
          </ac:spMkLst>
        </pc:spChg>
        <pc:spChg chg="mod">
          <ac:chgData name="H M" userId="84cd2103f36ef0dc" providerId="LiveId" clId="{770B115F-2050-45C9-853E-0806995C2A01}" dt="2024-03-05T09:24:31.348" v="434" actId="782"/>
          <ac:spMkLst>
            <pc:docMk/>
            <pc:sldMk cId="3022573567" sldId="478"/>
            <ac:spMk id="103" creationId="{614D2CC9-A96E-2C4B-565E-369F57F7E040}"/>
          </ac:spMkLst>
        </pc:spChg>
        <pc:spChg chg="mod">
          <ac:chgData name="H M" userId="84cd2103f36ef0dc" providerId="LiveId" clId="{770B115F-2050-45C9-853E-0806995C2A01}" dt="2024-03-05T09:24:31.348" v="434" actId="782"/>
          <ac:spMkLst>
            <pc:docMk/>
            <pc:sldMk cId="3022573567" sldId="478"/>
            <ac:spMk id="104" creationId="{B0A7AF89-FC34-9882-5474-2A8678B24F2E}"/>
          </ac:spMkLst>
        </pc:spChg>
        <pc:spChg chg="mod">
          <ac:chgData name="H M" userId="84cd2103f36ef0dc" providerId="LiveId" clId="{770B115F-2050-45C9-853E-0806995C2A01}" dt="2024-03-05T09:24:31.348" v="434" actId="782"/>
          <ac:spMkLst>
            <pc:docMk/>
            <pc:sldMk cId="3022573567" sldId="478"/>
            <ac:spMk id="105" creationId="{95AEA715-24A4-095C-138B-B9513362F741}"/>
          </ac:spMkLst>
        </pc:spChg>
        <pc:spChg chg="mod">
          <ac:chgData name="H M" userId="84cd2103f36ef0dc" providerId="LiveId" clId="{770B115F-2050-45C9-853E-0806995C2A01}" dt="2024-03-05T09:24:31.348" v="434" actId="782"/>
          <ac:spMkLst>
            <pc:docMk/>
            <pc:sldMk cId="3022573567" sldId="478"/>
            <ac:spMk id="106" creationId="{1B0D6BE1-7F8D-DC96-D17A-280906A9AD89}"/>
          </ac:spMkLst>
        </pc:spChg>
        <pc:spChg chg="mod">
          <ac:chgData name="H M" userId="84cd2103f36ef0dc" providerId="LiveId" clId="{770B115F-2050-45C9-853E-0806995C2A01}" dt="2024-03-05T09:24:31.348" v="434" actId="782"/>
          <ac:spMkLst>
            <pc:docMk/>
            <pc:sldMk cId="3022573567" sldId="478"/>
            <ac:spMk id="107" creationId="{7B661948-63CA-5C3E-C14D-0C65AFC1DD73}"/>
          </ac:spMkLst>
        </pc:spChg>
        <pc:spChg chg="mod">
          <ac:chgData name="H M" userId="84cd2103f36ef0dc" providerId="LiveId" clId="{770B115F-2050-45C9-853E-0806995C2A01}" dt="2024-03-05T09:24:31.348" v="434" actId="782"/>
          <ac:spMkLst>
            <pc:docMk/>
            <pc:sldMk cId="3022573567" sldId="478"/>
            <ac:spMk id="108" creationId="{498AF0FE-BE98-1806-A33B-01942C9572F8}"/>
          </ac:spMkLst>
        </pc:spChg>
        <pc:spChg chg="mod">
          <ac:chgData name="H M" userId="84cd2103f36ef0dc" providerId="LiveId" clId="{770B115F-2050-45C9-853E-0806995C2A01}" dt="2024-03-05T09:24:31.348" v="434" actId="782"/>
          <ac:spMkLst>
            <pc:docMk/>
            <pc:sldMk cId="3022573567" sldId="478"/>
            <ac:spMk id="109" creationId="{FF6CE6AE-3B63-DA9C-804E-2E9F7CE493E8}"/>
          </ac:spMkLst>
        </pc:spChg>
        <pc:spChg chg="mod">
          <ac:chgData name="H M" userId="84cd2103f36ef0dc" providerId="LiveId" clId="{770B115F-2050-45C9-853E-0806995C2A01}" dt="2024-03-05T09:24:31.348" v="434" actId="782"/>
          <ac:spMkLst>
            <pc:docMk/>
            <pc:sldMk cId="3022573567" sldId="478"/>
            <ac:spMk id="110" creationId="{573C1C9B-62CB-542D-5CB5-B246F316D434}"/>
          </ac:spMkLst>
        </pc:spChg>
        <pc:spChg chg="mod">
          <ac:chgData name="H M" userId="84cd2103f36ef0dc" providerId="LiveId" clId="{770B115F-2050-45C9-853E-0806995C2A01}" dt="2024-03-05T09:24:31.348" v="434" actId="782"/>
          <ac:spMkLst>
            <pc:docMk/>
            <pc:sldMk cId="3022573567" sldId="478"/>
            <ac:spMk id="111" creationId="{0C5564BC-B9E4-1486-67D0-28EA8C7D8D4C}"/>
          </ac:spMkLst>
        </pc:spChg>
        <pc:spChg chg="mod">
          <ac:chgData name="H M" userId="84cd2103f36ef0dc" providerId="LiveId" clId="{770B115F-2050-45C9-853E-0806995C2A01}" dt="2024-03-05T09:24:31.348" v="434" actId="782"/>
          <ac:spMkLst>
            <pc:docMk/>
            <pc:sldMk cId="3022573567" sldId="478"/>
            <ac:spMk id="112" creationId="{9E4B524A-CBF0-4591-8A4A-CD46C1576B96}"/>
          </ac:spMkLst>
        </pc:spChg>
        <pc:spChg chg="mod">
          <ac:chgData name="H M" userId="84cd2103f36ef0dc" providerId="LiveId" clId="{770B115F-2050-45C9-853E-0806995C2A01}" dt="2024-03-05T09:24:31.348" v="434" actId="782"/>
          <ac:spMkLst>
            <pc:docMk/>
            <pc:sldMk cId="3022573567" sldId="478"/>
            <ac:spMk id="113" creationId="{1F890F44-3B58-DCCD-4ACD-B1338600FCE0}"/>
          </ac:spMkLst>
        </pc:spChg>
        <pc:spChg chg="mod">
          <ac:chgData name="H M" userId="84cd2103f36ef0dc" providerId="LiveId" clId="{770B115F-2050-45C9-853E-0806995C2A01}" dt="2024-03-05T09:24:31.348" v="434" actId="782"/>
          <ac:spMkLst>
            <pc:docMk/>
            <pc:sldMk cId="3022573567" sldId="478"/>
            <ac:spMk id="114" creationId="{36471DD9-01A9-01E1-D161-685D67010759}"/>
          </ac:spMkLst>
        </pc:spChg>
        <pc:spChg chg="mod">
          <ac:chgData name="H M" userId="84cd2103f36ef0dc" providerId="LiveId" clId="{770B115F-2050-45C9-853E-0806995C2A01}" dt="2024-03-05T09:24:31.348" v="434" actId="782"/>
          <ac:spMkLst>
            <pc:docMk/>
            <pc:sldMk cId="3022573567" sldId="478"/>
            <ac:spMk id="115" creationId="{E87EE906-5F67-1C84-6287-3D9FBAB457CA}"/>
          </ac:spMkLst>
        </pc:spChg>
        <pc:spChg chg="mod">
          <ac:chgData name="H M" userId="84cd2103f36ef0dc" providerId="LiveId" clId="{770B115F-2050-45C9-853E-0806995C2A01}" dt="2024-03-05T09:24:31.348" v="434" actId="782"/>
          <ac:spMkLst>
            <pc:docMk/>
            <pc:sldMk cId="3022573567" sldId="478"/>
            <ac:spMk id="116" creationId="{3A7327B4-E051-BE71-D952-D397413DABAF}"/>
          </ac:spMkLst>
        </pc:spChg>
        <pc:spChg chg="mod">
          <ac:chgData name="H M" userId="84cd2103f36ef0dc" providerId="LiveId" clId="{770B115F-2050-45C9-853E-0806995C2A01}" dt="2024-03-05T09:24:31.348" v="434" actId="782"/>
          <ac:spMkLst>
            <pc:docMk/>
            <pc:sldMk cId="3022573567" sldId="478"/>
            <ac:spMk id="117" creationId="{65767923-1878-7969-A780-E1C1F9420310}"/>
          </ac:spMkLst>
        </pc:spChg>
        <pc:spChg chg="mod">
          <ac:chgData name="H M" userId="84cd2103f36ef0dc" providerId="LiveId" clId="{770B115F-2050-45C9-853E-0806995C2A01}" dt="2024-03-05T09:24:31.348" v="434" actId="782"/>
          <ac:spMkLst>
            <pc:docMk/>
            <pc:sldMk cId="3022573567" sldId="478"/>
            <ac:spMk id="118" creationId="{F7F52EA8-164B-CE1F-C396-58D829B54D01}"/>
          </ac:spMkLst>
        </pc:spChg>
        <pc:spChg chg="mod">
          <ac:chgData name="H M" userId="84cd2103f36ef0dc" providerId="LiveId" clId="{770B115F-2050-45C9-853E-0806995C2A01}" dt="2024-03-05T09:24:31.348" v="434" actId="782"/>
          <ac:spMkLst>
            <pc:docMk/>
            <pc:sldMk cId="3022573567" sldId="478"/>
            <ac:spMk id="119" creationId="{32D0D868-C633-4D57-9341-827E75898F90}"/>
          </ac:spMkLst>
        </pc:spChg>
        <pc:spChg chg="mod">
          <ac:chgData name="H M" userId="84cd2103f36ef0dc" providerId="LiveId" clId="{770B115F-2050-45C9-853E-0806995C2A01}" dt="2024-03-05T09:24:31.348" v="434" actId="782"/>
          <ac:spMkLst>
            <pc:docMk/>
            <pc:sldMk cId="3022573567" sldId="478"/>
            <ac:spMk id="120" creationId="{CA1C37C5-6C1F-4185-59FB-8531A56A10AE}"/>
          </ac:spMkLst>
        </pc:spChg>
        <pc:spChg chg="mod">
          <ac:chgData name="H M" userId="84cd2103f36ef0dc" providerId="LiveId" clId="{770B115F-2050-45C9-853E-0806995C2A01}" dt="2024-03-05T09:24:31.348" v="434" actId="782"/>
          <ac:spMkLst>
            <pc:docMk/>
            <pc:sldMk cId="3022573567" sldId="478"/>
            <ac:spMk id="121" creationId="{527B3E0C-8545-8A6F-FB07-BAE59F33E619}"/>
          </ac:spMkLst>
        </pc:spChg>
        <pc:spChg chg="mod">
          <ac:chgData name="H M" userId="84cd2103f36ef0dc" providerId="LiveId" clId="{770B115F-2050-45C9-853E-0806995C2A01}" dt="2024-03-05T09:24:31.348" v="434" actId="782"/>
          <ac:spMkLst>
            <pc:docMk/>
            <pc:sldMk cId="3022573567" sldId="478"/>
            <ac:spMk id="122" creationId="{C488FB0E-8AAE-C53F-9A68-428A3A5B1EED}"/>
          </ac:spMkLst>
        </pc:spChg>
        <pc:spChg chg="mod">
          <ac:chgData name="H M" userId="84cd2103f36ef0dc" providerId="LiveId" clId="{770B115F-2050-45C9-853E-0806995C2A01}" dt="2024-03-05T09:24:31.348" v="434" actId="782"/>
          <ac:spMkLst>
            <pc:docMk/>
            <pc:sldMk cId="3022573567" sldId="478"/>
            <ac:spMk id="123" creationId="{121BCA5C-EE74-8F33-FC9B-CB34C3235146}"/>
          </ac:spMkLst>
        </pc:spChg>
        <pc:spChg chg="mod">
          <ac:chgData name="H M" userId="84cd2103f36ef0dc" providerId="LiveId" clId="{770B115F-2050-45C9-853E-0806995C2A01}" dt="2024-03-05T09:24:31.348" v="434" actId="782"/>
          <ac:spMkLst>
            <pc:docMk/>
            <pc:sldMk cId="3022573567" sldId="478"/>
            <ac:spMk id="124" creationId="{1FAECF74-1F50-82EA-E6EB-C73F600BC0B4}"/>
          </ac:spMkLst>
        </pc:spChg>
        <pc:spChg chg="mod">
          <ac:chgData name="H M" userId="84cd2103f36ef0dc" providerId="LiveId" clId="{770B115F-2050-45C9-853E-0806995C2A01}" dt="2024-03-05T09:24:31.348" v="434" actId="782"/>
          <ac:spMkLst>
            <pc:docMk/>
            <pc:sldMk cId="3022573567" sldId="478"/>
            <ac:spMk id="125" creationId="{A21E95BC-9107-7FB3-7A16-D6A66D2DCC33}"/>
          </ac:spMkLst>
        </pc:spChg>
        <pc:spChg chg="mod">
          <ac:chgData name="H M" userId="84cd2103f36ef0dc" providerId="LiveId" clId="{770B115F-2050-45C9-853E-0806995C2A01}" dt="2024-03-05T09:24:31.348" v="434" actId="782"/>
          <ac:spMkLst>
            <pc:docMk/>
            <pc:sldMk cId="3022573567" sldId="478"/>
            <ac:spMk id="126" creationId="{66A544A7-86C5-FEB7-6D88-04F391524728}"/>
          </ac:spMkLst>
        </pc:spChg>
        <pc:spChg chg="mod">
          <ac:chgData name="H M" userId="84cd2103f36ef0dc" providerId="LiveId" clId="{770B115F-2050-45C9-853E-0806995C2A01}" dt="2024-03-05T09:24:31.348" v="434" actId="782"/>
          <ac:spMkLst>
            <pc:docMk/>
            <pc:sldMk cId="3022573567" sldId="478"/>
            <ac:spMk id="127" creationId="{B214A277-4C53-2B57-C556-219BCDF0356D}"/>
          </ac:spMkLst>
        </pc:spChg>
        <pc:spChg chg="mod">
          <ac:chgData name="H M" userId="84cd2103f36ef0dc" providerId="LiveId" clId="{770B115F-2050-45C9-853E-0806995C2A01}" dt="2024-03-05T09:24:31.348" v="434" actId="782"/>
          <ac:spMkLst>
            <pc:docMk/>
            <pc:sldMk cId="3022573567" sldId="478"/>
            <ac:spMk id="128" creationId="{DEE7FDAE-66ED-B274-C413-9C855A388A52}"/>
          </ac:spMkLst>
        </pc:spChg>
        <pc:spChg chg="mod">
          <ac:chgData name="H M" userId="84cd2103f36ef0dc" providerId="LiveId" clId="{770B115F-2050-45C9-853E-0806995C2A01}" dt="2024-03-05T09:24:31.348" v="434" actId="782"/>
          <ac:spMkLst>
            <pc:docMk/>
            <pc:sldMk cId="3022573567" sldId="478"/>
            <ac:spMk id="129" creationId="{B9A316F3-3D1E-DF27-D7B7-36A9A9B3A8AF}"/>
          </ac:spMkLst>
        </pc:spChg>
        <pc:spChg chg="mod">
          <ac:chgData name="H M" userId="84cd2103f36ef0dc" providerId="LiveId" clId="{770B115F-2050-45C9-853E-0806995C2A01}" dt="2024-03-05T09:24:31.348" v="434" actId="782"/>
          <ac:spMkLst>
            <pc:docMk/>
            <pc:sldMk cId="3022573567" sldId="478"/>
            <ac:spMk id="130" creationId="{60FF0E75-9E3F-F66B-0EBD-BC7108536C33}"/>
          </ac:spMkLst>
        </pc:spChg>
        <pc:spChg chg="mod">
          <ac:chgData name="H M" userId="84cd2103f36ef0dc" providerId="LiveId" clId="{770B115F-2050-45C9-853E-0806995C2A01}" dt="2024-03-05T09:24:31.348" v="434" actId="782"/>
          <ac:spMkLst>
            <pc:docMk/>
            <pc:sldMk cId="3022573567" sldId="478"/>
            <ac:spMk id="131" creationId="{0EF99560-8EF2-A417-DA9E-85D39BD13BDC}"/>
          </ac:spMkLst>
        </pc:spChg>
        <pc:spChg chg="mod">
          <ac:chgData name="H M" userId="84cd2103f36ef0dc" providerId="LiveId" clId="{770B115F-2050-45C9-853E-0806995C2A01}" dt="2024-03-05T09:24:31.348" v="434" actId="782"/>
          <ac:spMkLst>
            <pc:docMk/>
            <pc:sldMk cId="3022573567" sldId="478"/>
            <ac:spMk id="132" creationId="{62BC824A-F377-717D-C777-40974B0DE7F7}"/>
          </ac:spMkLst>
        </pc:spChg>
        <pc:spChg chg="mod">
          <ac:chgData name="H M" userId="84cd2103f36ef0dc" providerId="LiveId" clId="{770B115F-2050-45C9-853E-0806995C2A01}" dt="2024-03-05T09:24:31.348" v="434" actId="782"/>
          <ac:spMkLst>
            <pc:docMk/>
            <pc:sldMk cId="3022573567" sldId="478"/>
            <ac:spMk id="133" creationId="{CEBECFD1-9FC9-FEA8-8495-14C3381413D5}"/>
          </ac:spMkLst>
        </pc:spChg>
        <pc:spChg chg="mod">
          <ac:chgData name="H M" userId="84cd2103f36ef0dc" providerId="LiveId" clId="{770B115F-2050-45C9-853E-0806995C2A01}" dt="2024-03-05T09:24:31.348" v="434" actId="782"/>
          <ac:spMkLst>
            <pc:docMk/>
            <pc:sldMk cId="3022573567" sldId="478"/>
            <ac:spMk id="134" creationId="{3F7CE92C-6357-32DF-044C-7E91D4C31EA1}"/>
          </ac:spMkLst>
        </pc:spChg>
        <pc:spChg chg="mod">
          <ac:chgData name="H M" userId="84cd2103f36ef0dc" providerId="LiveId" clId="{770B115F-2050-45C9-853E-0806995C2A01}" dt="2024-03-05T09:24:31.348" v="434" actId="782"/>
          <ac:spMkLst>
            <pc:docMk/>
            <pc:sldMk cId="3022573567" sldId="478"/>
            <ac:spMk id="135" creationId="{8DFE58C4-1111-85A8-4D8B-ACC1219DB1EF}"/>
          </ac:spMkLst>
        </pc:spChg>
        <pc:spChg chg="mod">
          <ac:chgData name="H M" userId="84cd2103f36ef0dc" providerId="LiveId" clId="{770B115F-2050-45C9-853E-0806995C2A01}" dt="2024-03-05T09:24:31.348" v="434" actId="782"/>
          <ac:spMkLst>
            <pc:docMk/>
            <pc:sldMk cId="3022573567" sldId="478"/>
            <ac:spMk id="136" creationId="{5179E877-D4B9-8D73-FD78-A218093F946B}"/>
          </ac:spMkLst>
        </pc:spChg>
        <pc:spChg chg="mod">
          <ac:chgData name="H M" userId="84cd2103f36ef0dc" providerId="LiveId" clId="{770B115F-2050-45C9-853E-0806995C2A01}" dt="2024-03-05T09:24:31.348" v="434" actId="782"/>
          <ac:spMkLst>
            <pc:docMk/>
            <pc:sldMk cId="3022573567" sldId="478"/>
            <ac:spMk id="137" creationId="{6FF857D7-46B9-BC16-5080-D515B64FE700}"/>
          </ac:spMkLst>
        </pc:spChg>
        <pc:spChg chg="mod">
          <ac:chgData name="H M" userId="84cd2103f36ef0dc" providerId="LiveId" clId="{770B115F-2050-45C9-853E-0806995C2A01}" dt="2024-03-05T09:24:31.348" v="434" actId="782"/>
          <ac:spMkLst>
            <pc:docMk/>
            <pc:sldMk cId="3022573567" sldId="478"/>
            <ac:spMk id="139" creationId="{BB9F433D-4002-40AE-832E-012C5CF27595}"/>
          </ac:spMkLst>
        </pc:spChg>
        <pc:spChg chg="mod">
          <ac:chgData name="H M" userId="84cd2103f36ef0dc" providerId="LiveId" clId="{770B115F-2050-45C9-853E-0806995C2A01}" dt="2024-03-05T09:24:31.348" v="434" actId="782"/>
          <ac:spMkLst>
            <pc:docMk/>
            <pc:sldMk cId="3022573567" sldId="478"/>
            <ac:spMk id="140" creationId="{4EB4ECAE-430F-82C0-B206-F3F7D0993FAC}"/>
          </ac:spMkLst>
        </pc:spChg>
        <pc:spChg chg="mod">
          <ac:chgData name="H M" userId="84cd2103f36ef0dc" providerId="LiveId" clId="{770B115F-2050-45C9-853E-0806995C2A01}" dt="2024-03-05T09:24:31.348" v="434" actId="782"/>
          <ac:spMkLst>
            <pc:docMk/>
            <pc:sldMk cId="3022573567" sldId="478"/>
            <ac:spMk id="141" creationId="{10B05E81-51F2-46F5-ECA9-EE89FC432188}"/>
          </ac:spMkLst>
        </pc:spChg>
        <pc:spChg chg="mod">
          <ac:chgData name="H M" userId="84cd2103f36ef0dc" providerId="LiveId" clId="{770B115F-2050-45C9-853E-0806995C2A01}" dt="2024-03-05T09:24:31.348" v="434" actId="782"/>
          <ac:spMkLst>
            <pc:docMk/>
            <pc:sldMk cId="3022573567" sldId="478"/>
            <ac:spMk id="142" creationId="{0050F64C-DCFA-E692-2B5E-D74D343B516E}"/>
          </ac:spMkLst>
        </pc:spChg>
        <pc:spChg chg="mod">
          <ac:chgData name="H M" userId="84cd2103f36ef0dc" providerId="LiveId" clId="{770B115F-2050-45C9-853E-0806995C2A01}" dt="2024-03-05T09:24:31.348" v="434" actId="782"/>
          <ac:spMkLst>
            <pc:docMk/>
            <pc:sldMk cId="3022573567" sldId="478"/>
            <ac:spMk id="143" creationId="{6A55BCA5-7C90-0C27-4F88-B81BDDC4C232}"/>
          </ac:spMkLst>
        </pc:spChg>
        <pc:spChg chg="mod">
          <ac:chgData name="H M" userId="84cd2103f36ef0dc" providerId="LiveId" clId="{770B115F-2050-45C9-853E-0806995C2A01}" dt="2024-03-05T09:24:31.348" v="434" actId="782"/>
          <ac:spMkLst>
            <pc:docMk/>
            <pc:sldMk cId="3022573567" sldId="478"/>
            <ac:spMk id="144" creationId="{452B741F-72B1-AF36-5EE5-EA7844CF49BD}"/>
          </ac:spMkLst>
        </pc:spChg>
        <pc:spChg chg="mod">
          <ac:chgData name="H M" userId="84cd2103f36ef0dc" providerId="LiveId" clId="{770B115F-2050-45C9-853E-0806995C2A01}" dt="2024-03-05T09:24:31.348" v="434" actId="782"/>
          <ac:spMkLst>
            <pc:docMk/>
            <pc:sldMk cId="3022573567" sldId="478"/>
            <ac:spMk id="145" creationId="{771E7968-E273-694D-A15F-745FD9815CB0}"/>
          </ac:spMkLst>
        </pc:spChg>
        <pc:spChg chg="mod">
          <ac:chgData name="H M" userId="84cd2103f36ef0dc" providerId="LiveId" clId="{770B115F-2050-45C9-853E-0806995C2A01}" dt="2024-03-05T09:24:31.348" v="434" actId="782"/>
          <ac:spMkLst>
            <pc:docMk/>
            <pc:sldMk cId="3022573567" sldId="478"/>
            <ac:spMk id="146" creationId="{C7D7F746-8444-645E-5AAA-A9D173B3D6AB}"/>
          </ac:spMkLst>
        </pc:spChg>
        <pc:spChg chg="mod">
          <ac:chgData name="H M" userId="84cd2103f36ef0dc" providerId="LiveId" clId="{770B115F-2050-45C9-853E-0806995C2A01}" dt="2024-03-05T09:27:11.363" v="469"/>
          <ac:spMkLst>
            <pc:docMk/>
            <pc:sldMk cId="3022573567" sldId="478"/>
            <ac:spMk id="147" creationId="{E5EBE894-5D61-523D-BAA8-196BE0C4D107}"/>
          </ac:spMkLst>
        </pc:spChg>
        <pc:spChg chg="mod">
          <ac:chgData name="H M" userId="84cd2103f36ef0dc" providerId="LiveId" clId="{770B115F-2050-45C9-853E-0806995C2A01}" dt="2024-03-05T09:07:52.911" v="401" actId="121"/>
          <ac:spMkLst>
            <pc:docMk/>
            <pc:sldMk cId="3022573567" sldId="478"/>
            <ac:spMk id="151" creationId="{6A778F10-4DAA-58F0-0FE6-0E4B0B613076}"/>
          </ac:spMkLst>
        </pc:spChg>
        <pc:spChg chg="mod">
          <ac:chgData name="H M" userId="84cd2103f36ef0dc" providerId="LiveId" clId="{770B115F-2050-45C9-853E-0806995C2A01}" dt="2024-03-05T09:07:52.911" v="401" actId="121"/>
          <ac:spMkLst>
            <pc:docMk/>
            <pc:sldMk cId="3022573567" sldId="478"/>
            <ac:spMk id="152" creationId="{434C58E6-D320-0ECC-2832-FE78806EF92E}"/>
          </ac:spMkLst>
        </pc:spChg>
        <pc:spChg chg="mod">
          <ac:chgData name="H M" userId="84cd2103f36ef0dc" providerId="LiveId" clId="{770B115F-2050-45C9-853E-0806995C2A01}" dt="2024-03-05T09:07:52.911" v="401" actId="121"/>
          <ac:spMkLst>
            <pc:docMk/>
            <pc:sldMk cId="3022573567" sldId="478"/>
            <ac:spMk id="153" creationId="{456BBE64-509E-BC89-CEE7-F3908AC88D77}"/>
          </ac:spMkLst>
        </pc:spChg>
        <pc:spChg chg="mod">
          <ac:chgData name="H M" userId="84cd2103f36ef0dc" providerId="LiveId" clId="{770B115F-2050-45C9-853E-0806995C2A01}" dt="2024-03-05T09:07:52.911" v="401" actId="121"/>
          <ac:spMkLst>
            <pc:docMk/>
            <pc:sldMk cId="3022573567" sldId="478"/>
            <ac:spMk id="154" creationId="{B23160CA-D2E1-635A-15AF-0BF60DFC42E3}"/>
          </ac:spMkLst>
        </pc:spChg>
        <pc:spChg chg="mod">
          <ac:chgData name="H M" userId="84cd2103f36ef0dc" providerId="LiveId" clId="{770B115F-2050-45C9-853E-0806995C2A01}" dt="2024-03-05T09:07:52.911" v="401" actId="121"/>
          <ac:spMkLst>
            <pc:docMk/>
            <pc:sldMk cId="3022573567" sldId="478"/>
            <ac:spMk id="155" creationId="{C7C072EB-30EC-C106-743B-54D5CBC41F8F}"/>
          </ac:spMkLst>
        </pc:spChg>
        <pc:spChg chg="mod">
          <ac:chgData name="H M" userId="84cd2103f36ef0dc" providerId="LiveId" clId="{770B115F-2050-45C9-853E-0806995C2A01}" dt="2024-03-05T09:07:52.911" v="401" actId="121"/>
          <ac:spMkLst>
            <pc:docMk/>
            <pc:sldMk cId="3022573567" sldId="478"/>
            <ac:spMk id="156" creationId="{A9AB6163-CAFA-895E-B1F5-D458AA6A6AFF}"/>
          </ac:spMkLst>
        </pc:spChg>
        <pc:spChg chg="mod">
          <ac:chgData name="H M" userId="84cd2103f36ef0dc" providerId="LiveId" clId="{770B115F-2050-45C9-853E-0806995C2A01}" dt="2024-03-05T09:07:52.911" v="401" actId="121"/>
          <ac:spMkLst>
            <pc:docMk/>
            <pc:sldMk cId="3022573567" sldId="478"/>
            <ac:spMk id="157" creationId="{00186228-6FC5-8054-C5F3-72DEBAF7B81B}"/>
          </ac:spMkLst>
        </pc:spChg>
        <pc:spChg chg="mod">
          <ac:chgData name="H M" userId="84cd2103f36ef0dc" providerId="LiveId" clId="{770B115F-2050-45C9-853E-0806995C2A01}" dt="2024-03-05T09:07:52.911" v="401" actId="121"/>
          <ac:spMkLst>
            <pc:docMk/>
            <pc:sldMk cId="3022573567" sldId="478"/>
            <ac:spMk id="158" creationId="{60ABED43-ADAB-8560-494B-8FCB3B3ABF98}"/>
          </ac:spMkLst>
        </pc:spChg>
        <pc:spChg chg="mod">
          <ac:chgData name="H M" userId="84cd2103f36ef0dc" providerId="LiveId" clId="{770B115F-2050-45C9-853E-0806995C2A01}" dt="2024-03-05T09:07:52.911" v="401" actId="121"/>
          <ac:spMkLst>
            <pc:docMk/>
            <pc:sldMk cId="3022573567" sldId="478"/>
            <ac:spMk id="159" creationId="{96F98604-F5C6-A289-AF45-C4ACF099CCAC}"/>
          </ac:spMkLst>
        </pc:spChg>
        <pc:spChg chg="mod">
          <ac:chgData name="H M" userId="84cd2103f36ef0dc" providerId="LiveId" clId="{770B115F-2050-45C9-853E-0806995C2A01}" dt="2024-03-05T09:07:52.911" v="401" actId="121"/>
          <ac:spMkLst>
            <pc:docMk/>
            <pc:sldMk cId="3022573567" sldId="478"/>
            <ac:spMk id="160" creationId="{13D371EF-5CFF-E18B-A092-77215516B4F1}"/>
          </ac:spMkLst>
        </pc:spChg>
        <pc:spChg chg="mod">
          <ac:chgData name="H M" userId="84cd2103f36ef0dc" providerId="LiveId" clId="{770B115F-2050-45C9-853E-0806995C2A01}" dt="2024-03-05T09:27:11.363" v="469"/>
          <ac:spMkLst>
            <pc:docMk/>
            <pc:sldMk cId="3022573567" sldId="478"/>
            <ac:spMk id="161" creationId="{0C25D3D8-4D20-F90E-9025-F37ACBDED007}"/>
          </ac:spMkLst>
        </pc:spChg>
        <pc:spChg chg="mod">
          <ac:chgData name="H M" userId="84cd2103f36ef0dc" providerId="LiveId" clId="{770B115F-2050-45C9-853E-0806995C2A01}" dt="2024-03-05T09:27:11.363" v="469"/>
          <ac:spMkLst>
            <pc:docMk/>
            <pc:sldMk cId="3022573567" sldId="478"/>
            <ac:spMk id="162" creationId="{8C715354-B939-1798-F6D9-7E1175D2D7DC}"/>
          </ac:spMkLst>
        </pc:spChg>
        <pc:spChg chg="mod">
          <ac:chgData name="H M" userId="84cd2103f36ef0dc" providerId="LiveId" clId="{770B115F-2050-45C9-853E-0806995C2A01}" dt="2024-03-05T09:07:52.911" v="401" actId="121"/>
          <ac:spMkLst>
            <pc:docMk/>
            <pc:sldMk cId="3022573567" sldId="478"/>
            <ac:spMk id="166" creationId="{5856AB8D-C8BD-C05F-34CF-997A8C330863}"/>
          </ac:spMkLst>
        </pc:spChg>
        <pc:spChg chg="mod">
          <ac:chgData name="H M" userId="84cd2103f36ef0dc" providerId="LiveId" clId="{770B115F-2050-45C9-853E-0806995C2A01}" dt="2024-03-05T09:07:52.911" v="401" actId="121"/>
          <ac:spMkLst>
            <pc:docMk/>
            <pc:sldMk cId="3022573567" sldId="478"/>
            <ac:spMk id="167" creationId="{B8753FD7-70A0-8201-E693-0C03C85954DF}"/>
          </ac:spMkLst>
        </pc:spChg>
        <pc:spChg chg="mod">
          <ac:chgData name="H M" userId="84cd2103f36ef0dc" providerId="LiveId" clId="{770B115F-2050-45C9-853E-0806995C2A01}" dt="2024-03-05T09:07:52.911" v="401" actId="121"/>
          <ac:spMkLst>
            <pc:docMk/>
            <pc:sldMk cId="3022573567" sldId="478"/>
            <ac:spMk id="168" creationId="{74293277-E0E8-C28A-BCE3-2585919EE293}"/>
          </ac:spMkLst>
        </pc:spChg>
        <pc:spChg chg="mod">
          <ac:chgData name="H M" userId="84cd2103f36ef0dc" providerId="LiveId" clId="{770B115F-2050-45C9-853E-0806995C2A01}" dt="2024-03-05T09:07:52.911" v="401" actId="121"/>
          <ac:spMkLst>
            <pc:docMk/>
            <pc:sldMk cId="3022573567" sldId="478"/>
            <ac:spMk id="169" creationId="{3F263277-9870-B146-08AB-DC29D85BB91B}"/>
          </ac:spMkLst>
        </pc:spChg>
        <pc:spChg chg="mod">
          <ac:chgData name="H M" userId="84cd2103f36ef0dc" providerId="LiveId" clId="{770B115F-2050-45C9-853E-0806995C2A01}" dt="2024-03-05T09:07:52.911" v="401" actId="121"/>
          <ac:spMkLst>
            <pc:docMk/>
            <pc:sldMk cId="3022573567" sldId="478"/>
            <ac:spMk id="170" creationId="{DD42F175-F22C-56F4-18C5-7CD3896D5565}"/>
          </ac:spMkLst>
        </pc:spChg>
        <pc:spChg chg="mod">
          <ac:chgData name="H M" userId="84cd2103f36ef0dc" providerId="LiveId" clId="{770B115F-2050-45C9-853E-0806995C2A01}" dt="2024-03-05T09:07:52.911" v="401" actId="121"/>
          <ac:spMkLst>
            <pc:docMk/>
            <pc:sldMk cId="3022573567" sldId="478"/>
            <ac:spMk id="171" creationId="{94907F66-74D2-EA86-D5C0-6C8D4961E8FE}"/>
          </ac:spMkLst>
        </pc:spChg>
        <pc:spChg chg="mod">
          <ac:chgData name="H M" userId="84cd2103f36ef0dc" providerId="LiveId" clId="{770B115F-2050-45C9-853E-0806995C2A01}" dt="2024-03-05T09:07:52.911" v="401" actId="121"/>
          <ac:spMkLst>
            <pc:docMk/>
            <pc:sldMk cId="3022573567" sldId="478"/>
            <ac:spMk id="172" creationId="{7FA9DE89-A23A-382B-A20A-F56F9860212F}"/>
          </ac:spMkLst>
        </pc:spChg>
        <pc:spChg chg="mod">
          <ac:chgData name="H M" userId="84cd2103f36ef0dc" providerId="LiveId" clId="{770B115F-2050-45C9-853E-0806995C2A01}" dt="2024-03-05T09:07:52.911" v="401" actId="121"/>
          <ac:spMkLst>
            <pc:docMk/>
            <pc:sldMk cId="3022573567" sldId="478"/>
            <ac:spMk id="173" creationId="{ADAA6523-CFA1-9DEE-4725-214DB31B891B}"/>
          </ac:spMkLst>
        </pc:spChg>
        <pc:spChg chg="mod">
          <ac:chgData name="H M" userId="84cd2103f36ef0dc" providerId="LiveId" clId="{770B115F-2050-45C9-853E-0806995C2A01}" dt="2024-03-05T09:07:52.911" v="401" actId="121"/>
          <ac:spMkLst>
            <pc:docMk/>
            <pc:sldMk cId="3022573567" sldId="478"/>
            <ac:spMk id="174" creationId="{A4494555-9F6D-3939-C7C4-3802AAF458DC}"/>
          </ac:spMkLst>
        </pc:spChg>
        <pc:spChg chg="mod">
          <ac:chgData name="H M" userId="84cd2103f36ef0dc" providerId="LiveId" clId="{770B115F-2050-45C9-853E-0806995C2A01}" dt="2024-03-05T09:07:52.911" v="401" actId="121"/>
          <ac:spMkLst>
            <pc:docMk/>
            <pc:sldMk cId="3022573567" sldId="478"/>
            <ac:spMk id="175" creationId="{355027BD-3C73-9764-B472-4EC1EB954212}"/>
          </ac:spMkLst>
        </pc:spChg>
        <pc:spChg chg="mod">
          <ac:chgData name="H M" userId="84cd2103f36ef0dc" providerId="LiveId" clId="{770B115F-2050-45C9-853E-0806995C2A01}" dt="2024-03-05T09:07:52.911" v="401" actId="121"/>
          <ac:spMkLst>
            <pc:docMk/>
            <pc:sldMk cId="3022573567" sldId="478"/>
            <ac:spMk id="176" creationId="{594F5AF0-0599-A870-E788-9FDE886DCD43}"/>
          </ac:spMkLst>
        </pc:spChg>
        <pc:spChg chg="mod">
          <ac:chgData name="H M" userId="84cd2103f36ef0dc" providerId="LiveId" clId="{770B115F-2050-45C9-853E-0806995C2A01}" dt="2024-03-05T09:07:52.911" v="401" actId="121"/>
          <ac:spMkLst>
            <pc:docMk/>
            <pc:sldMk cId="3022573567" sldId="478"/>
            <ac:spMk id="177" creationId="{8A51424F-0C95-6A99-5A4B-0AA73EECBC99}"/>
          </ac:spMkLst>
        </pc:spChg>
        <pc:spChg chg="mod">
          <ac:chgData name="H M" userId="84cd2103f36ef0dc" providerId="LiveId" clId="{770B115F-2050-45C9-853E-0806995C2A01}" dt="2024-03-05T09:07:52.911" v="401" actId="121"/>
          <ac:spMkLst>
            <pc:docMk/>
            <pc:sldMk cId="3022573567" sldId="478"/>
            <ac:spMk id="178" creationId="{EADB4B91-82E9-6D0B-0252-5A5122DA2BFA}"/>
          </ac:spMkLst>
        </pc:spChg>
        <pc:spChg chg="mod">
          <ac:chgData name="H M" userId="84cd2103f36ef0dc" providerId="LiveId" clId="{770B115F-2050-45C9-853E-0806995C2A01}" dt="2024-03-05T09:27:11.363" v="469"/>
          <ac:spMkLst>
            <pc:docMk/>
            <pc:sldMk cId="3022573567" sldId="478"/>
            <ac:spMk id="180" creationId="{CDF49F39-8B31-F50A-11A3-9CD52A750528}"/>
          </ac:spMkLst>
        </pc:spChg>
        <pc:spChg chg="mod">
          <ac:chgData name="H M" userId="84cd2103f36ef0dc" providerId="LiveId" clId="{770B115F-2050-45C9-853E-0806995C2A01}" dt="2024-03-05T09:27:11.363" v="469"/>
          <ac:spMkLst>
            <pc:docMk/>
            <pc:sldMk cId="3022573567" sldId="478"/>
            <ac:spMk id="181" creationId="{FB60A35E-4707-0059-7430-DF246F18B803}"/>
          </ac:spMkLst>
        </pc:spChg>
        <pc:spChg chg="mod">
          <ac:chgData name="H M" userId="84cd2103f36ef0dc" providerId="LiveId" clId="{770B115F-2050-45C9-853E-0806995C2A01}" dt="2024-03-05T09:27:11.363" v="469"/>
          <ac:spMkLst>
            <pc:docMk/>
            <pc:sldMk cId="3022573567" sldId="478"/>
            <ac:spMk id="182" creationId="{F8479F6E-536E-DC81-E114-FB26F2C3E38D}"/>
          </ac:spMkLst>
        </pc:spChg>
        <pc:spChg chg="mod">
          <ac:chgData name="H M" userId="84cd2103f36ef0dc" providerId="LiveId" clId="{770B115F-2050-45C9-853E-0806995C2A01}" dt="2024-03-05T09:27:11.363" v="469"/>
          <ac:spMkLst>
            <pc:docMk/>
            <pc:sldMk cId="3022573567" sldId="478"/>
            <ac:spMk id="183" creationId="{E30987DA-51C5-3735-5B13-72708259FD93}"/>
          </ac:spMkLst>
        </pc:spChg>
        <pc:spChg chg="mod">
          <ac:chgData name="H M" userId="84cd2103f36ef0dc" providerId="LiveId" clId="{770B115F-2050-45C9-853E-0806995C2A01}" dt="2024-03-05T09:27:11.363" v="469"/>
          <ac:spMkLst>
            <pc:docMk/>
            <pc:sldMk cId="3022573567" sldId="478"/>
            <ac:spMk id="184" creationId="{A4148EA8-7B81-71E2-6D48-DD0021E89F3B}"/>
          </ac:spMkLst>
        </pc:spChg>
        <pc:spChg chg="mod">
          <ac:chgData name="H M" userId="84cd2103f36ef0dc" providerId="LiveId" clId="{770B115F-2050-45C9-853E-0806995C2A01}" dt="2024-03-05T09:27:11.363" v="469"/>
          <ac:spMkLst>
            <pc:docMk/>
            <pc:sldMk cId="3022573567" sldId="478"/>
            <ac:spMk id="185" creationId="{0C0D618F-4C81-9A12-C358-3EEA21BEA55E}"/>
          </ac:spMkLst>
        </pc:spChg>
        <pc:spChg chg="mod">
          <ac:chgData name="H M" userId="84cd2103f36ef0dc" providerId="LiveId" clId="{770B115F-2050-45C9-853E-0806995C2A01}" dt="2024-03-05T09:27:11.363" v="469"/>
          <ac:spMkLst>
            <pc:docMk/>
            <pc:sldMk cId="3022573567" sldId="478"/>
            <ac:spMk id="186" creationId="{05544E64-45CE-2208-9EF3-3D7E8DBC2C3A}"/>
          </ac:spMkLst>
        </pc:spChg>
        <pc:spChg chg="mod">
          <ac:chgData name="H M" userId="84cd2103f36ef0dc" providerId="LiveId" clId="{770B115F-2050-45C9-853E-0806995C2A01}" dt="2024-03-05T09:27:11.363" v="469"/>
          <ac:spMkLst>
            <pc:docMk/>
            <pc:sldMk cId="3022573567" sldId="478"/>
            <ac:spMk id="187" creationId="{C6056A50-6E83-3CA9-249F-9B370F7D7A19}"/>
          </ac:spMkLst>
        </pc:spChg>
        <pc:spChg chg="mod">
          <ac:chgData name="H M" userId="84cd2103f36ef0dc" providerId="LiveId" clId="{770B115F-2050-45C9-853E-0806995C2A01}" dt="2024-03-05T09:27:11.363" v="469"/>
          <ac:spMkLst>
            <pc:docMk/>
            <pc:sldMk cId="3022573567" sldId="478"/>
            <ac:spMk id="189" creationId="{5F28B544-69EE-FB5C-F9C2-EA833B938720}"/>
          </ac:spMkLst>
        </pc:spChg>
        <pc:spChg chg="mod">
          <ac:chgData name="H M" userId="84cd2103f36ef0dc" providerId="LiveId" clId="{770B115F-2050-45C9-853E-0806995C2A01}" dt="2024-03-05T09:27:11.363" v="469"/>
          <ac:spMkLst>
            <pc:docMk/>
            <pc:sldMk cId="3022573567" sldId="478"/>
            <ac:spMk id="190" creationId="{FA9B0B80-DB0E-92A2-45F2-8B1F85E9C377}"/>
          </ac:spMkLst>
        </pc:spChg>
        <pc:spChg chg="mod">
          <ac:chgData name="H M" userId="84cd2103f36ef0dc" providerId="LiveId" clId="{770B115F-2050-45C9-853E-0806995C2A01}" dt="2024-03-05T09:27:11.363" v="469"/>
          <ac:spMkLst>
            <pc:docMk/>
            <pc:sldMk cId="3022573567" sldId="478"/>
            <ac:spMk id="191" creationId="{EF5AEDF9-7C35-6389-32BE-8C1F374C3BB8}"/>
          </ac:spMkLst>
        </pc:spChg>
        <pc:spChg chg="mod">
          <ac:chgData name="H M" userId="84cd2103f36ef0dc" providerId="LiveId" clId="{770B115F-2050-45C9-853E-0806995C2A01}" dt="2024-03-05T09:27:11.363" v="469"/>
          <ac:spMkLst>
            <pc:docMk/>
            <pc:sldMk cId="3022573567" sldId="478"/>
            <ac:spMk id="192" creationId="{2C6139FF-01D0-2090-03CB-FA51E863B5CC}"/>
          </ac:spMkLst>
        </pc:spChg>
        <pc:spChg chg="mod">
          <ac:chgData name="H M" userId="84cd2103f36ef0dc" providerId="LiveId" clId="{770B115F-2050-45C9-853E-0806995C2A01}" dt="2024-03-05T09:27:11.363" v="469"/>
          <ac:spMkLst>
            <pc:docMk/>
            <pc:sldMk cId="3022573567" sldId="478"/>
            <ac:spMk id="193" creationId="{5534D414-E9FC-084E-347A-1E4E36FD6581}"/>
          </ac:spMkLst>
        </pc:spChg>
        <pc:spChg chg="mod">
          <ac:chgData name="H M" userId="84cd2103f36ef0dc" providerId="LiveId" clId="{770B115F-2050-45C9-853E-0806995C2A01}" dt="2024-03-05T09:27:11.363" v="469"/>
          <ac:spMkLst>
            <pc:docMk/>
            <pc:sldMk cId="3022573567" sldId="478"/>
            <ac:spMk id="194" creationId="{792EA80A-F321-8E49-D9A1-E502AD7FB1B0}"/>
          </ac:spMkLst>
        </pc:spChg>
        <pc:spChg chg="mod">
          <ac:chgData name="H M" userId="84cd2103f36ef0dc" providerId="LiveId" clId="{770B115F-2050-45C9-853E-0806995C2A01}" dt="2024-03-05T09:27:11.363" v="469"/>
          <ac:spMkLst>
            <pc:docMk/>
            <pc:sldMk cId="3022573567" sldId="478"/>
            <ac:spMk id="195" creationId="{539709D3-5E64-5D96-AA39-9A5447E27135}"/>
          </ac:spMkLst>
        </pc:spChg>
        <pc:spChg chg="mod">
          <ac:chgData name="H M" userId="84cd2103f36ef0dc" providerId="LiveId" clId="{770B115F-2050-45C9-853E-0806995C2A01}" dt="2024-03-05T09:27:39.200" v="479"/>
          <ac:spMkLst>
            <pc:docMk/>
            <pc:sldMk cId="3022573567" sldId="478"/>
            <ac:spMk id="197" creationId="{F0D9CA0D-2112-9D6B-57D9-6229304C2385}"/>
          </ac:spMkLst>
        </pc:spChg>
        <pc:spChg chg="mod">
          <ac:chgData name="H M" userId="84cd2103f36ef0dc" providerId="LiveId" clId="{770B115F-2050-45C9-853E-0806995C2A01}" dt="2024-03-05T09:27:39.200" v="479"/>
          <ac:spMkLst>
            <pc:docMk/>
            <pc:sldMk cId="3022573567" sldId="478"/>
            <ac:spMk id="198" creationId="{F499C93F-89AB-8428-F554-A8AA515B7A15}"/>
          </ac:spMkLst>
        </pc:spChg>
        <pc:spChg chg="mod">
          <ac:chgData name="H M" userId="84cd2103f36ef0dc" providerId="LiveId" clId="{770B115F-2050-45C9-853E-0806995C2A01}" dt="2024-03-05T09:27:39.200" v="479"/>
          <ac:spMkLst>
            <pc:docMk/>
            <pc:sldMk cId="3022573567" sldId="478"/>
            <ac:spMk id="199" creationId="{36BF9668-6833-0361-094A-7C4455B56FAB}"/>
          </ac:spMkLst>
        </pc:spChg>
        <pc:spChg chg="mod">
          <ac:chgData name="H M" userId="84cd2103f36ef0dc" providerId="LiveId" clId="{770B115F-2050-45C9-853E-0806995C2A01}" dt="2024-03-05T09:27:39.200" v="479"/>
          <ac:spMkLst>
            <pc:docMk/>
            <pc:sldMk cId="3022573567" sldId="478"/>
            <ac:spMk id="200" creationId="{9DA2B231-CD65-D922-B65C-53BD9212E013}"/>
          </ac:spMkLst>
        </pc:spChg>
        <pc:spChg chg="mod">
          <ac:chgData name="H M" userId="84cd2103f36ef0dc" providerId="LiveId" clId="{770B115F-2050-45C9-853E-0806995C2A01}" dt="2024-03-05T09:27:39.200" v="479"/>
          <ac:spMkLst>
            <pc:docMk/>
            <pc:sldMk cId="3022573567" sldId="478"/>
            <ac:spMk id="201" creationId="{6C5D0D1F-739B-3803-6165-DE1F853324E4}"/>
          </ac:spMkLst>
        </pc:spChg>
        <pc:spChg chg="mod">
          <ac:chgData name="H M" userId="84cd2103f36ef0dc" providerId="LiveId" clId="{770B115F-2050-45C9-853E-0806995C2A01}" dt="2024-03-05T09:27:39.200" v="479"/>
          <ac:spMkLst>
            <pc:docMk/>
            <pc:sldMk cId="3022573567" sldId="478"/>
            <ac:spMk id="202" creationId="{D82F567C-09EF-4741-0FC2-A565DC539873}"/>
          </ac:spMkLst>
        </pc:spChg>
        <pc:spChg chg="mod">
          <ac:chgData name="H M" userId="84cd2103f36ef0dc" providerId="LiveId" clId="{770B115F-2050-45C9-853E-0806995C2A01}" dt="2024-03-05T09:27:39.200" v="479"/>
          <ac:spMkLst>
            <pc:docMk/>
            <pc:sldMk cId="3022573567" sldId="478"/>
            <ac:spMk id="203" creationId="{FBF39B51-C9DD-65DB-AC70-9F1A37B15C9C}"/>
          </ac:spMkLst>
        </pc:spChg>
        <pc:spChg chg="mod">
          <ac:chgData name="H M" userId="84cd2103f36ef0dc" providerId="LiveId" clId="{770B115F-2050-45C9-853E-0806995C2A01}" dt="2024-03-05T09:27:39.200" v="479"/>
          <ac:spMkLst>
            <pc:docMk/>
            <pc:sldMk cId="3022573567" sldId="478"/>
            <ac:spMk id="204" creationId="{4D8109F7-62C9-0188-FC7D-01FEC9166ED2}"/>
          </ac:spMkLst>
        </pc:spChg>
        <pc:spChg chg="mod">
          <ac:chgData name="H M" userId="84cd2103f36ef0dc" providerId="LiveId" clId="{770B115F-2050-45C9-853E-0806995C2A01}" dt="2024-03-05T09:27:39.200" v="479"/>
          <ac:spMkLst>
            <pc:docMk/>
            <pc:sldMk cId="3022573567" sldId="478"/>
            <ac:spMk id="205" creationId="{19ADA4C9-5826-5D17-E387-1C5066506CC8}"/>
          </ac:spMkLst>
        </pc:spChg>
        <pc:spChg chg="mod">
          <ac:chgData name="H M" userId="84cd2103f36ef0dc" providerId="LiveId" clId="{770B115F-2050-45C9-853E-0806995C2A01}" dt="2024-03-05T09:27:39.200" v="479"/>
          <ac:spMkLst>
            <pc:docMk/>
            <pc:sldMk cId="3022573567" sldId="478"/>
            <ac:spMk id="206" creationId="{C02A1ABD-1060-ED30-FCAA-A9B09CE856CE}"/>
          </ac:spMkLst>
        </pc:spChg>
        <pc:spChg chg="mod">
          <ac:chgData name="H M" userId="84cd2103f36ef0dc" providerId="LiveId" clId="{770B115F-2050-45C9-853E-0806995C2A01}" dt="2024-03-05T09:27:39.200" v="479"/>
          <ac:spMkLst>
            <pc:docMk/>
            <pc:sldMk cId="3022573567" sldId="478"/>
            <ac:spMk id="207" creationId="{B4089228-B77B-4984-4B8C-8DA1131EAD63}"/>
          </ac:spMkLst>
        </pc:spChg>
        <pc:spChg chg="mod">
          <ac:chgData name="H M" userId="84cd2103f36ef0dc" providerId="LiveId" clId="{770B115F-2050-45C9-853E-0806995C2A01}" dt="2024-03-05T09:27:39.200" v="479"/>
          <ac:spMkLst>
            <pc:docMk/>
            <pc:sldMk cId="3022573567" sldId="478"/>
            <ac:spMk id="208" creationId="{8500E286-90B9-D1CE-82C7-029795386D67}"/>
          </ac:spMkLst>
        </pc:spChg>
        <pc:spChg chg="mod">
          <ac:chgData name="H M" userId="84cd2103f36ef0dc" providerId="LiveId" clId="{770B115F-2050-45C9-853E-0806995C2A01}" dt="2024-03-05T09:27:39.200" v="479"/>
          <ac:spMkLst>
            <pc:docMk/>
            <pc:sldMk cId="3022573567" sldId="478"/>
            <ac:spMk id="209" creationId="{C18959DF-4302-D828-74AD-F23FDA69BEA1}"/>
          </ac:spMkLst>
        </pc:spChg>
        <pc:spChg chg="mod">
          <ac:chgData name="H M" userId="84cd2103f36ef0dc" providerId="LiveId" clId="{770B115F-2050-45C9-853E-0806995C2A01}" dt="2024-03-05T09:27:39.200" v="479"/>
          <ac:spMkLst>
            <pc:docMk/>
            <pc:sldMk cId="3022573567" sldId="478"/>
            <ac:spMk id="210" creationId="{E4E5FFCE-D8A3-D181-FCB1-8ED60ADB7CF9}"/>
          </ac:spMkLst>
        </pc:spChg>
        <pc:spChg chg="mod">
          <ac:chgData name="H M" userId="84cd2103f36ef0dc" providerId="LiveId" clId="{770B115F-2050-45C9-853E-0806995C2A01}" dt="2024-03-05T09:07:52.911" v="401" actId="121"/>
          <ac:spMkLst>
            <pc:docMk/>
            <pc:sldMk cId="3022573567" sldId="478"/>
            <ac:spMk id="213" creationId="{23D1629F-A9F3-7CBB-D789-1913FDDC055E}"/>
          </ac:spMkLst>
        </pc:spChg>
        <pc:spChg chg="mod">
          <ac:chgData name="H M" userId="84cd2103f36ef0dc" providerId="LiveId" clId="{770B115F-2050-45C9-853E-0806995C2A01}" dt="2024-03-05T09:07:52.911" v="401" actId="121"/>
          <ac:spMkLst>
            <pc:docMk/>
            <pc:sldMk cId="3022573567" sldId="478"/>
            <ac:spMk id="214" creationId="{37685051-F59E-E2EF-CA14-97E3285AAECF}"/>
          </ac:spMkLst>
        </pc:spChg>
        <pc:spChg chg="mod">
          <ac:chgData name="H M" userId="84cd2103f36ef0dc" providerId="LiveId" clId="{770B115F-2050-45C9-853E-0806995C2A01}" dt="2024-03-05T09:07:52.911" v="401" actId="121"/>
          <ac:spMkLst>
            <pc:docMk/>
            <pc:sldMk cId="3022573567" sldId="478"/>
            <ac:spMk id="215" creationId="{F935F453-73C7-8681-FEAC-0ABB9A31799A}"/>
          </ac:spMkLst>
        </pc:spChg>
        <pc:spChg chg="mod">
          <ac:chgData name="H M" userId="84cd2103f36ef0dc" providerId="LiveId" clId="{770B115F-2050-45C9-853E-0806995C2A01}" dt="2024-03-05T09:07:52.911" v="401" actId="121"/>
          <ac:spMkLst>
            <pc:docMk/>
            <pc:sldMk cId="3022573567" sldId="478"/>
            <ac:spMk id="216" creationId="{CD2840C1-B946-C02C-E452-D42038621918}"/>
          </ac:spMkLst>
        </pc:spChg>
        <pc:spChg chg="mod">
          <ac:chgData name="H M" userId="84cd2103f36ef0dc" providerId="LiveId" clId="{770B115F-2050-45C9-853E-0806995C2A01}" dt="2024-03-05T09:07:52.911" v="401" actId="121"/>
          <ac:spMkLst>
            <pc:docMk/>
            <pc:sldMk cId="3022573567" sldId="478"/>
            <ac:spMk id="217" creationId="{92288E41-9BF7-3626-E552-09DC013F0B70}"/>
          </ac:spMkLst>
        </pc:spChg>
        <pc:spChg chg="mod">
          <ac:chgData name="H M" userId="84cd2103f36ef0dc" providerId="LiveId" clId="{770B115F-2050-45C9-853E-0806995C2A01}" dt="2024-03-05T09:07:52.911" v="401" actId="121"/>
          <ac:spMkLst>
            <pc:docMk/>
            <pc:sldMk cId="3022573567" sldId="478"/>
            <ac:spMk id="218" creationId="{CEE68FF1-DF58-6741-9769-9313EA6914CA}"/>
          </ac:spMkLst>
        </pc:spChg>
        <pc:spChg chg="mod">
          <ac:chgData name="H M" userId="84cd2103f36ef0dc" providerId="LiveId" clId="{770B115F-2050-45C9-853E-0806995C2A01}" dt="2024-03-05T09:07:52.911" v="401" actId="121"/>
          <ac:spMkLst>
            <pc:docMk/>
            <pc:sldMk cId="3022573567" sldId="478"/>
            <ac:spMk id="219" creationId="{983612EF-07EC-6899-D123-F60B8F314CE4}"/>
          </ac:spMkLst>
        </pc:spChg>
        <pc:spChg chg="mod">
          <ac:chgData name="H M" userId="84cd2103f36ef0dc" providerId="LiveId" clId="{770B115F-2050-45C9-853E-0806995C2A01}" dt="2024-03-05T09:07:52.911" v="401" actId="121"/>
          <ac:spMkLst>
            <pc:docMk/>
            <pc:sldMk cId="3022573567" sldId="478"/>
            <ac:spMk id="220" creationId="{CFAF798D-C32C-F0F6-D0D5-5772374C0FD7}"/>
          </ac:spMkLst>
        </pc:spChg>
        <pc:spChg chg="mod">
          <ac:chgData name="H M" userId="84cd2103f36ef0dc" providerId="LiveId" clId="{770B115F-2050-45C9-853E-0806995C2A01}" dt="2024-03-05T09:07:52.911" v="401" actId="121"/>
          <ac:spMkLst>
            <pc:docMk/>
            <pc:sldMk cId="3022573567" sldId="478"/>
            <ac:spMk id="221" creationId="{5E4D3DCE-7549-3711-DDAF-5458900DF4C2}"/>
          </ac:spMkLst>
        </pc:spChg>
        <pc:spChg chg="mod">
          <ac:chgData name="H M" userId="84cd2103f36ef0dc" providerId="LiveId" clId="{770B115F-2050-45C9-853E-0806995C2A01}" dt="2024-03-05T09:07:52.911" v="401" actId="121"/>
          <ac:spMkLst>
            <pc:docMk/>
            <pc:sldMk cId="3022573567" sldId="478"/>
            <ac:spMk id="222" creationId="{8AFC6E1A-A551-7035-5566-065905C3D611}"/>
          </ac:spMkLst>
        </pc:spChg>
        <pc:spChg chg="mod">
          <ac:chgData name="H M" userId="84cd2103f36ef0dc" providerId="LiveId" clId="{770B115F-2050-45C9-853E-0806995C2A01}" dt="2024-03-05T09:07:52.911" v="401" actId="121"/>
          <ac:spMkLst>
            <pc:docMk/>
            <pc:sldMk cId="3022573567" sldId="478"/>
            <ac:spMk id="223" creationId="{698EF0DE-0F25-4A40-1F41-039D4F2B9BA3}"/>
          </ac:spMkLst>
        </pc:spChg>
        <pc:spChg chg="mod">
          <ac:chgData name="H M" userId="84cd2103f36ef0dc" providerId="LiveId" clId="{770B115F-2050-45C9-853E-0806995C2A01}" dt="2024-03-05T09:07:52.911" v="401" actId="121"/>
          <ac:spMkLst>
            <pc:docMk/>
            <pc:sldMk cId="3022573567" sldId="478"/>
            <ac:spMk id="224" creationId="{F7755963-EEBF-9414-6105-F4086F2BD4C9}"/>
          </ac:spMkLst>
        </pc:spChg>
        <pc:spChg chg="mod">
          <ac:chgData name="H M" userId="84cd2103f36ef0dc" providerId="LiveId" clId="{770B115F-2050-45C9-853E-0806995C2A01}" dt="2024-03-05T09:27:56.201" v="484"/>
          <ac:spMkLst>
            <pc:docMk/>
            <pc:sldMk cId="3022573567" sldId="478"/>
            <ac:spMk id="225" creationId="{445D02A5-0900-0171-138A-9CA2DC10561F}"/>
          </ac:spMkLst>
        </pc:spChg>
        <pc:spChg chg="mod">
          <ac:chgData name="H M" userId="84cd2103f36ef0dc" providerId="LiveId" clId="{770B115F-2050-45C9-853E-0806995C2A01}" dt="2024-03-05T09:27:56.201" v="484"/>
          <ac:spMkLst>
            <pc:docMk/>
            <pc:sldMk cId="3022573567" sldId="478"/>
            <ac:spMk id="228" creationId="{FE301B78-F683-DB06-4472-FB86DEA32661}"/>
          </ac:spMkLst>
        </pc:spChg>
        <pc:spChg chg="mod">
          <ac:chgData name="H M" userId="84cd2103f36ef0dc" providerId="LiveId" clId="{770B115F-2050-45C9-853E-0806995C2A01}" dt="2024-03-05T09:27:56.201" v="484"/>
          <ac:spMkLst>
            <pc:docMk/>
            <pc:sldMk cId="3022573567" sldId="478"/>
            <ac:spMk id="229" creationId="{F2039356-5107-EBCC-D3F7-F44E2E757737}"/>
          </ac:spMkLst>
        </pc:spChg>
        <pc:spChg chg="mod">
          <ac:chgData name="H M" userId="84cd2103f36ef0dc" providerId="LiveId" clId="{770B115F-2050-45C9-853E-0806995C2A01}" dt="2024-03-05T09:27:56.201" v="484"/>
          <ac:spMkLst>
            <pc:docMk/>
            <pc:sldMk cId="3022573567" sldId="478"/>
            <ac:spMk id="230" creationId="{BC105D39-62B3-C8F9-75C0-28AF6295F719}"/>
          </ac:spMkLst>
        </pc:spChg>
        <pc:spChg chg="mod">
          <ac:chgData name="H M" userId="84cd2103f36ef0dc" providerId="LiveId" clId="{770B115F-2050-45C9-853E-0806995C2A01}" dt="2024-03-05T09:27:56.201" v="484"/>
          <ac:spMkLst>
            <pc:docMk/>
            <pc:sldMk cId="3022573567" sldId="478"/>
            <ac:spMk id="231" creationId="{B6206294-96ED-A1E6-BADD-9CBD14B8DACB}"/>
          </ac:spMkLst>
        </pc:spChg>
        <pc:spChg chg="mod">
          <ac:chgData name="H M" userId="84cd2103f36ef0dc" providerId="LiveId" clId="{770B115F-2050-45C9-853E-0806995C2A01}" dt="2024-03-05T09:27:56.201" v="484"/>
          <ac:spMkLst>
            <pc:docMk/>
            <pc:sldMk cId="3022573567" sldId="478"/>
            <ac:spMk id="232" creationId="{708D49FB-A1D0-4ADB-5AFF-CC09371D11FF}"/>
          </ac:spMkLst>
        </pc:spChg>
        <pc:spChg chg="mod">
          <ac:chgData name="H M" userId="84cd2103f36ef0dc" providerId="LiveId" clId="{770B115F-2050-45C9-853E-0806995C2A01}" dt="2024-03-05T09:27:56.201" v="484"/>
          <ac:spMkLst>
            <pc:docMk/>
            <pc:sldMk cId="3022573567" sldId="478"/>
            <ac:spMk id="233" creationId="{B19A96E5-CA5E-413F-A9F2-458169D1D123}"/>
          </ac:spMkLst>
        </pc:spChg>
        <pc:spChg chg="mod">
          <ac:chgData name="H M" userId="84cd2103f36ef0dc" providerId="LiveId" clId="{770B115F-2050-45C9-853E-0806995C2A01}" dt="2024-03-05T09:27:56.201" v="484"/>
          <ac:spMkLst>
            <pc:docMk/>
            <pc:sldMk cId="3022573567" sldId="478"/>
            <ac:spMk id="234" creationId="{1DFF6248-4BEF-1E93-5063-BF13DCD26063}"/>
          </ac:spMkLst>
        </pc:spChg>
        <pc:spChg chg="mod">
          <ac:chgData name="H M" userId="84cd2103f36ef0dc" providerId="LiveId" clId="{770B115F-2050-45C9-853E-0806995C2A01}" dt="2024-03-05T09:27:56.201" v="484"/>
          <ac:spMkLst>
            <pc:docMk/>
            <pc:sldMk cId="3022573567" sldId="478"/>
            <ac:spMk id="235" creationId="{87C681BD-ED88-F326-45F1-3BE12214C496}"/>
          </ac:spMkLst>
        </pc:spChg>
        <pc:spChg chg="mod">
          <ac:chgData name="H M" userId="84cd2103f36ef0dc" providerId="LiveId" clId="{770B115F-2050-45C9-853E-0806995C2A01}" dt="2024-03-05T09:27:56.201" v="484"/>
          <ac:spMkLst>
            <pc:docMk/>
            <pc:sldMk cId="3022573567" sldId="478"/>
            <ac:spMk id="236" creationId="{463FD38E-ADAC-FBD4-0649-C0D884BCC981}"/>
          </ac:spMkLst>
        </pc:spChg>
        <pc:spChg chg="mod">
          <ac:chgData name="H M" userId="84cd2103f36ef0dc" providerId="LiveId" clId="{770B115F-2050-45C9-853E-0806995C2A01}" dt="2024-03-05T09:27:56.201" v="484"/>
          <ac:spMkLst>
            <pc:docMk/>
            <pc:sldMk cId="3022573567" sldId="478"/>
            <ac:spMk id="237" creationId="{B7EC973D-4CFD-8BBE-3037-4B02635D0411}"/>
          </ac:spMkLst>
        </pc:spChg>
        <pc:spChg chg="mod">
          <ac:chgData name="H M" userId="84cd2103f36ef0dc" providerId="LiveId" clId="{770B115F-2050-45C9-853E-0806995C2A01}" dt="2024-03-05T09:27:56.201" v="484"/>
          <ac:spMkLst>
            <pc:docMk/>
            <pc:sldMk cId="3022573567" sldId="478"/>
            <ac:spMk id="238" creationId="{E5F26633-EA62-BD63-BED7-B6B53D92EE36}"/>
          </ac:spMkLst>
        </pc:spChg>
        <pc:spChg chg="mod">
          <ac:chgData name="H M" userId="84cd2103f36ef0dc" providerId="LiveId" clId="{770B115F-2050-45C9-853E-0806995C2A01}" dt="2024-03-05T09:27:56.201" v="484"/>
          <ac:spMkLst>
            <pc:docMk/>
            <pc:sldMk cId="3022573567" sldId="478"/>
            <ac:spMk id="239" creationId="{44AB5AA2-CC40-D947-543B-E845A89E3A3E}"/>
          </ac:spMkLst>
        </pc:spChg>
        <pc:grpChg chg="add del mod">
          <ac:chgData name="H M" userId="84cd2103f36ef0dc" providerId="LiveId" clId="{770B115F-2050-45C9-853E-0806995C2A01}" dt="2024-03-05T09:36:26.213" v="674" actId="478"/>
          <ac:grpSpMkLst>
            <pc:docMk/>
            <pc:sldMk cId="3022573567" sldId="478"/>
            <ac:grpSpMk id="7" creationId="{61A43F59-517C-54A6-28F0-66AEFF6EED74}"/>
          </ac:grpSpMkLst>
        </pc:grpChg>
        <pc:grpChg chg="add mod">
          <ac:chgData name="H M" userId="84cd2103f36ef0dc" providerId="LiveId" clId="{770B115F-2050-45C9-853E-0806995C2A01}" dt="2024-03-05T10:20:36.149" v="788" actId="1076"/>
          <ac:grpSpMkLst>
            <pc:docMk/>
            <pc:sldMk cId="3022573567" sldId="478"/>
            <ac:grpSpMk id="7" creationId="{BA405AED-71D2-17D3-CF91-76333DEDE6A7}"/>
          </ac:grpSpMkLst>
        </pc:grpChg>
        <pc:grpChg chg="mod">
          <ac:chgData name="H M" userId="84cd2103f36ef0dc" providerId="LiveId" clId="{770B115F-2050-45C9-853E-0806995C2A01}" dt="2024-03-05T09:25:11.043" v="442"/>
          <ac:grpSpMkLst>
            <pc:docMk/>
            <pc:sldMk cId="3022573567" sldId="478"/>
            <ac:grpSpMk id="11" creationId="{BD69CB12-3F12-8E95-120E-382FBE2F78D8}"/>
          </ac:grpSpMkLst>
        </pc:grpChg>
        <pc:grpChg chg="mod">
          <ac:chgData name="H M" userId="84cd2103f36ef0dc" providerId="LiveId" clId="{770B115F-2050-45C9-853E-0806995C2A01}" dt="2024-03-05T09:25:11.043" v="442"/>
          <ac:grpSpMkLst>
            <pc:docMk/>
            <pc:sldMk cId="3022573567" sldId="478"/>
            <ac:grpSpMk id="13" creationId="{8AB9BAAF-CBF7-BDF2-7AB2-C7183E05F213}"/>
          </ac:grpSpMkLst>
        </pc:grpChg>
        <pc:grpChg chg="mod">
          <ac:chgData name="H M" userId="84cd2103f36ef0dc" providerId="LiveId" clId="{770B115F-2050-45C9-853E-0806995C2A01}" dt="2024-03-05T09:25:11.043" v="442"/>
          <ac:grpSpMkLst>
            <pc:docMk/>
            <pc:sldMk cId="3022573567" sldId="478"/>
            <ac:grpSpMk id="14" creationId="{A0EE7C06-625E-6DC0-5B9F-3C0476E8455E}"/>
          </ac:grpSpMkLst>
        </pc:grpChg>
        <pc:grpChg chg="del">
          <ac:chgData name="H M" userId="84cd2103f36ef0dc" providerId="LiveId" clId="{770B115F-2050-45C9-853E-0806995C2A01}" dt="2024-03-04T11:59:13.720" v="331" actId="478"/>
          <ac:grpSpMkLst>
            <pc:docMk/>
            <pc:sldMk cId="3022573567" sldId="478"/>
            <ac:grpSpMk id="16" creationId="{2CEEEC06-0F58-8376-4493-C370C460D785}"/>
          </ac:grpSpMkLst>
        </pc:grpChg>
        <pc:grpChg chg="mod">
          <ac:chgData name="H M" userId="84cd2103f36ef0dc" providerId="LiveId" clId="{770B115F-2050-45C9-853E-0806995C2A01}" dt="2024-03-05T09:25:11.043" v="442"/>
          <ac:grpSpMkLst>
            <pc:docMk/>
            <pc:sldMk cId="3022573567" sldId="478"/>
            <ac:grpSpMk id="50" creationId="{058C153E-311D-6620-42E7-78176A2D20A6}"/>
          </ac:grpSpMkLst>
        </pc:grpChg>
        <pc:grpChg chg="add del mod">
          <ac:chgData name="H M" userId="84cd2103f36ef0dc" providerId="LiveId" clId="{770B115F-2050-45C9-853E-0806995C2A01}" dt="2024-03-05T09:40:38.747" v="729" actId="21"/>
          <ac:grpSpMkLst>
            <pc:docMk/>
            <pc:sldMk cId="3022573567" sldId="478"/>
            <ac:grpSpMk id="77" creationId="{6D83D1A5-6294-D659-EF05-57C8F7ED6468}"/>
          </ac:grpSpMkLst>
        </pc:grpChg>
        <pc:grpChg chg="del">
          <ac:chgData name="H M" userId="84cd2103f36ef0dc" providerId="LiveId" clId="{770B115F-2050-45C9-853E-0806995C2A01}" dt="2024-03-05T09:14:16.306" v="409" actId="478"/>
          <ac:grpSpMkLst>
            <pc:docMk/>
            <pc:sldMk cId="3022573567" sldId="478"/>
            <ac:grpSpMk id="150" creationId="{04ACE278-54F7-F167-162E-531BF441DAB5}"/>
          </ac:grpSpMkLst>
        </pc:grpChg>
        <pc:grpChg chg="del">
          <ac:chgData name="H M" userId="84cd2103f36ef0dc" providerId="LiveId" clId="{770B115F-2050-45C9-853E-0806995C2A01}" dt="2024-03-05T09:14:16.306" v="409" actId="478"/>
          <ac:grpSpMkLst>
            <pc:docMk/>
            <pc:sldMk cId="3022573567" sldId="478"/>
            <ac:grpSpMk id="165" creationId="{7158ED14-F346-EAFF-398C-B0730508AEAF}"/>
          </ac:grpSpMkLst>
        </pc:grpChg>
        <pc:grpChg chg="del mod">
          <ac:chgData name="H M" userId="84cd2103f36ef0dc" providerId="LiveId" clId="{770B115F-2050-45C9-853E-0806995C2A01}" dt="2024-03-05T09:25:10.754" v="441" actId="478"/>
          <ac:grpSpMkLst>
            <pc:docMk/>
            <pc:sldMk cId="3022573567" sldId="478"/>
            <ac:grpSpMk id="179" creationId="{EC74B361-ECBB-C5D4-8E85-4F55639FBE7A}"/>
          </ac:grpSpMkLst>
        </pc:grpChg>
        <pc:grpChg chg="add del mod">
          <ac:chgData name="H M" userId="84cd2103f36ef0dc" providerId="LiveId" clId="{770B115F-2050-45C9-853E-0806995C2A01}" dt="2024-03-05T09:40:49.889" v="736" actId="21"/>
          <ac:grpSpMkLst>
            <pc:docMk/>
            <pc:sldMk cId="3022573567" sldId="478"/>
            <ac:grpSpMk id="188" creationId="{7429860F-1F97-473E-33DC-3EB89B93A1BB}"/>
          </ac:grpSpMkLst>
        </pc:grpChg>
        <pc:grpChg chg="add del mod">
          <ac:chgData name="H M" userId="84cd2103f36ef0dc" providerId="LiveId" clId="{770B115F-2050-45C9-853E-0806995C2A01}" dt="2024-03-05T09:40:57.855" v="741" actId="21"/>
          <ac:grpSpMkLst>
            <pc:docMk/>
            <pc:sldMk cId="3022573567" sldId="478"/>
            <ac:grpSpMk id="196" creationId="{9258B247-4BB6-919F-FC3B-37A59A51C356}"/>
          </ac:grpSpMkLst>
        </pc:grpChg>
        <pc:grpChg chg="add del mod">
          <ac:chgData name="H M" userId="84cd2103f36ef0dc" providerId="LiveId" clId="{770B115F-2050-45C9-853E-0806995C2A01}" dt="2024-03-05T09:28:52.774" v="510" actId="478"/>
          <ac:grpSpMkLst>
            <pc:docMk/>
            <pc:sldMk cId="3022573567" sldId="478"/>
            <ac:grpSpMk id="211" creationId="{D025D938-B6F7-5913-D055-73E067781E32}"/>
          </ac:grpSpMkLst>
        </pc:grpChg>
        <pc:grpChg chg="del">
          <ac:chgData name="H M" userId="84cd2103f36ef0dc" providerId="LiveId" clId="{770B115F-2050-45C9-853E-0806995C2A01}" dt="2024-03-05T09:14:16.306" v="409" actId="478"/>
          <ac:grpSpMkLst>
            <pc:docMk/>
            <pc:sldMk cId="3022573567" sldId="478"/>
            <ac:grpSpMk id="212" creationId="{324BD95E-A381-CFAA-5E08-78EF4F333477}"/>
          </ac:grpSpMkLst>
        </pc:grpChg>
        <pc:picChg chg="del">
          <ac:chgData name="H M" userId="84cd2103f36ef0dc" providerId="LiveId" clId="{770B115F-2050-45C9-853E-0806995C2A01}" dt="2024-03-04T11:59:32.200" v="335" actId="478"/>
          <ac:picMkLst>
            <pc:docMk/>
            <pc:sldMk cId="3022573567" sldId="478"/>
            <ac:picMk id="6" creationId="{F8875B08-D35D-C10B-CC1A-A8CA5618380A}"/>
          </ac:picMkLst>
        </pc:picChg>
        <pc:picChg chg="del">
          <ac:chgData name="H M" userId="84cd2103f36ef0dc" providerId="LiveId" clId="{770B115F-2050-45C9-853E-0806995C2A01}" dt="2024-03-04T11:59:17.125" v="333" actId="478"/>
          <ac:picMkLst>
            <pc:docMk/>
            <pc:sldMk cId="3022573567" sldId="478"/>
            <ac:picMk id="10" creationId="{27A4DBF3-53B9-22C2-48E7-664B902B0802}"/>
          </ac:picMkLst>
        </pc:picChg>
        <pc:picChg chg="del">
          <ac:chgData name="H M" userId="84cd2103f36ef0dc" providerId="LiveId" clId="{770B115F-2050-45C9-853E-0806995C2A01}" dt="2024-03-04T11:59:18.026" v="334" actId="478"/>
          <ac:picMkLst>
            <pc:docMk/>
            <pc:sldMk cId="3022573567" sldId="478"/>
            <ac:picMk id="13" creationId="{49F47741-ED9F-4E87-DF26-7D68964AF58C}"/>
          </ac:picMkLst>
        </pc:picChg>
        <pc:picChg chg="del mod">
          <ac:chgData name="H M" userId="84cd2103f36ef0dc" providerId="LiveId" clId="{770B115F-2050-45C9-853E-0806995C2A01}" dt="2024-03-05T09:36:37.758" v="682" actId="21"/>
          <ac:picMkLst>
            <pc:docMk/>
            <pc:sldMk cId="3022573567" sldId="478"/>
            <ac:picMk id="15" creationId="{F9B7A8CF-6C8D-A22E-DA36-359C5366105C}"/>
          </ac:picMkLst>
        </pc:picChg>
        <pc:picChg chg="add mod">
          <ac:chgData name="H M" userId="84cd2103f36ef0dc" providerId="LiveId" clId="{770B115F-2050-45C9-853E-0806995C2A01}" dt="2024-03-05T09:25:30.400" v="446" actId="1076"/>
          <ac:picMkLst>
            <pc:docMk/>
            <pc:sldMk cId="3022573567" sldId="478"/>
            <ac:picMk id="70" creationId="{E98FABCB-7617-D010-2AC0-8B91FED2D6D9}"/>
          </ac:picMkLst>
        </pc:picChg>
        <pc:picChg chg="add mod">
          <ac:chgData name="H M" userId="84cd2103f36ef0dc" providerId="LiveId" clId="{770B115F-2050-45C9-853E-0806995C2A01}" dt="2024-03-05T09:25:30.400" v="446" actId="1076"/>
          <ac:picMkLst>
            <pc:docMk/>
            <pc:sldMk cId="3022573567" sldId="478"/>
            <ac:picMk id="71" creationId="{AEA7AEAD-1F61-D87D-70AA-E6D211CD6AC9}"/>
          </ac:picMkLst>
        </pc:picChg>
        <pc:picChg chg="add del mod">
          <ac:chgData name="H M" userId="84cd2103f36ef0dc" providerId="LiveId" clId="{770B115F-2050-45C9-853E-0806995C2A01}" dt="2024-03-05T09:32:13.725" v="562" actId="478"/>
          <ac:picMkLst>
            <pc:docMk/>
            <pc:sldMk cId="3022573567" sldId="478"/>
            <ac:picMk id="73" creationId="{E3F1F243-C572-ED95-DE2B-66E10D38C83A}"/>
          </ac:picMkLst>
        </pc:picChg>
        <pc:picChg chg="add mod">
          <ac:chgData name="H M" userId="84cd2103f36ef0dc" providerId="LiveId" clId="{770B115F-2050-45C9-853E-0806995C2A01}" dt="2024-03-05T10:20:12.906" v="782" actId="164"/>
          <ac:picMkLst>
            <pc:docMk/>
            <pc:sldMk cId="3022573567" sldId="478"/>
            <ac:picMk id="74" creationId="{9DB5D368-1E7B-9E89-921C-8270AF7FE5B6}"/>
          </ac:picMkLst>
        </pc:picChg>
        <pc:picChg chg="add mod">
          <ac:chgData name="H M" userId="84cd2103f36ef0dc" providerId="LiveId" clId="{770B115F-2050-45C9-853E-0806995C2A01}" dt="2024-03-05T09:26:32.374" v="459" actId="1076"/>
          <ac:picMkLst>
            <pc:docMk/>
            <pc:sldMk cId="3022573567" sldId="478"/>
            <ac:picMk id="75" creationId="{F0200329-AB74-0BD2-884F-876B1DBBC76C}"/>
          </ac:picMkLst>
        </pc:picChg>
        <pc:picChg chg="add del mod">
          <ac:chgData name="H M" userId="84cd2103f36ef0dc" providerId="LiveId" clId="{770B115F-2050-45C9-853E-0806995C2A01}" dt="2024-03-05T09:29:04.375" v="515" actId="478"/>
          <ac:picMkLst>
            <pc:docMk/>
            <pc:sldMk cId="3022573567" sldId="478"/>
            <ac:picMk id="76" creationId="{52208C19-B36F-5E37-BE77-BCC0CA450181}"/>
          </ac:picMkLst>
        </pc:picChg>
        <pc:picChg chg="del">
          <ac:chgData name="H M" userId="84cd2103f36ef0dc" providerId="LiveId" clId="{770B115F-2050-45C9-853E-0806995C2A01}" dt="2024-03-04T11:59:17.125" v="333" actId="478"/>
          <ac:picMkLst>
            <pc:docMk/>
            <pc:sldMk cId="3022573567" sldId="478"/>
            <ac:picMk id="78" creationId="{4E8C769E-1D59-6EA7-119B-33FC03A4882D}"/>
          </ac:picMkLst>
        </pc:picChg>
        <pc:picChg chg="del">
          <ac:chgData name="H M" userId="84cd2103f36ef0dc" providerId="LiveId" clId="{770B115F-2050-45C9-853E-0806995C2A01}" dt="2024-03-04T11:59:17.125" v="333" actId="478"/>
          <ac:picMkLst>
            <pc:docMk/>
            <pc:sldMk cId="3022573567" sldId="478"/>
            <ac:picMk id="79" creationId="{622C8F6F-668B-70C4-6131-21BFCA83A63B}"/>
          </ac:picMkLst>
        </pc:picChg>
        <pc:picChg chg="del">
          <ac:chgData name="H M" userId="84cd2103f36ef0dc" providerId="LiveId" clId="{770B115F-2050-45C9-853E-0806995C2A01}" dt="2024-03-04T11:59:17.125" v="333" actId="478"/>
          <ac:picMkLst>
            <pc:docMk/>
            <pc:sldMk cId="3022573567" sldId="478"/>
            <ac:picMk id="80" creationId="{FBA547E7-B230-940A-7C08-D76520686B99}"/>
          </ac:picMkLst>
        </pc:picChg>
        <pc:picChg chg="del">
          <ac:chgData name="H M" userId="84cd2103f36ef0dc" providerId="LiveId" clId="{770B115F-2050-45C9-853E-0806995C2A01}" dt="2024-03-05T09:14:16.306" v="409" actId="478"/>
          <ac:picMkLst>
            <pc:docMk/>
            <pc:sldMk cId="3022573567" sldId="478"/>
            <ac:picMk id="163" creationId="{0E955491-EFEE-F8AB-96C5-6133E11AA889}"/>
          </ac:picMkLst>
        </pc:picChg>
        <pc:picChg chg="del">
          <ac:chgData name="H M" userId="84cd2103f36ef0dc" providerId="LiveId" clId="{770B115F-2050-45C9-853E-0806995C2A01}" dt="2024-03-05T09:14:16.306" v="409" actId="478"/>
          <ac:picMkLst>
            <pc:docMk/>
            <pc:sldMk cId="3022573567" sldId="478"/>
            <ac:picMk id="164" creationId="{94B230A3-8888-0FF2-6DCC-2F21BD3C8683}"/>
          </ac:picMkLst>
        </pc:picChg>
        <pc:picChg chg="del">
          <ac:chgData name="H M" userId="84cd2103f36ef0dc" providerId="LiveId" clId="{770B115F-2050-45C9-853E-0806995C2A01}" dt="2024-03-05T09:14:16.306" v="409" actId="478"/>
          <ac:picMkLst>
            <pc:docMk/>
            <pc:sldMk cId="3022573567" sldId="478"/>
            <ac:picMk id="226" creationId="{1A60A816-ED37-A708-1203-98468D1931D1}"/>
          </ac:picMkLst>
        </pc:picChg>
        <pc:picChg chg="del">
          <ac:chgData name="H M" userId="84cd2103f36ef0dc" providerId="LiveId" clId="{770B115F-2050-45C9-853E-0806995C2A01}" dt="2024-03-05T09:14:16.306" v="409" actId="478"/>
          <ac:picMkLst>
            <pc:docMk/>
            <pc:sldMk cId="3022573567" sldId="478"/>
            <ac:picMk id="227" creationId="{4F5DCCEB-9543-0AE2-7345-785EA20DE489}"/>
          </ac:picMkLst>
        </pc:picChg>
        <pc:picChg chg="add mod">
          <ac:chgData name="H M" userId="84cd2103f36ef0dc" providerId="LiveId" clId="{770B115F-2050-45C9-853E-0806995C2A01}" dt="2024-03-05T10:20:12.906" v="782" actId="164"/>
          <ac:picMkLst>
            <pc:docMk/>
            <pc:sldMk cId="3022573567" sldId="478"/>
            <ac:picMk id="240" creationId="{63E7D2E0-6725-F8FE-EAF6-B0EAAB2C9B39}"/>
          </ac:picMkLst>
        </pc:picChg>
        <pc:picChg chg="add del mod">
          <ac:chgData name="H M" userId="84cd2103f36ef0dc" providerId="LiveId" clId="{770B115F-2050-45C9-853E-0806995C2A01}" dt="2024-03-05T09:28:48.261" v="509" actId="478"/>
          <ac:picMkLst>
            <pc:docMk/>
            <pc:sldMk cId="3022573567" sldId="478"/>
            <ac:picMk id="241" creationId="{D35EF68D-4FF8-ECD1-C611-5FEB4213BCEF}"/>
          </ac:picMkLst>
        </pc:picChg>
        <pc:picChg chg="add del mod">
          <ac:chgData name="H M" userId="84cd2103f36ef0dc" providerId="LiveId" clId="{770B115F-2050-45C9-853E-0806995C2A01}" dt="2024-03-05T09:39:19.977" v="698" actId="21"/>
          <ac:picMkLst>
            <pc:docMk/>
            <pc:sldMk cId="3022573567" sldId="478"/>
            <ac:picMk id="242" creationId="{2A3A087A-DE7E-6465-B697-4FCA5DB5E73F}"/>
          </ac:picMkLst>
        </pc:picChg>
        <pc:picChg chg="add mod">
          <ac:chgData name="H M" userId="84cd2103f36ef0dc" providerId="LiveId" clId="{770B115F-2050-45C9-853E-0806995C2A01}" dt="2024-03-05T09:29:36.869" v="524" actId="207"/>
          <ac:picMkLst>
            <pc:docMk/>
            <pc:sldMk cId="3022573567" sldId="478"/>
            <ac:picMk id="243" creationId="{C2EC4D21-DA02-B1CA-95FC-5DC4F83C1B93}"/>
          </ac:picMkLst>
        </pc:picChg>
        <pc:picChg chg="add mod">
          <ac:chgData name="H M" userId="84cd2103f36ef0dc" providerId="LiveId" clId="{770B115F-2050-45C9-853E-0806995C2A01}" dt="2024-03-05T09:29:42.956" v="528" actId="1076"/>
          <ac:picMkLst>
            <pc:docMk/>
            <pc:sldMk cId="3022573567" sldId="478"/>
            <ac:picMk id="244" creationId="{4AA4AAD8-DBB9-0435-2CDE-5685AF65E629}"/>
          </ac:picMkLst>
        </pc:picChg>
        <pc:picChg chg="add mod">
          <ac:chgData name="H M" userId="84cd2103f36ef0dc" providerId="LiveId" clId="{770B115F-2050-45C9-853E-0806995C2A01}" dt="2024-03-05T09:29:52.817" v="531" actId="1076"/>
          <ac:picMkLst>
            <pc:docMk/>
            <pc:sldMk cId="3022573567" sldId="478"/>
            <ac:picMk id="245" creationId="{835140CE-723C-8C68-9B66-45AC198C5739}"/>
          </ac:picMkLst>
        </pc:picChg>
        <pc:picChg chg="add mod">
          <ac:chgData name="H M" userId="84cd2103f36ef0dc" providerId="LiveId" clId="{770B115F-2050-45C9-853E-0806995C2A01}" dt="2024-03-05T09:38:58.538" v="693" actId="1076"/>
          <ac:picMkLst>
            <pc:docMk/>
            <pc:sldMk cId="3022573567" sldId="478"/>
            <ac:picMk id="246" creationId="{7CCD5FA1-972C-D2DC-7AAA-8905BA7D9246}"/>
          </ac:picMkLst>
        </pc:picChg>
        <pc:picChg chg="add del mod">
          <ac:chgData name="H M" userId="84cd2103f36ef0dc" providerId="LiveId" clId="{770B115F-2050-45C9-853E-0806995C2A01}" dt="2024-03-05T09:39:09.850" v="696" actId="478"/>
          <ac:picMkLst>
            <pc:docMk/>
            <pc:sldMk cId="3022573567" sldId="478"/>
            <ac:picMk id="247" creationId="{E5C07376-ABD4-5F5A-740C-3C1125376B8D}"/>
          </ac:picMkLst>
        </pc:picChg>
        <pc:picChg chg="add mod">
          <ac:chgData name="H M" userId="84cd2103f36ef0dc" providerId="LiveId" clId="{770B115F-2050-45C9-853E-0806995C2A01}" dt="2024-03-05T09:36:33.930" v="680" actId="1076"/>
          <ac:picMkLst>
            <pc:docMk/>
            <pc:sldMk cId="3022573567" sldId="478"/>
            <ac:picMk id="248" creationId="{E3581405-2F46-21AE-16E2-FA38CB5A5CE3}"/>
          </ac:picMkLst>
        </pc:picChg>
        <pc:picChg chg="add mod">
          <ac:chgData name="H M" userId="84cd2103f36ef0dc" providerId="LiveId" clId="{770B115F-2050-45C9-853E-0806995C2A01}" dt="2024-03-05T09:36:44.444" v="685" actId="1076"/>
          <ac:picMkLst>
            <pc:docMk/>
            <pc:sldMk cId="3022573567" sldId="478"/>
            <ac:picMk id="249" creationId="{C71AB100-D377-3826-1134-259BE18792F2}"/>
          </ac:picMkLst>
        </pc:picChg>
        <pc:picChg chg="add mod">
          <ac:chgData name="H M" userId="84cd2103f36ef0dc" providerId="LiveId" clId="{770B115F-2050-45C9-853E-0806995C2A01}" dt="2024-03-05T09:39:05.173" v="695" actId="1076"/>
          <ac:picMkLst>
            <pc:docMk/>
            <pc:sldMk cId="3022573567" sldId="478"/>
            <ac:picMk id="250" creationId="{80543C90-2AA4-C855-D368-5F0F4CC48DB1}"/>
          </ac:picMkLst>
        </pc:picChg>
        <pc:picChg chg="add mod">
          <ac:chgData name="H M" userId="84cd2103f36ef0dc" providerId="LiveId" clId="{770B115F-2050-45C9-853E-0806995C2A01}" dt="2024-03-05T09:39:26.302" v="701" actId="1076"/>
          <ac:picMkLst>
            <pc:docMk/>
            <pc:sldMk cId="3022573567" sldId="478"/>
            <ac:picMk id="251" creationId="{24A57BDE-33BA-CDA1-8448-942B51241EB5}"/>
          </ac:picMkLst>
        </pc:picChg>
        <pc:picChg chg="add mod">
          <ac:chgData name="H M" userId="84cd2103f36ef0dc" providerId="LiveId" clId="{770B115F-2050-45C9-853E-0806995C2A01}" dt="2024-03-05T10:20:12.906" v="782" actId="164"/>
          <ac:picMkLst>
            <pc:docMk/>
            <pc:sldMk cId="3022573567" sldId="478"/>
            <ac:picMk id="252" creationId="{A908FD31-DC31-A108-4141-F3677F6BFA82}"/>
          </ac:picMkLst>
        </pc:picChg>
        <pc:picChg chg="add mod">
          <ac:chgData name="H M" userId="84cd2103f36ef0dc" providerId="LiveId" clId="{770B115F-2050-45C9-853E-0806995C2A01}" dt="2024-03-05T10:20:12.906" v="782" actId="164"/>
          <ac:picMkLst>
            <pc:docMk/>
            <pc:sldMk cId="3022573567" sldId="478"/>
            <ac:picMk id="253" creationId="{FA13F0FB-0ED8-F3F2-5580-D6277DA3C68F}"/>
          </ac:picMkLst>
        </pc:picChg>
        <pc:picChg chg="add mod">
          <ac:chgData name="H M" userId="84cd2103f36ef0dc" providerId="LiveId" clId="{770B115F-2050-45C9-853E-0806995C2A01}" dt="2024-03-05T10:20:12.906" v="782" actId="164"/>
          <ac:picMkLst>
            <pc:docMk/>
            <pc:sldMk cId="3022573567" sldId="478"/>
            <ac:picMk id="254" creationId="{81ED9505-3CE4-A349-00C7-53B9D82C974C}"/>
          </ac:picMkLst>
        </pc:picChg>
      </pc:sldChg>
      <pc:sldChg chg="addSp delSp modSp new add del mod ord">
        <pc:chgData name="H M" userId="84cd2103f36ef0dc" providerId="LiveId" clId="{770B115F-2050-45C9-853E-0806995C2A01}" dt="2024-03-05T09:36:19.385" v="671" actId="47"/>
        <pc:sldMkLst>
          <pc:docMk/>
          <pc:sldMk cId="1924986724" sldId="479"/>
        </pc:sldMkLst>
        <pc:spChg chg="mod">
          <ac:chgData name="H M" userId="84cd2103f36ef0dc" providerId="LiveId" clId="{770B115F-2050-45C9-853E-0806995C2A01}" dt="2024-03-04T13:33:56.476" v="338"/>
          <ac:spMkLst>
            <pc:docMk/>
            <pc:sldMk cId="1924986724" sldId="479"/>
            <ac:spMk id="3" creationId="{9169D1AC-F8A9-D0F7-6BE2-407A31A05E13}"/>
          </ac:spMkLst>
        </pc:spChg>
        <pc:spChg chg="mod">
          <ac:chgData name="H M" userId="84cd2103f36ef0dc" providerId="LiveId" clId="{770B115F-2050-45C9-853E-0806995C2A01}" dt="2024-03-04T13:33:56.476" v="338"/>
          <ac:spMkLst>
            <pc:docMk/>
            <pc:sldMk cId="1924986724" sldId="479"/>
            <ac:spMk id="4" creationId="{CA74709C-A6F9-96B4-8CBB-00E955A43D42}"/>
          </ac:spMkLst>
        </pc:spChg>
        <pc:spChg chg="mod">
          <ac:chgData name="H M" userId="84cd2103f36ef0dc" providerId="LiveId" clId="{770B115F-2050-45C9-853E-0806995C2A01}" dt="2024-03-04T13:33:56.476" v="338"/>
          <ac:spMkLst>
            <pc:docMk/>
            <pc:sldMk cId="1924986724" sldId="479"/>
            <ac:spMk id="5" creationId="{687ED3E7-407D-C32F-0298-E7C1D62FB60D}"/>
          </ac:spMkLst>
        </pc:spChg>
        <pc:spChg chg="mod">
          <ac:chgData name="H M" userId="84cd2103f36ef0dc" providerId="LiveId" clId="{770B115F-2050-45C9-853E-0806995C2A01}" dt="2024-03-04T13:33:56.476" v="338"/>
          <ac:spMkLst>
            <pc:docMk/>
            <pc:sldMk cId="1924986724" sldId="479"/>
            <ac:spMk id="6" creationId="{B3FDB5CD-1120-462F-ECB6-BE9ECDC42A95}"/>
          </ac:spMkLst>
        </pc:spChg>
        <pc:spChg chg="mod">
          <ac:chgData name="H M" userId="84cd2103f36ef0dc" providerId="LiveId" clId="{770B115F-2050-45C9-853E-0806995C2A01}" dt="2024-03-04T13:33:56.476" v="338"/>
          <ac:spMkLst>
            <pc:docMk/>
            <pc:sldMk cId="1924986724" sldId="479"/>
            <ac:spMk id="7" creationId="{9C9F7F22-3753-729A-65C2-61A5B5C13E73}"/>
          </ac:spMkLst>
        </pc:spChg>
        <pc:spChg chg="mod">
          <ac:chgData name="H M" userId="84cd2103f36ef0dc" providerId="LiveId" clId="{770B115F-2050-45C9-853E-0806995C2A01}" dt="2024-03-04T13:33:56.476" v="338"/>
          <ac:spMkLst>
            <pc:docMk/>
            <pc:sldMk cId="1924986724" sldId="479"/>
            <ac:spMk id="8" creationId="{2720702A-A372-71F4-70C8-0D85304C07E9}"/>
          </ac:spMkLst>
        </pc:spChg>
        <pc:spChg chg="mod">
          <ac:chgData name="H M" userId="84cd2103f36ef0dc" providerId="LiveId" clId="{770B115F-2050-45C9-853E-0806995C2A01}" dt="2024-03-04T13:33:56.476" v="338"/>
          <ac:spMkLst>
            <pc:docMk/>
            <pc:sldMk cId="1924986724" sldId="479"/>
            <ac:spMk id="9" creationId="{A4B3ADA0-CA92-C29B-0519-14089A09EB35}"/>
          </ac:spMkLst>
        </pc:spChg>
        <pc:spChg chg="mod">
          <ac:chgData name="H M" userId="84cd2103f36ef0dc" providerId="LiveId" clId="{770B115F-2050-45C9-853E-0806995C2A01}" dt="2024-03-04T13:33:56.476" v="338"/>
          <ac:spMkLst>
            <pc:docMk/>
            <pc:sldMk cId="1924986724" sldId="479"/>
            <ac:spMk id="10" creationId="{30F11CEC-576C-965E-4CD6-2BF4E01A6BC1}"/>
          </ac:spMkLst>
        </pc:spChg>
        <pc:spChg chg="mod">
          <ac:chgData name="H M" userId="84cd2103f36ef0dc" providerId="LiveId" clId="{770B115F-2050-45C9-853E-0806995C2A01}" dt="2024-03-04T13:33:56.476" v="338"/>
          <ac:spMkLst>
            <pc:docMk/>
            <pc:sldMk cId="1924986724" sldId="479"/>
            <ac:spMk id="11" creationId="{2EC0E336-6A9C-8DB7-20AC-3BD88559CBF4}"/>
          </ac:spMkLst>
        </pc:spChg>
        <pc:spChg chg="mod">
          <ac:chgData name="H M" userId="84cd2103f36ef0dc" providerId="LiveId" clId="{770B115F-2050-45C9-853E-0806995C2A01}" dt="2024-03-04T13:33:56.476" v="338"/>
          <ac:spMkLst>
            <pc:docMk/>
            <pc:sldMk cId="1924986724" sldId="479"/>
            <ac:spMk id="12" creationId="{AED006D8-ADF0-C03E-9E4C-91777BC5A406}"/>
          </ac:spMkLst>
        </pc:spChg>
        <pc:spChg chg="mod">
          <ac:chgData name="H M" userId="84cd2103f36ef0dc" providerId="LiveId" clId="{770B115F-2050-45C9-853E-0806995C2A01}" dt="2024-03-04T13:33:56.476" v="338"/>
          <ac:spMkLst>
            <pc:docMk/>
            <pc:sldMk cId="1924986724" sldId="479"/>
            <ac:spMk id="13" creationId="{9BFD1490-ECE9-A204-B67F-8706A0EBAC1F}"/>
          </ac:spMkLst>
        </pc:spChg>
        <pc:spChg chg="mod">
          <ac:chgData name="H M" userId="84cd2103f36ef0dc" providerId="LiveId" clId="{770B115F-2050-45C9-853E-0806995C2A01}" dt="2024-03-04T13:33:56.476" v="338"/>
          <ac:spMkLst>
            <pc:docMk/>
            <pc:sldMk cId="1924986724" sldId="479"/>
            <ac:spMk id="14" creationId="{69EB881D-B17A-6786-DEB9-186180DE9197}"/>
          </ac:spMkLst>
        </pc:spChg>
        <pc:spChg chg="mod">
          <ac:chgData name="H M" userId="84cd2103f36ef0dc" providerId="LiveId" clId="{770B115F-2050-45C9-853E-0806995C2A01}" dt="2024-03-04T13:33:56.476" v="338"/>
          <ac:spMkLst>
            <pc:docMk/>
            <pc:sldMk cId="1924986724" sldId="479"/>
            <ac:spMk id="15" creationId="{DD167971-9E72-8B2E-2823-1242D4B5706E}"/>
          </ac:spMkLst>
        </pc:spChg>
        <pc:spChg chg="mod">
          <ac:chgData name="H M" userId="84cd2103f36ef0dc" providerId="LiveId" clId="{770B115F-2050-45C9-853E-0806995C2A01}" dt="2024-03-04T13:33:56.476" v="338"/>
          <ac:spMkLst>
            <pc:docMk/>
            <pc:sldMk cId="1924986724" sldId="479"/>
            <ac:spMk id="17" creationId="{9C9706BB-7492-ADE9-C5D1-AFA8910B77D6}"/>
          </ac:spMkLst>
        </pc:spChg>
        <pc:spChg chg="mod">
          <ac:chgData name="H M" userId="84cd2103f36ef0dc" providerId="LiveId" clId="{770B115F-2050-45C9-853E-0806995C2A01}" dt="2024-03-04T13:33:56.476" v="338"/>
          <ac:spMkLst>
            <pc:docMk/>
            <pc:sldMk cId="1924986724" sldId="479"/>
            <ac:spMk id="18" creationId="{2134CEB1-C7C5-90F7-B6D7-CD0A1AE7A910}"/>
          </ac:spMkLst>
        </pc:spChg>
        <pc:spChg chg="mod">
          <ac:chgData name="H M" userId="84cd2103f36ef0dc" providerId="LiveId" clId="{770B115F-2050-45C9-853E-0806995C2A01}" dt="2024-03-04T13:33:56.476" v="338"/>
          <ac:spMkLst>
            <pc:docMk/>
            <pc:sldMk cId="1924986724" sldId="479"/>
            <ac:spMk id="19" creationId="{F6989ACC-07B9-DE6C-2F5B-EE004308203F}"/>
          </ac:spMkLst>
        </pc:spChg>
        <pc:spChg chg="mod">
          <ac:chgData name="H M" userId="84cd2103f36ef0dc" providerId="LiveId" clId="{770B115F-2050-45C9-853E-0806995C2A01}" dt="2024-03-04T13:33:56.476" v="338"/>
          <ac:spMkLst>
            <pc:docMk/>
            <pc:sldMk cId="1924986724" sldId="479"/>
            <ac:spMk id="20" creationId="{47EC8D9A-BB91-E4CE-B791-09C2B23BFFB2}"/>
          </ac:spMkLst>
        </pc:spChg>
        <pc:spChg chg="mod">
          <ac:chgData name="H M" userId="84cd2103f36ef0dc" providerId="LiveId" clId="{770B115F-2050-45C9-853E-0806995C2A01}" dt="2024-03-04T13:33:56.476" v="338"/>
          <ac:spMkLst>
            <pc:docMk/>
            <pc:sldMk cId="1924986724" sldId="479"/>
            <ac:spMk id="21" creationId="{F6820612-A201-5232-2BA4-A659BFD706AD}"/>
          </ac:spMkLst>
        </pc:spChg>
        <pc:spChg chg="mod">
          <ac:chgData name="H M" userId="84cd2103f36ef0dc" providerId="LiveId" clId="{770B115F-2050-45C9-853E-0806995C2A01}" dt="2024-03-04T13:33:56.476" v="338"/>
          <ac:spMkLst>
            <pc:docMk/>
            <pc:sldMk cId="1924986724" sldId="479"/>
            <ac:spMk id="22" creationId="{4E9DBEB5-A674-94D9-BFC9-A6974BECE27D}"/>
          </ac:spMkLst>
        </pc:spChg>
        <pc:spChg chg="mod">
          <ac:chgData name="H M" userId="84cd2103f36ef0dc" providerId="LiveId" clId="{770B115F-2050-45C9-853E-0806995C2A01}" dt="2024-03-04T13:33:56.476" v="338"/>
          <ac:spMkLst>
            <pc:docMk/>
            <pc:sldMk cId="1924986724" sldId="479"/>
            <ac:spMk id="23" creationId="{14AEDEDC-0BF0-6A5D-37B1-3094F4726FE7}"/>
          </ac:spMkLst>
        </pc:spChg>
        <pc:spChg chg="mod">
          <ac:chgData name="H M" userId="84cd2103f36ef0dc" providerId="LiveId" clId="{770B115F-2050-45C9-853E-0806995C2A01}" dt="2024-03-04T13:33:56.476" v="338"/>
          <ac:spMkLst>
            <pc:docMk/>
            <pc:sldMk cId="1924986724" sldId="479"/>
            <ac:spMk id="24" creationId="{22691FC0-4085-95B0-6B41-1D66C74A3552}"/>
          </ac:spMkLst>
        </pc:spChg>
        <pc:spChg chg="mod">
          <ac:chgData name="H M" userId="84cd2103f36ef0dc" providerId="LiveId" clId="{770B115F-2050-45C9-853E-0806995C2A01}" dt="2024-03-04T13:33:56.476" v="338"/>
          <ac:spMkLst>
            <pc:docMk/>
            <pc:sldMk cId="1924986724" sldId="479"/>
            <ac:spMk id="25" creationId="{8550BAA1-174D-82FF-7661-5DF68C47D628}"/>
          </ac:spMkLst>
        </pc:spChg>
        <pc:spChg chg="mod">
          <ac:chgData name="H M" userId="84cd2103f36ef0dc" providerId="LiveId" clId="{770B115F-2050-45C9-853E-0806995C2A01}" dt="2024-03-04T13:33:56.476" v="338"/>
          <ac:spMkLst>
            <pc:docMk/>
            <pc:sldMk cId="1924986724" sldId="479"/>
            <ac:spMk id="26" creationId="{8978BC84-017F-D56B-4A34-A949E65CA327}"/>
          </ac:spMkLst>
        </pc:spChg>
        <pc:spChg chg="mod">
          <ac:chgData name="H M" userId="84cd2103f36ef0dc" providerId="LiveId" clId="{770B115F-2050-45C9-853E-0806995C2A01}" dt="2024-03-04T13:33:56.476" v="338"/>
          <ac:spMkLst>
            <pc:docMk/>
            <pc:sldMk cId="1924986724" sldId="479"/>
            <ac:spMk id="27" creationId="{727D4AE6-AE6D-3811-A0E6-24268C1844E2}"/>
          </ac:spMkLst>
        </pc:spChg>
        <pc:spChg chg="mod">
          <ac:chgData name="H M" userId="84cd2103f36ef0dc" providerId="LiveId" clId="{770B115F-2050-45C9-853E-0806995C2A01}" dt="2024-03-04T13:33:56.476" v="338"/>
          <ac:spMkLst>
            <pc:docMk/>
            <pc:sldMk cId="1924986724" sldId="479"/>
            <ac:spMk id="28" creationId="{ED4DFACA-45AC-18DC-C263-5DFB70F3E305}"/>
          </ac:spMkLst>
        </pc:spChg>
        <pc:spChg chg="mod">
          <ac:chgData name="H M" userId="84cd2103f36ef0dc" providerId="LiveId" clId="{770B115F-2050-45C9-853E-0806995C2A01}" dt="2024-03-04T13:33:56.476" v="338"/>
          <ac:spMkLst>
            <pc:docMk/>
            <pc:sldMk cId="1924986724" sldId="479"/>
            <ac:spMk id="30" creationId="{1C05CDEA-32A3-A84F-D3C6-90D56014F0DD}"/>
          </ac:spMkLst>
        </pc:spChg>
        <pc:spChg chg="mod">
          <ac:chgData name="H M" userId="84cd2103f36ef0dc" providerId="LiveId" clId="{770B115F-2050-45C9-853E-0806995C2A01}" dt="2024-03-04T13:33:56.476" v="338"/>
          <ac:spMkLst>
            <pc:docMk/>
            <pc:sldMk cId="1924986724" sldId="479"/>
            <ac:spMk id="31" creationId="{3C906B5E-6AB0-9C7A-F726-5517D49AFA42}"/>
          </ac:spMkLst>
        </pc:spChg>
        <pc:spChg chg="mod">
          <ac:chgData name="H M" userId="84cd2103f36ef0dc" providerId="LiveId" clId="{770B115F-2050-45C9-853E-0806995C2A01}" dt="2024-03-04T13:33:56.476" v="338"/>
          <ac:spMkLst>
            <pc:docMk/>
            <pc:sldMk cId="1924986724" sldId="479"/>
            <ac:spMk id="32" creationId="{4EDA6E01-B056-96D0-854A-B63C2676B95D}"/>
          </ac:spMkLst>
        </pc:spChg>
        <pc:spChg chg="mod">
          <ac:chgData name="H M" userId="84cd2103f36ef0dc" providerId="LiveId" clId="{770B115F-2050-45C9-853E-0806995C2A01}" dt="2024-03-04T13:33:56.476" v="338"/>
          <ac:spMkLst>
            <pc:docMk/>
            <pc:sldMk cId="1924986724" sldId="479"/>
            <ac:spMk id="33" creationId="{024A1AC9-1BF2-3992-2D25-3BCC9F948065}"/>
          </ac:spMkLst>
        </pc:spChg>
        <pc:spChg chg="mod">
          <ac:chgData name="H M" userId="84cd2103f36ef0dc" providerId="LiveId" clId="{770B115F-2050-45C9-853E-0806995C2A01}" dt="2024-03-04T13:33:56.476" v="338"/>
          <ac:spMkLst>
            <pc:docMk/>
            <pc:sldMk cId="1924986724" sldId="479"/>
            <ac:spMk id="34" creationId="{53C61575-1239-4631-E7C5-62AFCE9C3303}"/>
          </ac:spMkLst>
        </pc:spChg>
        <pc:spChg chg="mod">
          <ac:chgData name="H M" userId="84cd2103f36ef0dc" providerId="LiveId" clId="{770B115F-2050-45C9-853E-0806995C2A01}" dt="2024-03-04T13:33:56.476" v="338"/>
          <ac:spMkLst>
            <pc:docMk/>
            <pc:sldMk cId="1924986724" sldId="479"/>
            <ac:spMk id="35" creationId="{1869E4B3-0A75-9FB9-B735-3A7B79096909}"/>
          </ac:spMkLst>
        </pc:spChg>
        <pc:spChg chg="mod">
          <ac:chgData name="H M" userId="84cd2103f36ef0dc" providerId="LiveId" clId="{770B115F-2050-45C9-853E-0806995C2A01}" dt="2024-03-04T13:33:56.476" v="338"/>
          <ac:spMkLst>
            <pc:docMk/>
            <pc:sldMk cId="1924986724" sldId="479"/>
            <ac:spMk id="36" creationId="{DF4CAAF2-80D7-954A-1785-CBDAEFF9F9CE}"/>
          </ac:spMkLst>
        </pc:spChg>
        <pc:spChg chg="mod">
          <ac:chgData name="H M" userId="84cd2103f36ef0dc" providerId="LiveId" clId="{770B115F-2050-45C9-853E-0806995C2A01}" dt="2024-03-04T13:33:56.476" v="338"/>
          <ac:spMkLst>
            <pc:docMk/>
            <pc:sldMk cId="1924986724" sldId="479"/>
            <ac:spMk id="37" creationId="{CB555499-F0AA-3F8A-C596-82F9B4840142}"/>
          </ac:spMkLst>
        </pc:spChg>
        <pc:spChg chg="mod">
          <ac:chgData name="H M" userId="84cd2103f36ef0dc" providerId="LiveId" clId="{770B115F-2050-45C9-853E-0806995C2A01}" dt="2024-03-04T13:33:56.476" v="338"/>
          <ac:spMkLst>
            <pc:docMk/>
            <pc:sldMk cId="1924986724" sldId="479"/>
            <ac:spMk id="38" creationId="{04725B56-D584-901F-92D8-5F2BB81A5F03}"/>
          </ac:spMkLst>
        </pc:spChg>
        <pc:spChg chg="mod">
          <ac:chgData name="H M" userId="84cd2103f36ef0dc" providerId="LiveId" clId="{770B115F-2050-45C9-853E-0806995C2A01}" dt="2024-03-04T13:33:56.476" v="338"/>
          <ac:spMkLst>
            <pc:docMk/>
            <pc:sldMk cId="1924986724" sldId="479"/>
            <ac:spMk id="39" creationId="{3AFA7A88-DD21-5EFE-BDEA-AEF7B893F96A}"/>
          </ac:spMkLst>
        </pc:spChg>
        <pc:spChg chg="mod">
          <ac:chgData name="H M" userId="84cd2103f36ef0dc" providerId="LiveId" clId="{770B115F-2050-45C9-853E-0806995C2A01}" dt="2024-03-04T13:33:56.476" v="338"/>
          <ac:spMkLst>
            <pc:docMk/>
            <pc:sldMk cId="1924986724" sldId="479"/>
            <ac:spMk id="41" creationId="{EE22C3B9-1646-0DFC-3993-643AB1AC2B1C}"/>
          </ac:spMkLst>
        </pc:spChg>
        <pc:spChg chg="mod">
          <ac:chgData name="H M" userId="84cd2103f36ef0dc" providerId="LiveId" clId="{770B115F-2050-45C9-853E-0806995C2A01}" dt="2024-03-04T13:33:56.476" v="338"/>
          <ac:spMkLst>
            <pc:docMk/>
            <pc:sldMk cId="1924986724" sldId="479"/>
            <ac:spMk id="42" creationId="{EF63EEB0-4AD5-EA7D-B80C-77DEDECB7BBA}"/>
          </ac:spMkLst>
        </pc:spChg>
        <pc:spChg chg="mod">
          <ac:chgData name="H M" userId="84cd2103f36ef0dc" providerId="LiveId" clId="{770B115F-2050-45C9-853E-0806995C2A01}" dt="2024-03-04T13:33:56.476" v="338"/>
          <ac:spMkLst>
            <pc:docMk/>
            <pc:sldMk cId="1924986724" sldId="479"/>
            <ac:spMk id="43" creationId="{A0A05496-B1AF-6304-52A5-B77942723007}"/>
          </ac:spMkLst>
        </pc:spChg>
        <pc:spChg chg="mod">
          <ac:chgData name="H M" userId="84cd2103f36ef0dc" providerId="LiveId" clId="{770B115F-2050-45C9-853E-0806995C2A01}" dt="2024-03-04T13:33:56.476" v="338"/>
          <ac:spMkLst>
            <pc:docMk/>
            <pc:sldMk cId="1924986724" sldId="479"/>
            <ac:spMk id="44" creationId="{010A97BE-937A-1535-28C4-CCDC2A613490}"/>
          </ac:spMkLst>
        </pc:spChg>
        <pc:spChg chg="mod">
          <ac:chgData name="H M" userId="84cd2103f36ef0dc" providerId="LiveId" clId="{770B115F-2050-45C9-853E-0806995C2A01}" dt="2024-03-04T13:33:56.476" v="338"/>
          <ac:spMkLst>
            <pc:docMk/>
            <pc:sldMk cId="1924986724" sldId="479"/>
            <ac:spMk id="45" creationId="{E55B6094-C4CB-8388-EF26-9850CB9ADAA6}"/>
          </ac:spMkLst>
        </pc:spChg>
        <pc:spChg chg="mod">
          <ac:chgData name="H M" userId="84cd2103f36ef0dc" providerId="LiveId" clId="{770B115F-2050-45C9-853E-0806995C2A01}" dt="2024-03-04T13:33:56.476" v="338"/>
          <ac:spMkLst>
            <pc:docMk/>
            <pc:sldMk cId="1924986724" sldId="479"/>
            <ac:spMk id="46" creationId="{BC5E4343-569A-C44D-01C9-B37DAF541301}"/>
          </ac:spMkLst>
        </pc:spChg>
        <pc:spChg chg="mod">
          <ac:chgData name="H M" userId="84cd2103f36ef0dc" providerId="LiveId" clId="{770B115F-2050-45C9-853E-0806995C2A01}" dt="2024-03-04T13:33:56.476" v="338"/>
          <ac:spMkLst>
            <pc:docMk/>
            <pc:sldMk cId="1924986724" sldId="479"/>
            <ac:spMk id="47" creationId="{750F4827-662F-100B-6D54-CDC97C372942}"/>
          </ac:spMkLst>
        </pc:spChg>
        <pc:spChg chg="mod">
          <ac:chgData name="H M" userId="84cd2103f36ef0dc" providerId="LiveId" clId="{770B115F-2050-45C9-853E-0806995C2A01}" dt="2024-03-04T13:33:56.476" v="338"/>
          <ac:spMkLst>
            <pc:docMk/>
            <pc:sldMk cId="1924986724" sldId="479"/>
            <ac:spMk id="48" creationId="{80E57710-849A-E8D6-BEAC-B92C9CA756A0}"/>
          </ac:spMkLst>
        </pc:spChg>
        <pc:spChg chg="mod">
          <ac:chgData name="H M" userId="84cd2103f36ef0dc" providerId="LiveId" clId="{770B115F-2050-45C9-853E-0806995C2A01}" dt="2024-03-04T13:33:56.476" v="338"/>
          <ac:spMkLst>
            <pc:docMk/>
            <pc:sldMk cId="1924986724" sldId="479"/>
            <ac:spMk id="49" creationId="{60E99858-C46F-CB6C-BE07-C53953B56EFC}"/>
          </ac:spMkLst>
        </pc:spChg>
        <pc:spChg chg="mod">
          <ac:chgData name="H M" userId="84cd2103f36ef0dc" providerId="LiveId" clId="{770B115F-2050-45C9-853E-0806995C2A01}" dt="2024-03-04T13:33:56.476" v="338"/>
          <ac:spMkLst>
            <pc:docMk/>
            <pc:sldMk cId="1924986724" sldId="479"/>
            <ac:spMk id="50" creationId="{0B510B89-DBB7-F742-DCB6-0F10D1FC05EA}"/>
          </ac:spMkLst>
        </pc:spChg>
        <pc:spChg chg="mod">
          <ac:chgData name="H M" userId="84cd2103f36ef0dc" providerId="LiveId" clId="{770B115F-2050-45C9-853E-0806995C2A01}" dt="2024-03-04T13:33:56.476" v="338"/>
          <ac:spMkLst>
            <pc:docMk/>
            <pc:sldMk cId="1924986724" sldId="479"/>
            <ac:spMk id="51" creationId="{4E2D051E-0FBD-629F-7B5B-5B140C7C0070}"/>
          </ac:spMkLst>
        </pc:spChg>
        <pc:spChg chg="mod">
          <ac:chgData name="H M" userId="84cd2103f36ef0dc" providerId="LiveId" clId="{770B115F-2050-45C9-853E-0806995C2A01}" dt="2024-03-04T13:33:56.476" v="338"/>
          <ac:spMkLst>
            <pc:docMk/>
            <pc:sldMk cId="1924986724" sldId="479"/>
            <ac:spMk id="52" creationId="{BD352D06-EDCA-3E29-DEE9-9B3B4017E4D1}"/>
          </ac:spMkLst>
        </pc:spChg>
        <pc:spChg chg="mod">
          <ac:chgData name="H M" userId="84cd2103f36ef0dc" providerId="LiveId" clId="{770B115F-2050-45C9-853E-0806995C2A01}" dt="2024-03-04T13:33:56.476" v="338"/>
          <ac:spMkLst>
            <pc:docMk/>
            <pc:sldMk cId="1924986724" sldId="479"/>
            <ac:spMk id="53" creationId="{68FE2C7C-7318-DE3A-C1B1-F79147B59966}"/>
          </ac:spMkLst>
        </pc:spChg>
        <pc:spChg chg="mod">
          <ac:chgData name="H M" userId="84cd2103f36ef0dc" providerId="LiveId" clId="{770B115F-2050-45C9-853E-0806995C2A01}" dt="2024-03-04T13:33:56.476" v="338"/>
          <ac:spMkLst>
            <pc:docMk/>
            <pc:sldMk cId="1924986724" sldId="479"/>
            <ac:spMk id="54" creationId="{2822A070-4C93-F7AD-3BDB-E5E268C7F40A}"/>
          </ac:spMkLst>
        </pc:spChg>
        <pc:spChg chg="mod">
          <ac:chgData name="H M" userId="84cd2103f36ef0dc" providerId="LiveId" clId="{770B115F-2050-45C9-853E-0806995C2A01}" dt="2024-03-04T13:33:56.476" v="338"/>
          <ac:spMkLst>
            <pc:docMk/>
            <pc:sldMk cId="1924986724" sldId="479"/>
            <ac:spMk id="55" creationId="{8EB75E6C-7930-A8F5-0E9E-423338E91E2A}"/>
          </ac:spMkLst>
        </pc:spChg>
        <pc:spChg chg="mod">
          <ac:chgData name="H M" userId="84cd2103f36ef0dc" providerId="LiveId" clId="{770B115F-2050-45C9-853E-0806995C2A01}" dt="2024-03-04T13:33:56.476" v="338"/>
          <ac:spMkLst>
            <pc:docMk/>
            <pc:sldMk cId="1924986724" sldId="479"/>
            <ac:spMk id="57" creationId="{607859C3-F7D7-6B68-8098-FEA81BA5B2E2}"/>
          </ac:spMkLst>
        </pc:spChg>
        <pc:spChg chg="mod">
          <ac:chgData name="H M" userId="84cd2103f36ef0dc" providerId="LiveId" clId="{770B115F-2050-45C9-853E-0806995C2A01}" dt="2024-03-04T13:33:56.476" v="338"/>
          <ac:spMkLst>
            <pc:docMk/>
            <pc:sldMk cId="1924986724" sldId="479"/>
            <ac:spMk id="58" creationId="{7C1383E0-28DB-D9AB-6243-F5A5F8423AA9}"/>
          </ac:spMkLst>
        </pc:spChg>
        <pc:spChg chg="mod">
          <ac:chgData name="H M" userId="84cd2103f36ef0dc" providerId="LiveId" clId="{770B115F-2050-45C9-853E-0806995C2A01}" dt="2024-03-04T13:33:56.476" v="338"/>
          <ac:spMkLst>
            <pc:docMk/>
            <pc:sldMk cId="1924986724" sldId="479"/>
            <ac:spMk id="59" creationId="{8C4D9388-EECD-E5A8-8062-2D24D77538D3}"/>
          </ac:spMkLst>
        </pc:spChg>
        <pc:spChg chg="mod">
          <ac:chgData name="H M" userId="84cd2103f36ef0dc" providerId="LiveId" clId="{770B115F-2050-45C9-853E-0806995C2A01}" dt="2024-03-04T13:33:56.476" v="338"/>
          <ac:spMkLst>
            <pc:docMk/>
            <pc:sldMk cId="1924986724" sldId="479"/>
            <ac:spMk id="60" creationId="{C4A861CA-A4A5-FE1F-9B13-BDFD25ABB041}"/>
          </ac:spMkLst>
        </pc:spChg>
        <pc:spChg chg="mod">
          <ac:chgData name="H M" userId="84cd2103f36ef0dc" providerId="LiveId" clId="{770B115F-2050-45C9-853E-0806995C2A01}" dt="2024-03-04T13:33:56.476" v="338"/>
          <ac:spMkLst>
            <pc:docMk/>
            <pc:sldMk cId="1924986724" sldId="479"/>
            <ac:spMk id="61" creationId="{BAF4C3F8-7B1C-1491-BE6C-387033905850}"/>
          </ac:spMkLst>
        </pc:spChg>
        <pc:spChg chg="mod">
          <ac:chgData name="H M" userId="84cd2103f36ef0dc" providerId="LiveId" clId="{770B115F-2050-45C9-853E-0806995C2A01}" dt="2024-03-04T13:33:56.476" v="338"/>
          <ac:spMkLst>
            <pc:docMk/>
            <pc:sldMk cId="1924986724" sldId="479"/>
            <ac:spMk id="62" creationId="{DF6C3A52-2692-2B7F-EE7E-C948EE971D08}"/>
          </ac:spMkLst>
        </pc:spChg>
        <pc:spChg chg="mod">
          <ac:chgData name="H M" userId="84cd2103f36ef0dc" providerId="LiveId" clId="{770B115F-2050-45C9-853E-0806995C2A01}" dt="2024-03-04T13:33:56.476" v="338"/>
          <ac:spMkLst>
            <pc:docMk/>
            <pc:sldMk cId="1924986724" sldId="479"/>
            <ac:spMk id="63" creationId="{D17B27AB-80F6-4B0E-A7FE-F514B196918B}"/>
          </ac:spMkLst>
        </pc:spChg>
        <pc:spChg chg="mod">
          <ac:chgData name="H M" userId="84cd2103f36ef0dc" providerId="LiveId" clId="{770B115F-2050-45C9-853E-0806995C2A01}" dt="2024-03-04T13:33:56.476" v="338"/>
          <ac:spMkLst>
            <pc:docMk/>
            <pc:sldMk cId="1924986724" sldId="479"/>
            <ac:spMk id="64" creationId="{4557558C-B6E8-6B45-523B-674F32A6396C}"/>
          </ac:spMkLst>
        </pc:spChg>
        <pc:spChg chg="mod">
          <ac:chgData name="H M" userId="84cd2103f36ef0dc" providerId="LiveId" clId="{770B115F-2050-45C9-853E-0806995C2A01}" dt="2024-03-04T13:33:56.476" v="338"/>
          <ac:spMkLst>
            <pc:docMk/>
            <pc:sldMk cId="1924986724" sldId="479"/>
            <ac:spMk id="66" creationId="{35C0B8FE-92E2-7F5A-9B4E-64C3275757F7}"/>
          </ac:spMkLst>
        </pc:spChg>
        <pc:spChg chg="mod">
          <ac:chgData name="H M" userId="84cd2103f36ef0dc" providerId="LiveId" clId="{770B115F-2050-45C9-853E-0806995C2A01}" dt="2024-03-04T13:33:56.476" v="338"/>
          <ac:spMkLst>
            <pc:docMk/>
            <pc:sldMk cId="1924986724" sldId="479"/>
            <ac:spMk id="67" creationId="{26DA9622-52AA-EC8B-7176-1E550ACD6FD7}"/>
          </ac:spMkLst>
        </pc:spChg>
        <pc:spChg chg="mod">
          <ac:chgData name="H M" userId="84cd2103f36ef0dc" providerId="LiveId" clId="{770B115F-2050-45C9-853E-0806995C2A01}" dt="2024-03-04T13:33:56.476" v="338"/>
          <ac:spMkLst>
            <pc:docMk/>
            <pc:sldMk cId="1924986724" sldId="479"/>
            <ac:spMk id="68" creationId="{CF1E7187-5DA4-2123-F1F4-6826F011AAB9}"/>
          </ac:spMkLst>
        </pc:spChg>
        <pc:spChg chg="mod">
          <ac:chgData name="H M" userId="84cd2103f36ef0dc" providerId="LiveId" clId="{770B115F-2050-45C9-853E-0806995C2A01}" dt="2024-03-04T13:33:56.476" v="338"/>
          <ac:spMkLst>
            <pc:docMk/>
            <pc:sldMk cId="1924986724" sldId="479"/>
            <ac:spMk id="69" creationId="{6574E633-82BE-35C3-4DFB-0334F5A479B4}"/>
          </ac:spMkLst>
        </pc:spChg>
        <pc:spChg chg="mod">
          <ac:chgData name="H M" userId="84cd2103f36ef0dc" providerId="LiveId" clId="{770B115F-2050-45C9-853E-0806995C2A01}" dt="2024-03-04T13:33:56.476" v="338"/>
          <ac:spMkLst>
            <pc:docMk/>
            <pc:sldMk cId="1924986724" sldId="479"/>
            <ac:spMk id="70" creationId="{F62131A1-3224-1A50-E849-2B16D1E18CBC}"/>
          </ac:spMkLst>
        </pc:spChg>
        <pc:spChg chg="mod">
          <ac:chgData name="H M" userId="84cd2103f36ef0dc" providerId="LiveId" clId="{770B115F-2050-45C9-853E-0806995C2A01}" dt="2024-03-04T13:33:56.476" v="338"/>
          <ac:spMkLst>
            <pc:docMk/>
            <pc:sldMk cId="1924986724" sldId="479"/>
            <ac:spMk id="71" creationId="{C1EC901E-0C81-C7C1-151A-17466A244910}"/>
          </ac:spMkLst>
        </pc:spChg>
        <pc:spChg chg="mod">
          <ac:chgData name="H M" userId="84cd2103f36ef0dc" providerId="LiveId" clId="{770B115F-2050-45C9-853E-0806995C2A01}" dt="2024-03-04T13:33:56.476" v="338"/>
          <ac:spMkLst>
            <pc:docMk/>
            <pc:sldMk cId="1924986724" sldId="479"/>
            <ac:spMk id="72" creationId="{B273994D-D859-E9A7-C403-E7EC5B5E9C59}"/>
          </ac:spMkLst>
        </pc:spChg>
        <pc:spChg chg="mod">
          <ac:chgData name="H M" userId="84cd2103f36ef0dc" providerId="LiveId" clId="{770B115F-2050-45C9-853E-0806995C2A01}" dt="2024-03-04T13:33:56.476" v="338"/>
          <ac:spMkLst>
            <pc:docMk/>
            <pc:sldMk cId="1924986724" sldId="479"/>
            <ac:spMk id="73" creationId="{8B8AD6A2-2345-3805-6CA6-5E952B9B739E}"/>
          </ac:spMkLst>
        </pc:spChg>
        <pc:spChg chg="mod">
          <ac:chgData name="H M" userId="84cd2103f36ef0dc" providerId="LiveId" clId="{770B115F-2050-45C9-853E-0806995C2A01}" dt="2024-03-04T13:33:56.476" v="338"/>
          <ac:spMkLst>
            <pc:docMk/>
            <pc:sldMk cId="1924986724" sldId="479"/>
            <ac:spMk id="74" creationId="{5C4844B1-578F-EEED-FF03-A70BBBCD6A40}"/>
          </ac:spMkLst>
        </pc:spChg>
        <pc:spChg chg="mod">
          <ac:chgData name="H M" userId="84cd2103f36ef0dc" providerId="LiveId" clId="{770B115F-2050-45C9-853E-0806995C2A01}" dt="2024-03-04T13:33:56.476" v="338"/>
          <ac:spMkLst>
            <pc:docMk/>
            <pc:sldMk cId="1924986724" sldId="479"/>
            <ac:spMk id="75" creationId="{530554B9-056F-5C59-65DD-C5F0095DDFA5}"/>
          </ac:spMkLst>
        </pc:spChg>
        <pc:spChg chg="mod">
          <ac:chgData name="H M" userId="84cd2103f36ef0dc" providerId="LiveId" clId="{770B115F-2050-45C9-853E-0806995C2A01}" dt="2024-03-04T13:33:56.476" v="338"/>
          <ac:spMkLst>
            <pc:docMk/>
            <pc:sldMk cId="1924986724" sldId="479"/>
            <ac:spMk id="76" creationId="{AC303092-AD8C-563F-75E0-103C89FA109D}"/>
          </ac:spMkLst>
        </pc:spChg>
        <pc:spChg chg="mod">
          <ac:chgData name="H M" userId="84cd2103f36ef0dc" providerId="LiveId" clId="{770B115F-2050-45C9-853E-0806995C2A01}" dt="2024-03-04T13:33:56.476" v="338"/>
          <ac:spMkLst>
            <pc:docMk/>
            <pc:sldMk cId="1924986724" sldId="479"/>
            <ac:spMk id="77" creationId="{A9B19458-608F-AC95-3DE7-54C990BC7964}"/>
          </ac:spMkLst>
        </pc:spChg>
        <pc:spChg chg="mod">
          <ac:chgData name="H M" userId="84cd2103f36ef0dc" providerId="LiveId" clId="{770B115F-2050-45C9-853E-0806995C2A01}" dt="2024-03-04T13:33:56.476" v="338"/>
          <ac:spMkLst>
            <pc:docMk/>
            <pc:sldMk cId="1924986724" sldId="479"/>
            <ac:spMk id="78" creationId="{FFB6858A-CBD1-B0A1-D69B-92D223AD5D13}"/>
          </ac:spMkLst>
        </pc:spChg>
        <pc:spChg chg="mod">
          <ac:chgData name="H M" userId="84cd2103f36ef0dc" providerId="LiveId" clId="{770B115F-2050-45C9-853E-0806995C2A01}" dt="2024-03-04T13:33:56.476" v="338"/>
          <ac:spMkLst>
            <pc:docMk/>
            <pc:sldMk cId="1924986724" sldId="479"/>
            <ac:spMk id="80" creationId="{663512EF-842B-28E5-5F21-FAA900563257}"/>
          </ac:spMkLst>
        </pc:spChg>
        <pc:spChg chg="mod">
          <ac:chgData name="H M" userId="84cd2103f36ef0dc" providerId="LiveId" clId="{770B115F-2050-45C9-853E-0806995C2A01}" dt="2024-03-04T13:33:56.476" v="338"/>
          <ac:spMkLst>
            <pc:docMk/>
            <pc:sldMk cId="1924986724" sldId="479"/>
            <ac:spMk id="81" creationId="{4E32809B-B724-33C0-4946-3BB42FC7DEFC}"/>
          </ac:spMkLst>
        </pc:spChg>
        <pc:spChg chg="mod">
          <ac:chgData name="H M" userId="84cd2103f36ef0dc" providerId="LiveId" clId="{770B115F-2050-45C9-853E-0806995C2A01}" dt="2024-03-04T13:33:56.476" v="338"/>
          <ac:spMkLst>
            <pc:docMk/>
            <pc:sldMk cId="1924986724" sldId="479"/>
            <ac:spMk id="82" creationId="{CA07C594-109D-8DF3-E3CE-102FD528688A}"/>
          </ac:spMkLst>
        </pc:spChg>
        <pc:spChg chg="mod">
          <ac:chgData name="H M" userId="84cd2103f36ef0dc" providerId="LiveId" clId="{770B115F-2050-45C9-853E-0806995C2A01}" dt="2024-03-04T13:33:56.476" v="338"/>
          <ac:spMkLst>
            <pc:docMk/>
            <pc:sldMk cId="1924986724" sldId="479"/>
            <ac:spMk id="83" creationId="{5B467FBF-9A46-FEC0-6894-EECC820D5372}"/>
          </ac:spMkLst>
        </pc:spChg>
        <pc:spChg chg="mod">
          <ac:chgData name="H M" userId="84cd2103f36ef0dc" providerId="LiveId" clId="{770B115F-2050-45C9-853E-0806995C2A01}" dt="2024-03-04T13:33:56.476" v="338"/>
          <ac:spMkLst>
            <pc:docMk/>
            <pc:sldMk cId="1924986724" sldId="479"/>
            <ac:spMk id="84" creationId="{CFF9F2C0-4D4A-5732-C118-21F781E06D4E}"/>
          </ac:spMkLst>
        </pc:spChg>
        <pc:spChg chg="mod">
          <ac:chgData name="H M" userId="84cd2103f36ef0dc" providerId="LiveId" clId="{770B115F-2050-45C9-853E-0806995C2A01}" dt="2024-03-04T13:33:56.476" v="338"/>
          <ac:spMkLst>
            <pc:docMk/>
            <pc:sldMk cId="1924986724" sldId="479"/>
            <ac:spMk id="85" creationId="{847D6084-1EE1-487F-3136-1B4FB50F2FB9}"/>
          </ac:spMkLst>
        </pc:spChg>
        <pc:spChg chg="mod">
          <ac:chgData name="H M" userId="84cd2103f36ef0dc" providerId="LiveId" clId="{770B115F-2050-45C9-853E-0806995C2A01}" dt="2024-03-04T13:33:56.476" v="338"/>
          <ac:spMkLst>
            <pc:docMk/>
            <pc:sldMk cId="1924986724" sldId="479"/>
            <ac:spMk id="86" creationId="{94DBB480-3028-CFEC-F7C7-54C2773C0C61}"/>
          </ac:spMkLst>
        </pc:spChg>
        <pc:spChg chg="mod">
          <ac:chgData name="H M" userId="84cd2103f36ef0dc" providerId="LiveId" clId="{770B115F-2050-45C9-853E-0806995C2A01}" dt="2024-03-04T13:33:56.476" v="338"/>
          <ac:spMkLst>
            <pc:docMk/>
            <pc:sldMk cId="1924986724" sldId="479"/>
            <ac:spMk id="87" creationId="{413386F9-D0C4-B3E5-1A5A-4FA5D9B866FC}"/>
          </ac:spMkLst>
        </pc:spChg>
        <pc:spChg chg="mod">
          <ac:chgData name="H M" userId="84cd2103f36ef0dc" providerId="LiveId" clId="{770B115F-2050-45C9-853E-0806995C2A01}" dt="2024-03-04T13:33:56.476" v="338"/>
          <ac:spMkLst>
            <pc:docMk/>
            <pc:sldMk cId="1924986724" sldId="479"/>
            <ac:spMk id="88" creationId="{EBA09983-CCBD-CE63-FA4B-056595690601}"/>
          </ac:spMkLst>
        </pc:spChg>
        <pc:spChg chg="mod">
          <ac:chgData name="H M" userId="84cd2103f36ef0dc" providerId="LiveId" clId="{770B115F-2050-45C9-853E-0806995C2A01}" dt="2024-03-04T13:33:56.476" v="338"/>
          <ac:spMkLst>
            <pc:docMk/>
            <pc:sldMk cId="1924986724" sldId="479"/>
            <ac:spMk id="89" creationId="{6FF4572A-5123-EE44-9A2C-9B20FA3CD5BD}"/>
          </ac:spMkLst>
        </pc:spChg>
        <pc:spChg chg="mod">
          <ac:chgData name="H M" userId="84cd2103f36ef0dc" providerId="LiveId" clId="{770B115F-2050-45C9-853E-0806995C2A01}" dt="2024-03-04T13:33:56.476" v="338"/>
          <ac:spMkLst>
            <pc:docMk/>
            <pc:sldMk cId="1924986724" sldId="479"/>
            <ac:spMk id="90" creationId="{F9D96FAA-A7A6-C406-49E6-FB5C7B9E7846}"/>
          </ac:spMkLst>
        </pc:spChg>
        <pc:spChg chg="mod">
          <ac:chgData name="H M" userId="84cd2103f36ef0dc" providerId="LiveId" clId="{770B115F-2050-45C9-853E-0806995C2A01}" dt="2024-03-04T13:33:56.476" v="338"/>
          <ac:spMkLst>
            <pc:docMk/>
            <pc:sldMk cId="1924986724" sldId="479"/>
            <ac:spMk id="91" creationId="{3108BBD7-1A86-DF0B-74F5-7F69CB467CD2}"/>
          </ac:spMkLst>
        </pc:spChg>
        <pc:spChg chg="mod">
          <ac:chgData name="H M" userId="84cd2103f36ef0dc" providerId="LiveId" clId="{770B115F-2050-45C9-853E-0806995C2A01}" dt="2024-03-04T13:33:56.476" v="338"/>
          <ac:spMkLst>
            <pc:docMk/>
            <pc:sldMk cId="1924986724" sldId="479"/>
            <ac:spMk id="92" creationId="{80230A27-3A04-3B8C-29AF-2111C3E2C149}"/>
          </ac:spMkLst>
        </pc:spChg>
        <pc:spChg chg="mod">
          <ac:chgData name="H M" userId="84cd2103f36ef0dc" providerId="LiveId" clId="{770B115F-2050-45C9-853E-0806995C2A01}" dt="2024-03-04T13:33:56.476" v="338"/>
          <ac:spMkLst>
            <pc:docMk/>
            <pc:sldMk cId="1924986724" sldId="479"/>
            <ac:spMk id="93" creationId="{AC53A0B7-3D2A-3835-CE70-8927322470CB}"/>
          </ac:spMkLst>
        </pc:spChg>
        <pc:spChg chg="mod">
          <ac:chgData name="H M" userId="84cd2103f36ef0dc" providerId="LiveId" clId="{770B115F-2050-45C9-853E-0806995C2A01}" dt="2024-03-04T13:33:56.476" v="338"/>
          <ac:spMkLst>
            <pc:docMk/>
            <pc:sldMk cId="1924986724" sldId="479"/>
            <ac:spMk id="94" creationId="{CF664BDE-DB72-140D-9816-7942ED2ED78F}"/>
          </ac:spMkLst>
        </pc:spChg>
        <pc:spChg chg="mod">
          <ac:chgData name="H M" userId="84cd2103f36ef0dc" providerId="LiveId" clId="{770B115F-2050-45C9-853E-0806995C2A01}" dt="2024-03-04T13:33:56.476" v="338"/>
          <ac:spMkLst>
            <pc:docMk/>
            <pc:sldMk cId="1924986724" sldId="479"/>
            <ac:spMk id="96" creationId="{EEFAABC5-D255-C787-4239-26CD939A30D9}"/>
          </ac:spMkLst>
        </pc:spChg>
        <pc:spChg chg="mod">
          <ac:chgData name="H M" userId="84cd2103f36ef0dc" providerId="LiveId" clId="{770B115F-2050-45C9-853E-0806995C2A01}" dt="2024-03-04T13:33:56.476" v="338"/>
          <ac:spMkLst>
            <pc:docMk/>
            <pc:sldMk cId="1924986724" sldId="479"/>
            <ac:spMk id="97" creationId="{AFD1FE6A-8206-D413-06CD-A6E2915D4825}"/>
          </ac:spMkLst>
        </pc:spChg>
        <pc:spChg chg="mod">
          <ac:chgData name="H M" userId="84cd2103f36ef0dc" providerId="LiveId" clId="{770B115F-2050-45C9-853E-0806995C2A01}" dt="2024-03-04T13:33:56.476" v="338"/>
          <ac:spMkLst>
            <pc:docMk/>
            <pc:sldMk cId="1924986724" sldId="479"/>
            <ac:spMk id="98" creationId="{C6E7185F-CD38-8BE9-4D10-C8608BB101D2}"/>
          </ac:spMkLst>
        </pc:spChg>
        <pc:spChg chg="mod">
          <ac:chgData name="H M" userId="84cd2103f36ef0dc" providerId="LiveId" clId="{770B115F-2050-45C9-853E-0806995C2A01}" dt="2024-03-04T13:33:56.476" v="338"/>
          <ac:spMkLst>
            <pc:docMk/>
            <pc:sldMk cId="1924986724" sldId="479"/>
            <ac:spMk id="99" creationId="{0886DD0D-7E61-77AC-17D0-E7EE33857A9B}"/>
          </ac:spMkLst>
        </pc:spChg>
        <pc:spChg chg="mod">
          <ac:chgData name="H M" userId="84cd2103f36ef0dc" providerId="LiveId" clId="{770B115F-2050-45C9-853E-0806995C2A01}" dt="2024-03-04T13:33:56.476" v="338"/>
          <ac:spMkLst>
            <pc:docMk/>
            <pc:sldMk cId="1924986724" sldId="479"/>
            <ac:spMk id="100" creationId="{1192E26D-B91A-9F66-3190-004E9459F428}"/>
          </ac:spMkLst>
        </pc:spChg>
        <pc:spChg chg="mod">
          <ac:chgData name="H M" userId="84cd2103f36ef0dc" providerId="LiveId" clId="{770B115F-2050-45C9-853E-0806995C2A01}" dt="2024-03-04T13:33:56.476" v="338"/>
          <ac:spMkLst>
            <pc:docMk/>
            <pc:sldMk cId="1924986724" sldId="479"/>
            <ac:spMk id="101" creationId="{BFCAC402-A299-216D-7CEC-976ACC9B6B79}"/>
          </ac:spMkLst>
        </pc:spChg>
        <pc:spChg chg="mod">
          <ac:chgData name="H M" userId="84cd2103f36ef0dc" providerId="LiveId" clId="{770B115F-2050-45C9-853E-0806995C2A01}" dt="2024-03-04T13:33:56.476" v="338"/>
          <ac:spMkLst>
            <pc:docMk/>
            <pc:sldMk cId="1924986724" sldId="479"/>
            <ac:spMk id="102" creationId="{E9B7282E-713C-8134-4CBA-3B1036174D72}"/>
          </ac:spMkLst>
        </pc:spChg>
        <pc:spChg chg="mod">
          <ac:chgData name="H M" userId="84cd2103f36ef0dc" providerId="LiveId" clId="{770B115F-2050-45C9-853E-0806995C2A01}" dt="2024-03-04T13:33:56.476" v="338"/>
          <ac:spMkLst>
            <pc:docMk/>
            <pc:sldMk cId="1924986724" sldId="479"/>
            <ac:spMk id="103" creationId="{6285376F-B57F-E93E-7F6E-18DF7E3A515D}"/>
          </ac:spMkLst>
        </pc:spChg>
        <pc:spChg chg="mod">
          <ac:chgData name="H M" userId="84cd2103f36ef0dc" providerId="LiveId" clId="{770B115F-2050-45C9-853E-0806995C2A01}" dt="2024-03-04T13:33:56.476" v="338"/>
          <ac:spMkLst>
            <pc:docMk/>
            <pc:sldMk cId="1924986724" sldId="479"/>
            <ac:spMk id="104" creationId="{690AF8F6-DAF6-4BD0-E603-A3E522EEDD4D}"/>
          </ac:spMkLst>
        </pc:spChg>
        <pc:spChg chg="mod">
          <ac:chgData name="H M" userId="84cd2103f36ef0dc" providerId="LiveId" clId="{770B115F-2050-45C9-853E-0806995C2A01}" dt="2024-03-04T13:33:56.476" v="338"/>
          <ac:spMkLst>
            <pc:docMk/>
            <pc:sldMk cId="1924986724" sldId="479"/>
            <ac:spMk id="105" creationId="{6F72D941-C21A-7A15-A004-393BCAC719A0}"/>
          </ac:spMkLst>
        </pc:spChg>
        <pc:spChg chg="mod">
          <ac:chgData name="H M" userId="84cd2103f36ef0dc" providerId="LiveId" clId="{770B115F-2050-45C9-853E-0806995C2A01}" dt="2024-03-04T13:33:56.476" v="338"/>
          <ac:spMkLst>
            <pc:docMk/>
            <pc:sldMk cId="1924986724" sldId="479"/>
            <ac:spMk id="106" creationId="{FA000988-3DBE-C0F0-B3BC-C4BA1E28BA84}"/>
          </ac:spMkLst>
        </pc:spChg>
        <pc:spChg chg="mod">
          <ac:chgData name="H M" userId="84cd2103f36ef0dc" providerId="LiveId" clId="{770B115F-2050-45C9-853E-0806995C2A01}" dt="2024-03-04T13:33:56.476" v="338"/>
          <ac:spMkLst>
            <pc:docMk/>
            <pc:sldMk cId="1924986724" sldId="479"/>
            <ac:spMk id="107" creationId="{2D17FFCF-F7CC-C87F-2B17-A09B6879B088}"/>
          </ac:spMkLst>
        </pc:spChg>
        <pc:spChg chg="mod">
          <ac:chgData name="H M" userId="84cd2103f36ef0dc" providerId="LiveId" clId="{770B115F-2050-45C9-853E-0806995C2A01}" dt="2024-03-04T13:33:56.476" v="338"/>
          <ac:spMkLst>
            <pc:docMk/>
            <pc:sldMk cId="1924986724" sldId="479"/>
            <ac:spMk id="108" creationId="{82C91838-E3E3-9DC2-9C58-318136DE5AB7}"/>
          </ac:spMkLst>
        </pc:spChg>
        <pc:spChg chg="mod">
          <ac:chgData name="H M" userId="84cd2103f36ef0dc" providerId="LiveId" clId="{770B115F-2050-45C9-853E-0806995C2A01}" dt="2024-03-04T13:33:56.476" v="338"/>
          <ac:spMkLst>
            <pc:docMk/>
            <pc:sldMk cId="1924986724" sldId="479"/>
            <ac:spMk id="109" creationId="{23564BE8-7FC3-0574-392B-33D80E695C49}"/>
          </ac:spMkLst>
        </pc:spChg>
        <pc:spChg chg="mod">
          <ac:chgData name="H M" userId="84cd2103f36ef0dc" providerId="LiveId" clId="{770B115F-2050-45C9-853E-0806995C2A01}" dt="2024-03-04T13:33:56.476" v="338"/>
          <ac:spMkLst>
            <pc:docMk/>
            <pc:sldMk cId="1924986724" sldId="479"/>
            <ac:spMk id="110" creationId="{CA3989F7-A53A-80E0-83E3-ACFDB5A6E6B3}"/>
          </ac:spMkLst>
        </pc:spChg>
        <pc:spChg chg="mod">
          <ac:chgData name="H M" userId="84cd2103f36ef0dc" providerId="LiveId" clId="{770B115F-2050-45C9-853E-0806995C2A01}" dt="2024-03-04T13:33:56.476" v="338"/>
          <ac:spMkLst>
            <pc:docMk/>
            <pc:sldMk cId="1924986724" sldId="479"/>
            <ac:spMk id="111" creationId="{F9BB9689-CB81-0B70-7A4D-72D007323AD4}"/>
          </ac:spMkLst>
        </pc:spChg>
        <pc:spChg chg="mod">
          <ac:chgData name="H M" userId="84cd2103f36ef0dc" providerId="LiveId" clId="{770B115F-2050-45C9-853E-0806995C2A01}" dt="2024-03-04T13:33:56.476" v="338"/>
          <ac:spMkLst>
            <pc:docMk/>
            <pc:sldMk cId="1924986724" sldId="479"/>
            <ac:spMk id="112" creationId="{C2D82C39-7A1D-6491-C622-C6D6248AFD8A}"/>
          </ac:spMkLst>
        </pc:spChg>
        <pc:spChg chg="mod">
          <ac:chgData name="H M" userId="84cd2103f36ef0dc" providerId="LiveId" clId="{770B115F-2050-45C9-853E-0806995C2A01}" dt="2024-03-04T13:33:56.476" v="338"/>
          <ac:spMkLst>
            <pc:docMk/>
            <pc:sldMk cId="1924986724" sldId="479"/>
            <ac:spMk id="113" creationId="{2CC3A8A4-85BD-8BE4-6BB9-59F742DFEAEF}"/>
          </ac:spMkLst>
        </pc:spChg>
        <pc:spChg chg="mod">
          <ac:chgData name="H M" userId="84cd2103f36ef0dc" providerId="LiveId" clId="{770B115F-2050-45C9-853E-0806995C2A01}" dt="2024-03-04T13:33:56.476" v="338"/>
          <ac:spMkLst>
            <pc:docMk/>
            <pc:sldMk cId="1924986724" sldId="479"/>
            <ac:spMk id="114" creationId="{D9DD8375-33DB-4DBA-D3FF-4C7AD2F0D619}"/>
          </ac:spMkLst>
        </pc:spChg>
        <pc:spChg chg="mod">
          <ac:chgData name="H M" userId="84cd2103f36ef0dc" providerId="LiveId" clId="{770B115F-2050-45C9-853E-0806995C2A01}" dt="2024-03-04T13:33:56.476" v="338"/>
          <ac:spMkLst>
            <pc:docMk/>
            <pc:sldMk cId="1924986724" sldId="479"/>
            <ac:spMk id="116" creationId="{9DA4852C-DDB0-AF5D-EF73-B9550AFECC12}"/>
          </ac:spMkLst>
        </pc:spChg>
        <pc:spChg chg="mod">
          <ac:chgData name="H M" userId="84cd2103f36ef0dc" providerId="LiveId" clId="{770B115F-2050-45C9-853E-0806995C2A01}" dt="2024-03-04T13:33:56.476" v="338"/>
          <ac:spMkLst>
            <pc:docMk/>
            <pc:sldMk cId="1924986724" sldId="479"/>
            <ac:spMk id="117" creationId="{32116004-7D7A-8279-121D-F35658A49501}"/>
          </ac:spMkLst>
        </pc:spChg>
        <pc:spChg chg="mod">
          <ac:chgData name="H M" userId="84cd2103f36ef0dc" providerId="LiveId" clId="{770B115F-2050-45C9-853E-0806995C2A01}" dt="2024-03-04T13:33:56.476" v="338"/>
          <ac:spMkLst>
            <pc:docMk/>
            <pc:sldMk cId="1924986724" sldId="479"/>
            <ac:spMk id="118" creationId="{29C8CABA-A88F-DA28-9BD8-B8E0BC0094B9}"/>
          </ac:spMkLst>
        </pc:spChg>
        <pc:spChg chg="mod">
          <ac:chgData name="H M" userId="84cd2103f36ef0dc" providerId="LiveId" clId="{770B115F-2050-45C9-853E-0806995C2A01}" dt="2024-03-04T13:33:56.476" v="338"/>
          <ac:spMkLst>
            <pc:docMk/>
            <pc:sldMk cId="1924986724" sldId="479"/>
            <ac:spMk id="119" creationId="{696A3606-569D-19E0-219E-EC4359E72BEA}"/>
          </ac:spMkLst>
        </pc:spChg>
        <pc:spChg chg="mod">
          <ac:chgData name="H M" userId="84cd2103f36ef0dc" providerId="LiveId" clId="{770B115F-2050-45C9-853E-0806995C2A01}" dt="2024-03-04T13:33:56.476" v="338"/>
          <ac:spMkLst>
            <pc:docMk/>
            <pc:sldMk cId="1924986724" sldId="479"/>
            <ac:spMk id="120" creationId="{7B412A8A-3FD9-A077-CA10-B7440E490D8C}"/>
          </ac:spMkLst>
        </pc:spChg>
        <pc:spChg chg="mod">
          <ac:chgData name="H M" userId="84cd2103f36ef0dc" providerId="LiveId" clId="{770B115F-2050-45C9-853E-0806995C2A01}" dt="2024-03-04T13:33:56.476" v="338"/>
          <ac:spMkLst>
            <pc:docMk/>
            <pc:sldMk cId="1924986724" sldId="479"/>
            <ac:spMk id="121" creationId="{C60997CE-CB9C-C676-18BA-5AA7E83D6975}"/>
          </ac:spMkLst>
        </pc:spChg>
        <pc:spChg chg="mod">
          <ac:chgData name="H M" userId="84cd2103f36ef0dc" providerId="LiveId" clId="{770B115F-2050-45C9-853E-0806995C2A01}" dt="2024-03-04T13:33:56.476" v="338"/>
          <ac:spMkLst>
            <pc:docMk/>
            <pc:sldMk cId="1924986724" sldId="479"/>
            <ac:spMk id="122" creationId="{4F18FC00-7E41-A82A-AAEF-D4594192B9FE}"/>
          </ac:spMkLst>
        </pc:spChg>
        <pc:spChg chg="mod">
          <ac:chgData name="H M" userId="84cd2103f36ef0dc" providerId="LiveId" clId="{770B115F-2050-45C9-853E-0806995C2A01}" dt="2024-03-04T13:33:56.476" v="338"/>
          <ac:spMkLst>
            <pc:docMk/>
            <pc:sldMk cId="1924986724" sldId="479"/>
            <ac:spMk id="123" creationId="{10B65055-15D3-7BE5-AFF1-E88A278066A9}"/>
          </ac:spMkLst>
        </pc:spChg>
        <pc:spChg chg="mod">
          <ac:chgData name="H M" userId="84cd2103f36ef0dc" providerId="LiveId" clId="{770B115F-2050-45C9-853E-0806995C2A01}" dt="2024-03-04T13:33:56.476" v="338"/>
          <ac:spMkLst>
            <pc:docMk/>
            <pc:sldMk cId="1924986724" sldId="479"/>
            <ac:spMk id="124" creationId="{03263431-890F-37C7-BF4A-81BF7461E671}"/>
          </ac:spMkLst>
        </pc:spChg>
        <pc:spChg chg="mod">
          <ac:chgData name="H M" userId="84cd2103f36ef0dc" providerId="LiveId" clId="{770B115F-2050-45C9-853E-0806995C2A01}" dt="2024-03-04T13:33:56.476" v="338"/>
          <ac:spMkLst>
            <pc:docMk/>
            <pc:sldMk cId="1924986724" sldId="479"/>
            <ac:spMk id="125" creationId="{910AC530-7D46-DAF3-46BB-06D415E7D375}"/>
          </ac:spMkLst>
        </pc:spChg>
        <pc:spChg chg="mod">
          <ac:chgData name="H M" userId="84cd2103f36ef0dc" providerId="LiveId" clId="{770B115F-2050-45C9-853E-0806995C2A01}" dt="2024-03-04T13:33:56.476" v="338"/>
          <ac:spMkLst>
            <pc:docMk/>
            <pc:sldMk cId="1924986724" sldId="479"/>
            <ac:spMk id="126" creationId="{7850B474-535B-2368-59D7-1A1CA8D52C37}"/>
          </ac:spMkLst>
        </pc:spChg>
        <pc:spChg chg="mod">
          <ac:chgData name="H M" userId="84cd2103f36ef0dc" providerId="LiveId" clId="{770B115F-2050-45C9-853E-0806995C2A01}" dt="2024-03-04T13:33:56.476" v="338"/>
          <ac:spMkLst>
            <pc:docMk/>
            <pc:sldMk cId="1924986724" sldId="479"/>
            <ac:spMk id="127" creationId="{F24E0D55-AA09-0809-5A5A-95353D138347}"/>
          </ac:spMkLst>
        </pc:spChg>
        <pc:spChg chg="mod">
          <ac:chgData name="H M" userId="84cd2103f36ef0dc" providerId="LiveId" clId="{770B115F-2050-45C9-853E-0806995C2A01}" dt="2024-03-04T13:33:56.476" v="338"/>
          <ac:spMkLst>
            <pc:docMk/>
            <pc:sldMk cId="1924986724" sldId="479"/>
            <ac:spMk id="128" creationId="{BF08D158-1FD0-9A31-118C-50F7CC1F07CF}"/>
          </ac:spMkLst>
        </pc:spChg>
        <pc:spChg chg="mod">
          <ac:chgData name="H M" userId="84cd2103f36ef0dc" providerId="LiveId" clId="{770B115F-2050-45C9-853E-0806995C2A01}" dt="2024-03-04T13:33:56.476" v="338"/>
          <ac:spMkLst>
            <pc:docMk/>
            <pc:sldMk cId="1924986724" sldId="479"/>
            <ac:spMk id="129" creationId="{8CE356D4-87D8-7D5C-B35A-BCC4C378305C}"/>
          </ac:spMkLst>
        </pc:spChg>
        <pc:spChg chg="mod">
          <ac:chgData name="H M" userId="84cd2103f36ef0dc" providerId="LiveId" clId="{770B115F-2050-45C9-853E-0806995C2A01}" dt="2024-03-04T13:33:56.476" v="338"/>
          <ac:spMkLst>
            <pc:docMk/>
            <pc:sldMk cId="1924986724" sldId="479"/>
            <ac:spMk id="130" creationId="{CF2BF6A7-8DF0-96B8-E62F-B0EA287C3DF3}"/>
          </ac:spMkLst>
        </pc:spChg>
        <pc:spChg chg="mod">
          <ac:chgData name="H M" userId="84cd2103f36ef0dc" providerId="LiveId" clId="{770B115F-2050-45C9-853E-0806995C2A01}" dt="2024-03-04T13:33:56.476" v="338"/>
          <ac:spMkLst>
            <pc:docMk/>
            <pc:sldMk cId="1924986724" sldId="479"/>
            <ac:spMk id="132" creationId="{277F8BF7-A557-9DC4-1A77-6117F4BD1AB5}"/>
          </ac:spMkLst>
        </pc:spChg>
        <pc:spChg chg="mod">
          <ac:chgData name="H M" userId="84cd2103f36ef0dc" providerId="LiveId" clId="{770B115F-2050-45C9-853E-0806995C2A01}" dt="2024-03-04T13:33:56.476" v="338"/>
          <ac:spMkLst>
            <pc:docMk/>
            <pc:sldMk cId="1924986724" sldId="479"/>
            <ac:spMk id="133" creationId="{AFBDAC4A-533B-4D84-0E23-108EC91CF891}"/>
          </ac:spMkLst>
        </pc:spChg>
        <pc:spChg chg="mod">
          <ac:chgData name="H M" userId="84cd2103f36ef0dc" providerId="LiveId" clId="{770B115F-2050-45C9-853E-0806995C2A01}" dt="2024-03-04T13:33:56.476" v="338"/>
          <ac:spMkLst>
            <pc:docMk/>
            <pc:sldMk cId="1924986724" sldId="479"/>
            <ac:spMk id="134" creationId="{315FA527-F6DD-5232-5BD9-E353FD928ADA}"/>
          </ac:spMkLst>
        </pc:spChg>
        <pc:spChg chg="mod">
          <ac:chgData name="H M" userId="84cd2103f36ef0dc" providerId="LiveId" clId="{770B115F-2050-45C9-853E-0806995C2A01}" dt="2024-03-04T13:33:56.476" v="338"/>
          <ac:spMkLst>
            <pc:docMk/>
            <pc:sldMk cId="1924986724" sldId="479"/>
            <ac:spMk id="135" creationId="{95FF5720-92C4-7F3E-ABB6-5A90D0082F25}"/>
          </ac:spMkLst>
        </pc:spChg>
        <pc:spChg chg="mod">
          <ac:chgData name="H M" userId="84cd2103f36ef0dc" providerId="LiveId" clId="{770B115F-2050-45C9-853E-0806995C2A01}" dt="2024-03-04T13:33:56.476" v="338"/>
          <ac:spMkLst>
            <pc:docMk/>
            <pc:sldMk cId="1924986724" sldId="479"/>
            <ac:spMk id="136" creationId="{9B80D829-41A2-D13B-DA2B-B88F98808E8D}"/>
          </ac:spMkLst>
        </pc:spChg>
        <pc:spChg chg="mod">
          <ac:chgData name="H M" userId="84cd2103f36ef0dc" providerId="LiveId" clId="{770B115F-2050-45C9-853E-0806995C2A01}" dt="2024-03-04T13:33:56.476" v="338"/>
          <ac:spMkLst>
            <pc:docMk/>
            <pc:sldMk cId="1924986724" sldId="479"/>
            <ac:spMk id="137" creationId="{38B33424-2DE4-4C29-BA6C-0B26D8310A37}"/>
          </ac:spMkLst>
        </pc:spChg>
        <pc:spChg chg="mod">
          <ac:chgData name="H M" userId="84cd2103f36ef0dc" providerId="LiveId" clId="{770B115F-2050-45C9-853E-0806995C2A01}" dt="2024-03-04T13:33:56.476" v="338"/>
          <ac:spMkLst>
            <pc:docMk/>
            <pc:sldMk cId="1924986724" sldId="479"/>
            <ac:spMk id="138" creationId="{AE80A1C7-ED22-F6B5-A182-2DF379C81245}"/>
          </ac:spMkLst>
        </pc:spChg>
        <pc:spChg chg="mod">
          <ac:chgData name="H M" userId="84cd2103f36ef0dc" providerId="LiveId" clId="{770B115F-2050-45C9-853E-0806995C2A01}" dt="2024-03-04T13:33:56.476" v="338"/>
          <ac:spMkLst>
            <pc:docMk/>
            <pc:sldMk cId="1924986724" sldId="479"/>
            <ac:spMk id="140" creationId="{9BB703C8-0EB9-D34F-0537-BEB3DB651D82}"/>
          </ac:spMkLst>
        </pc:spChg>
        <pc:spChg chg="mod">
          <ac:chgData name="H M" userId="84cd2103f36ef0dc" providerId="LiveId" clId="{770B115F-2050-45C9-853E-0806995C2A01}" dt="2024-03-04T13:33:56.476" v="338"/>
          <ac:spMkLst>
            <pc:docMk/>
            <pc:sldMk cId="1924986724" sldId="479"/>
            <ac:spMk id="141" creationId="{D31B71CC-B662-CA5F-24CB-FAEAC1D50963}"/>
          </ac:spMkLst>
        </pc:spChg>
        <pc:spChg chg="mod">
          <ac:chgData name="H M" userId="84cd2103f36ef0dc" providerId="LiveId" clId="{770B115F-2050-45C9-853E-0806995C2A01}" dt="2024-03-04T13:33:56.476" v="338"/>
          <ac:spMkLst>
            <pc:docMk/>
            <pc:sldMk cId="1924986724" sldId="479"/>
            <ac:spMk id="142" creationId="{2CF11279-DC03-3519-B346-BBC72B50EC8E}"/>
          </ac:spMkLst>
        </pc:spChg>
        <pc:spChg chg="mod">
          <ac:chgData name="H M" userId="84cd2103f36ef0dc" providerId="LiveId" clId="{770B115F-2050-45C9-853E-0806995C2A01}" dt="2024-03-04T13:33:56.476" v="338"/>
          <ac:spMkLst>
            <pc:docMk/>
            <pc:sldMk cId="1924986724" sldId="479"/>
            <ac:spMk id="143" creationId="{72CBDCE6-8483-27C2-A2F9-42C1AE18076C}"/>
          </ac:spMkLst>
        </pc:spChg>
        <pc:spChg chg="mod">
          <ac:chgData name="H M" userId="84cd2103f36ef0dc" providerId="LiveId" clId="{770B115F-2050-45C9-853E-0806995C2A01}" dt="2024-03-04T13:33:56.476" v="338"/>
          <ac:spMkLst>
            <pc:docMk/>
            <pc:sldMk cId="1924986724" sldId="479"/>
            <ac:spMk id="144" creationId="{442693B5-2642-5F08-89C5-C5B0AAB8C848}"/>
          </ac:spMkLst>
        </pc:spChg>
        <pc:spChg chg="mod">
          <ac:chgData name="H M" userId="84cd2103f36ef0dc" providerId="LiveId" clId="{770B115F-2050-45C9-853E-0806995C2A01}" dt="2024-03-04T13:33:56.476" v="338"/>
          <ac:spMkLst>
            <pc:docMk/>
            <pc:sldMk cId="1924986724" sldId="479"/>
            <ac:spMk id="145" creationId="{76FC2622-D2BF-CA0C-2D99-26E23455DA87}"/>
          </ac:spMkLst>
        </pc:spChg>
        <pc:spChg chg="mod">
          <ac:chgData name="H M" userId="84cd2103f36ef0dc" providerId="LiveId" clId="{770B115F-2050-45C9-853E-0806995C2A01}" dt="2024-03-04T13:33:56.476" v="338"/>
          <ac:spMkLst>
            <pc:docMk/>
            <pc:sldMk cId="1924986724" sldId="479"/>
            <ac:spMk id="146" creationId="{20265B39-B6A0-65CF-A449-58A5928A835E}"/>
          </ac:spMkLst>
        </pc:spChg>
        <pc:spChg chg="mod">
          <ac:chgData name="H M" userId="84cd2103f36ef0dc" providerId="LiveId" clId="{770B115F-2050-45C9-853E-0806995C2A01}" dt="2024-03-04T13:33:56.476" v="338"/>
          <ac:spMkLst>
            <pc:docMk/>
            <pc:sldMk cId="1924986724" sldId="479"/>
            <ac:spMk id="147" creationId="{2727CCEC-BDB8-08F9-4E8E-E697222A19A0}"/>
          </ac:spMkLst>
        </pc:spChg>
        <pc:spChg chg="mod">
          <ac:chgData name="H M" userId="84cd2103f36ef0dc" providerId="LiveId" clId="{770B115F-2050-45C9-853E-0806995C2A01}" dt="2024-03-04T13:33:56.476" v="338"/>
          <ac:spMkLst>
            <pc:docMk/>
            <pc:sldMk cId="1924986724" sldId="479"/>
            <ac:spMk id="148" creationId="{1330F51F-44A8-966C-B1F0-2BFCE9D5132B}"/>
          </ac:spMkLst>
        </pc:spChg>
        <pc:spChg chg="mod">
          <ac:chgData name="H M" userId="84cd2103f36ef0dc" providerId="LiveId" clId="{770B115F-2050-45C9-853E-0806995C2A01}" dt="2024-03-04T13:33:56.476" v="338"/>
          <ac:spMkLst>
            <pc:docMk/>
            <pc:sldMk cId="1924986724" sldId="479"/>
            <ac:spMk id="149" creationId="{9B939CA0-D84A-AA91-3A73-EF50FB598A12}"/>
          </ac:spMkLst>
        </pc:spChg>
        <pc:spChg chg="mod">
          <ac:chgData name="H M" userId="84cd2103f36ef0dc" providerId="LiveId" clId="{770B115F-2050-45C9-853E-0806995C2A01}" dt="2024-03-04T13:33:56.476" v="338"/>
          <ac:spMkLst>
            <pc:docMk/>
            <pc:sldMk cId="1924986724" sldId="479"/>
            <ac:spMk id="150" creationId="{317AA040-4286-51BA-FA1B-35F6DBE332F3}"/>
          </ac:spMkLst>
        </pc:spChg>
        <pc:spChg chg="mod">
          <ac:chgData name="H M" userId="84cd2103f36ef0dc" providerId="LiveId" clId="{770B115F-2050-45C9-853E-0806995C2A01}" dt="2024-03-04T13:33:56.476" v="338"/>
          <ac:spMkLst>
            <pc:docMk/>
            <pc:sldMk cId="1924986724" sldId="479"/>
            <ac:spMk id="151" creationId="{6BA0A148-97B8-54B3-B0C2-FC4074EC78F5}"/>
          </ac:spMkLst>
        </pc:spChg>
        <pc:spChg chg="mod">
          <ac:chgData name="H M" userId="84cd2103f36ef0dc" providerId="LiveId" clId="{770B115F-2050-45C9-853E-0806995C2A01}" dt="2024-03-04T13:33:56.476" v="338"/>
          <ac:spMkLst>
            <pc:docMk/>
            <pc:sldMk cId="1924986724" sldId="479"/>
            <ac:spMk id="152" creationId="{C412ECE9-DE2F-EFB3-D5A3-EB9D7AECC82F}"/>
          </ac:spMkLst>
        </pc:spChg>
        <pc:spChg chg="mod">
          <ac:chgData name="H M" userId="84cd2103f36ef0dc" providerId="LiveId" clId="{770B115F-2050-45C9-853E-0806995C2A01}" dt="2024-03-04T13:33:56.476" v="338"/>
          <ac:spMkLst>
            <pc:docMk/>
            <pc:sldMk cId="1924986724" sldId="479"/>
            <ac:spMk id="153" creationId="{EA9302E4-FB00-66C2-1169-FAE5CA745761}"/>
          </ac:spMkLst>
        </pc:spChg>
        <pc:grpChg chg="add del mod">
          <ac:chgData name="H M" userId="84cd2103f36ef0dc" providerId="LiveId" clId="{770B115F-2050-45C9-853E-0806995C2A01}" dt="2024-03-05T09:32:52.777" v="570" actId="21"/>
          <ac:grpSpMkLst>
            <pc:docMk/>
            <pc:sldMk cId="1924986724" sldId="479"/>
            <ac:grpSpMk id="2" creationId="{7F989A4B-5CDC-553C-6F5F-AF8A9C2646F9}"/>
          </ac:grpSpMkLst>
        </pc:grpChg>
        <pc:grpChg chg="add del mod">
          <ac:chgData name="H M" userId="84cd2103f36ef0dc" providerId="LiveId" clId="{770B115F-2050-45C9-853E-0806995C2A01}" dt="2024-03-05T09:33:47.198" v="601" actId="21"/>
          <ac:grpSpMkLst>
            <pc:docMk/>
            <pc:sldMk cId="1924986724" sldId="479"/>
            <ac:grpSpMk id="16" creationId="{73373E5F-A3B2-087A-E55B-7DA6EDAC96AC}"/>
          </ac:grpSpMkLst>
        </pc:grpChg>
        <pc:grpChg chg="add del mod">
          <ac:chgData name="H M" userId="84cd2103f36ef0dc" providerId="LiveId" clId="{770B115F-2050-45C9-853E-0806995C2A01}" dt="2024-03-05T09:33:51.881" v="604" actId="21"/>
          <ac:grpSpMkLst>
            <pc:docMk/>
            <pc:sldMk cId="1924986724" sldId="479"/>
            <ac:grpSpMk id="29" creationId="{6BB0BAF3-4EFF-4134-256C-4CB40445978E}"/>
          </ac:grpSpMkLst>
        </pc:grpChg>
        <pc:grpChg chg="add del mod">
          <ac:chgData name="H M" userId="84cd2103f36ef0dc" providerId="LiveId" clId="{770B115F-2050-45C9-853E-0806995C2A01}" dt="2024-03-05T09:33:29.692" v="590" actId="21"/>
          <ac:grpSpMkLst>
            <pc:docMk/>
            <pc:sldMk cId="1924986724" sldId="479"/>
            <ac:grpSpMk id="40" creationId="{A4673C4D-7406-0FE1-B9F8-1922EB3034A2}"/>
          </ac:grpSpMkLst>
        </pc:grpChg>
        <pc:grpChg chg="add del mod">
          <ac:chgData name="H M" userId="84cd2103f36ef0dc" providerId="LiveId" clId="{770B115F-2050-45C9-853E-0806995C2A01}" dt="2024-03-05T09:33:36.951" v="595" actId="21"/>
          <ac:grpSpMkLst>
            <pc:docMk/>
            <pc:sldMk cId="1924986724" sldId="479"/>
            <ac:grpSpMk id="56" creationId="{A0D65490-F6E6-C341-4FD6-39FA0937BDC0}"/>
          </ac:grpSpMkLst>
        </pc:grpChg>
        <pc:grpChg chg="add del mod">
          <ac:chgData name="H M" userId="84cd2103f36ef0dc" providerId="LiveId" clId="{770B115F-2050-45C9-853E-0806995C2A01}" dt="2024-03-05T09:33:56.638" v="607" actId="21"/>
          <ac:grpSpMkLst>
            <pc:docMk/>
            <pc:sldMk cId="1924986724" sldId="479"/>
            <ac:grpSpMk id="65" creationId="{8C2EC72C-6168-106D-52FD-73AB6D26C44A}"/>
          </ac:grpSpMkLst>
        </pc:grpChg>
        <pc:grpChg chg="add del mod">
          <ac:chgData name="H M" userId="84cd2103f36ef0dc" providerId="LiveId" clId="{770B115F-2050-45C9-853E-0806995C2A01}" dt="2024-03-05T09:34:02.398" v="610" actId="21"/>
          <ac:grpSpMkLst>
            <pc:docMk/>
            <pc:sldMk cId="1924986724" sldId="479"/>
            <ac:grpSpMk id="79" creationId="{E03E9E8F-D485-0DC0-BE8E-25B6489E40E2}"/>
          </ac:grpSpMkLst>
        </pc:grpChg>
        <pc:grpChg chg="add del mod">
          <ac:chgData name="H M" userId="84cd2103f36ef0dc" providerId="LiveId" clId="{770B115F-2050-45C9-853E-0806995C2A01}" dt="2024-03-05T09:33:07.228" v="576" actId="21"/>
          <ac:grpSpMkLst>
            <pc:docMk/>
            <pc:sldMk cId="1924986724" sldId="479"/>
            <ac:grpSpMk id="95" creationId="{80CD482C-FFE7-DD40-F878-CBA8F23F33BA}"/>
          </ac:grpSpMkLst>
        </pc:grpChg>
        <pc:grpChg chg="add del mod">
          <ac:chgData name="H M" userId="84cd2103f36ef0dc" providerId="LiveId" clId="{770B115F-2050-45C9-853E-0806995C2A01}" dt="2024-03-05T09:33:24.456" v="587" actId="21"/>
          <ac:grpSpMkLst>
            <pc:docMk/>
            <pc:sldMk cId="1924986724" sldId="479"/>
            <ac:grpSpMk id="115" creationId="{95683584-DFC2-C360-FBCA-BB366E791E89}"/>
          </ac:grpSpMkLst>
        </pc:grpChg>
        <pc:grpChg chg="add del mod">
          <ac:chgData name="H M" userId="84cd2103f36ef0dc" providerId="LiveId" clId="{770B115F-2050-45C9-853E-0806995C2A01}" dt="2024-03-05T09:32:59.565" v="573" actId="21"/>
          <ac:grpSpMkLst>
            <pc:docMk/>
            <pc:sldMk cId="1924986724" sldId="479"/>
            <ac:grpSpMk id="131" creationId="{41FC5CB9-9D67-8DD7-4CA6-711C14451853}"/>
          </ac:grpSpMkLst>
        </pc:grpChg>
        <pc:grpChg chg="add del mod">
          <ac:chgData name="H M" userId="84cd2103f36ef0dc" providerId="LiveId" clId="{770B115F-2050-45C9-853E-0806995C2A01}" dt="2024-03-05T09:33:18.054" v="582" actId="21"/>
          <ac:grpSpMkLst>
            <pc:docMk/>
            <pc:sldMk cId="1924986724" sldId="479"/>
            <ac:grpSpMk id="139" creationId="{97311517-7E04-F88C-2CE3-4F3A08F2A4B0}"/>
          </ac:grpSpMkLst>
        </pc:grpChg>
        <pc:picChg chg="add del mod">
          <ac:chgData name="H M" userId="84cd2103f36ef0dc" providerId="LiveId" clId="{770B115F-2050-45C9-853E-0806995C2A01}" dt="2024-03-05T09:33:33.316" v="592" actId="21"/>
          <ac:picMkLst>
            <pc:docMk/>
            <pc:sldMk cId="1924986724" sldId="479"/>
            <ac:picMk id="154" creationId="{1C90E334-D401-A2BA-372A-1ABE5FDBB956}"/>
          </ac:picMkLst>
        </pc:picChg>
        <pc:picChg chg="add del mod">
          <ac:chgData name="H M" userId="84cd2103f36ef0dc" providerId="LiveId" clId="{770B115F-2050-45C9-853E-0806995C2A01}" dt="2024-03-05T09:33:41.703" v="598" actId="21"/>
          <ac:picMkLst>
            <pc:docMk/>
            <pc:sldMk cId="1924986724" sldId="479"/>
            <ac:picMk id="155" creationId="{7796716E-5338-F6AB-0B4A-8152E8E004A7}"/>
          </ac:picMkLst>
        </pc:picChg>
        <pc:picChg chg="add del mod">
          <ac:chgData name="H M" userId="84cd2103f36ef0dc" providerId="LiveId" clId="{770B115F-2050-45C9-853E-0806995C2A01}" dt="2024-03-05T09:30:31.343" v="541" actId="478"/>
          <ac:picMkLst>
            <pc:docMk/>
            <pc:sldMk cId="1924986724" sldId="479"/>
            <ac:picMk id="157" creationId="{DF96D0BE-1212-87BD-F3FE-84DCDAD0E8CD}"/>
          </ac:picMkLst>
        </pc:picChg>
      </pc:sldChg>
      <pc:sldChg chg="addSp delSp modSp add mod ord modShow">
        <pc:chgData name="H M" userId="84cd2103f36ef0dc" providerId="LiveId" clId="{770B115F-2050-45C9-853E-0806995C2A01}" dt="2024-03-05T09:42:02.282" v="755"/>
        <pc:sldMkLst>
          <pc:docMk/>
          <pc:sldMk cId="862209216" sldId="480"/>
        </pc:sldMkLst>
        <pc:spChg chg="mod">
          <ac:chgData name="H M" userId="84cd2103f36ef0dc" providerId="LiveId" clId="{770B115F-2050-45C9-853E-0806995C2A01}" dt="2024-03-05T09:35:25.568" v="652"/>
          <ac:spMkLst>
            <pc:docMk/>
            <pc:sldMk cId="862209216" sldId="480"/>
            <ac:spMk id="170" creationId="{7AE0892D-02EB-BA0C-62A7-2985C7D2C314}"/>
          </ac:spMkLst>
        </pc:spChg>
        <pc:spChg chg="mod">
          <ac:chgData name="H M" userId="84cd2103f36ef0dc" providerId="LiveId" clId="{770B115F-2050-45C9-853E-0806995C2A01}" dt="2024-03-05T09:35:25.568" v="652"/>
          <ac:spMkLst>
            <pc:docMk/>
            <pc:sldMk cId="862209216" sldId="480"/>
            <ac:spMk id="171" creationId="{2E2805F5-56F7-86E4-4F48-1DA01EDBE81D}"/>
          </ac:spMkLst>
        </pc:spChg>
        <pc:spChg chg="mod">
          <ac:chgData name="H M" userId="84cd2103f36ef0dc" providerId="LiveId" clId="{770B115F-2050-45C9-853E-0806995C2A01}" dt="2024-03-05T09:35:25.568" v="652"/>
          <ac:spMkLst>
            <pc:docMk/>
            <pc:sldMk cId="862209216" sldId="480"/>
            <ac:spMk id="172" creationId="{917CCEE6-2FC3-6589-5029-68BDD32BCB85}"/>
          </ac:spMkLst>
        </pc:spChg>
        <pc:spChg chg="mod">
          <ac:chgData name="H M" userId="84cd2103f36ef0dc" providerId="LiveId" clId="{770B115F-2050-45C9-853E-0806995C2A01}" dt="2024-03-05T09:35:25.568" v="652"/>
          <ac:spMkLst>
            <pc:docMk/>
            <pc:sldMk cId="862209216" sldId="480"/>
            <ac:spMk id="176" creationId="{C3E9AA95-3416-7290-81F3-121AFA608714}"/>
          </ac:spMkLst>
        </pc:spChg>
        <pc:spChg chg="mod">
          <ac:chgData name="H M" userId="84cd2103f36ef0dc" providerId="LiveId" clId="{770B115F-2050-45C9-853E-0806995C2A01}" dt="2024-03-05T09:35:25.568" v="652"/>
          <ac:spMkLst>
            <pc:docMk/>
            <pc:sldMk cId="862209216" sldId="480"/>
            <ac:spMk id="177" creationId="{CE18B71B-C998-ECE1-E4FB-30917F696EBC}"/>
          </ac:spMkLst>
        </pc:spChg>
        <pc:spChg chg="mod">
          <ac:chgData name="H M" userId="84cd2103f36ef0dc" providerId="LiveId" clId="{770B115F-2050-45C9-853E-0806995C2A01}" dt="2024-03-05T09:35:25.568" v="652"/>
          <ac:spMkLst>
            <pc:docMk/>
            <pc:sldMk cId="862209216" sldId="480"/>
            <ac:spMk id="178" creationId="{F784600E-BC8B-5CF3-95C1-703B4D44631C}"/>
          </ac:spMkLst>
        </pc:spChg>
        <pc:spChg chg="mod">
          <ac:chgData name="H M" userId="84cd2103f36ef0dc" providerId="LiveId" clId="{770B115F-2050-45C9-853E-0806995C2A01}" dt="2024-03-05T09:35:25.568" v="652"/>
          <ac:spMkLst>
            <pc:docMk/>
            <pc:sldMk cId="862209216" sldId="480"/>
            <ac:spMk id="179" creationId="{D23B572C-B58C-B4F9-D35E-E45D56618251}"/>
          </ac:spMkLst>
        </pc:spChg>
        <pc:spChg chg="mod">
          <ac:chgData name="H M" userId="84cd2103f36ef0dc" providerId="LiveId" clId="{770B115F-2050-45C9-853E-0806995C2A01}" dt="2024-03-05T09:35:25.568" v="652"/>
          <ac:spMkLst>
            <pc:docMk/>
            <pc:sldMk cId="862209216" sldId="480"/>
            <ac:spMk id="180" creationId="{30A407CB-B6C7-D82F-3CF6-6734225A375D}"/>
          </ac:spMkLst>
        </pc:spChg>
        <pc:spChg chg="mod">
          <ac:chgData name="H M" userId="84cd2103f36ef0dc" providerId="LiveId" clId="{770B115F-2050-45C9-853E-0806995C2A01}" dt="2024-03-05T09:35:25.568" v="652"/>
          <ac:spMkLst>
            <pc:docMk/>
            <pc:sldMk cId="862209216" sldId="480"/>
            <ac:spMk id="181" creationId="{9215F3C4-51E9-87DB-D52F-31EF32AF6D45}"/>
          </ac:spMkLst>
        </pc:spChg>
        <pc:spChg chg="mod">
          <ac:chgData name="H M" userId="84cd2103f36ef0dc" providerId="LiveId" clId="{770B115F-2050-45C9-853E-0806995C2A01}" dt="2024-03-05T09:35:25.568" v="652"/>
          <ac:spMkLst>
            <pc:docMk/>
            <pc:sldMk cId="862209216" sldId="480"/>
            <ac:spMk id="182" creationId="{CBEC50A3-A493-B7C5-32BE-0685A9CB3924}"/>
          </ac:spMkLst>
        </pc:spChg>
        <pc:spChg chg="mod">
          <ac:chgData name="H M" userId="84cd2103f36ef0dc" providerId="LiveId" clId="{770B115F-2050-45C9-853E-0806995C2A01}" dt="2024-03-05T09:35:25.568" v="652"/>
          <ac:spMkLst>
            <pc:docMk/>
            <pc:sldMk cId="862209216" sldId="480"/>
            <ac:spMk id="183" creationId="{6D75BB1F-DFCE-F9DA-F504-0B8351B5F891}"/>
          </ac:spMkLst>
        </pc:spChg>
        <pc:spChg chg="mod">
          <ac:chgData name="H M" userId="84cd2103f36ef0dc" providerId="LiveId" clId="{770B115F-2050-45C9-853E-0806995C2A01}" dt="2024-03-05T09:35:25.568" v="652"/>
          <ac:spMkLst>
            <pc:docMk/>
            <pc:sldMk cId="862209216" sldId="480"/>
            <ac:spMk id="184" creationId="{BC464F77-F4BC-77C0-A48C-DE74BF91ED4E}"/>
          </ac:spMkLst>
        </pc:spChg>
        <pc:spChg chg="mod">
          <ac:chgData name="H M" userId="84cd2103f36ef0dc" providerId="LiveId" clId="{770B115F-2050-45C9-853E-0806995C2A01}" dt="2024-03-05T09:35:25.568" v="652"/>
          <ac:spMkLst>
            <pc:docMk/>
            <pc:sldMk cId="862209216" sldId="480"/>
            <ac:spMk id="185" creationId="{0FE77673-EA92-9474-FA9E-811289B589E1}"/>
          </ac:spMkLst>
        </pc:spChg>
        <pc:spChg chg="mod">
          <ac:chgData name="H M" userId="84cd2103f36ef0dc" providerId="LiveId" clId="{770B115F-2050-45C9-853E-0806995C2A01}" dt="2024-03-05T09:35:25.568" v="652"/>
          <ac:spMkLst>
            <pc:docMk/>
            <pc:sldMk cId="862209216" sldId="480"/>
            <ac:spMk id="186" creationId="{F09FA397-05CC-AAC4-4AA0-4428363BA84B}"/>
          </ac:spMkLst>
        </pc:spChg>
        <pc:spChg chg="mod">
          <ac:chgData name="H M" userId="84cd2103f36ef0dc" providerId="LiveId" clId="{770B115F-2050-45C9-853E-0806995C2A01}" dt="2024-03-05T09:35:25.568" v="652"/>
          <ac:spMkLst>
            <pc:docMk/>
            <pc:sldMk cId="862209216" sldId="480"/>
            <ac:spMk id="187" creationId="{743449ED-3333-D1FD-CE53-BB358E214400}"/>
          </ac:spMkLst>
        </pc:spChg>
        <pc:spChg chg="mod">
          <ac:chgData name="H M" userId="84cd2103f36ef0dc" providerId="LiveId" clId="{770B115F-2050-45C9-853E-0806995C2A01}" dt="2024-03-05T09:35:25.568" v="652"/>
          <ac:spMkLst>
            <pc:docMk/>
            <pc:sldMk cId="862209216" sldId="480"/>
            <ac:spMk id="188" creationId="{11C69772-F380-7BC8-7F12-A8C2DD51FB50}"/>
          </ac:spMkLst>
        </pc:spChg>
        <pc:spChg chg="mod">
          <ac:chgData name="H M" userId="84cd2103f36ef0dc" providerId="LiveId" clId="{770B115F-2050-45C9-853E-0806995C2A01}" dt="2024-03-05T09:35:25.568" v="652"/>
          <ac:spMkLst>
            <pc:docMk/>
            <pc:sldMk cId="862209216" sldId="480"/>
            <ac:spMk id="189" creationId="{2DF9469D-E3C4-694A-87ED-B7BE3902DE82}"/>
          </ac:spMkLst>
        </pc:spChg>
        <pc:spChg chg="mod">
          <ac:chgData name="H M" userId="84cd2103f36ef0dc" providerId="LiveId" clId="{770B115F-2050-45C9-853E-0806995C2A01}" dt="2024-03-05T09:35:25.568" v="652"/>
          <ac:spMkLst>
            <pc:docMk/>
            <pc:sldMk cId="862209216" sldId="480"/>
            <ac:spMk id="190" creationId="{236D375C-57CA-A230-26BE-4931B4D4A452}"/>
          </ac:spMkLst>
        </pc:spChg>
        <pc:spChg chg="mod">
          <ac:chgData name="H M" userId="84cd2103f36ef0dc" providerId="LiveId" clId="{770B115F-2050-45C9-853E-0806995C2A01}" dt="2024-03-05T09:35:25.568" v="652"/>
          <ac:spMkLst>
            <pc:docMk/>
            <pc:sldMk cId="862209216" sldId="480"/>
            <ac:spMk id="191" creationId="{1565A58F-25F0-25BA-A248-61BE556DB4A7}"/>
          </ac:spMkLst>
        </pc:spChg>
        <pc:spChg chg="mod">
          <ac:chgData name="H M" userId="84cd2103f36ef0dc" providerId="LiveId" clId="{770B115F-2050-45C9-853E-0806995C2A01}" dt="2024-03-05T09:35:25.568" v="652"/>
          <ac:spMkLst>
            <pc:docMk/>
            <pc:sldMk cId="862209216" sldId="480"/>
            <ac:spMk id="192" creationId="{6060786D-AA90-3B65-C6B5-8F5E34E0CBB9}"/>
          </ac:spMkLst>
        </pc:spChg>
        <pc:spChg chg="mod">
          <ac:chgData name="H M" userId="84cd2103f36ef0dc" providerId="LiveId" clId="{770B115F-2050-45C9-853E-0806995C2A01}" dt="2024-03-05T09:35:25.568" v="652"/>
          <ac:spMkLst>
            <pc:docMk/>
            <pc:sldMk cId="862209216" sldId="480"/>
            <ac:spMk id="193" creationId="{4371DB32-C76E-1AC3-8646-0867D60B8694}"/>
          </ac:spMkLst>
        </pc:spChg>
        <pc:spChg chg="mod">
          <ac:chgData name="H M" userId="84cd2103f36ef0dc" providerId="LiveId" clId="{770B115F-2050-45C9-853E-0806995C2A01}" dt="2024-03-05T09:35:25.568" v="652"/>
          <ac:spMkLst>
            <pc:docMk/>
            <pc:sldMk cId="862209216" sldId="480"/>
            <ac:spMk id="194" creationId="{1F7D56C1-0F96-8AF3-29DD-01A0F98407D8}"/>
          </ac:spMkLst>
        </pc:spChg>
        <pc:spChg chg="mod">
          <ac:chgData name="H M" userId="84cd2103f36ef0dc" providerId="LiveId" clId="{770B115F-2050-45C9-853E-0806995C2A01}" dt="2024-03-05T09:35:25.568" v="652"/>
          <ac:spMkLst>
            <pc:docMk/>
            <pc:sldMk cId="862209216" sldId="480"/>
            <ac:spMk id="195" creationId="{204428AF-EC08-361D-5697-17F20E562D97}"/>
          </ac:spMkLst>
        </pc:spChg>
        <pc:spChg chg="mod">
          <ac:chgData name="H M" userId="84cd2103f36ef0dc" providerId="LiveId" clId="{770B115F-2050-45C9-853E-0806995C2A01}" dt="2024-03-05T09:35:25.568" v="652"/>
          <ac:spMkLst>
            <pc:docMk/>
            <pc:sldMk cId="862209216" sldId="480"/>
            <ac:spMk id="196" creationId="{9AD1DAB5-CC29-F382-D73D-AF2B383394F2}"/>
          </ac:spMkLst>
        </pc:spChg>
        <pc:spChg chg="mod">
          <ac:chgData name="H M" userId="84cd2103f36ef0dc" providerId="LiveId" clId="{770B115F-2050-45C9-853E-0806995C2A01}" dt="2024-03-05T09:35:25.568" v="652"/>
          <ac:spMkLst>
            <pc:docMk/>
            <pc:sldMk cId="862209216" sldId="480"/>
            <ac:spMk id="197" creationId="{0BDD63B5-78F0-A998-FDBA-019A5D200BF5}"/>
          </ac:spMkLst>
        </pc:spChg>
        <pc:spChg chg="mod">
          <ac:chgData name="H M" userId="84cd2103f36ef0dc" providerId="LiveId" clId="{770B115F-2050-45C9-853E-0806995C2A01}" dt="2024-03-05T09:35:25.568" v="652"/>
          <ac:spMkLst>
            <pc:docMk/>
            <pc:sldMk cId="862209216" sldId="480"/>
            <ac:spMk id="198" creationId="{6A6E1B63-56C1-824F-4CEB-22C94F3EA4A9}"/>
          </ac:spMkLst>
        </pc:spChg>
        <pc:spChg chg="mod">
          <ac:chgData name="H M" userId="84cd2103f36ef0dc" providerId="LiveId" clId="{770B115F-2050-45C9-853E-0806995C2A01}" dt="2024-03-05T09:35:25.568" v="652"/>
          <ac:spMkLst>
            <pc:docMk/>
            <pc:sldMk cId="862209216" sldId="480"/>
            <ac:spMk id="199" creationId="{5BCE4796-C607-29FB-E620-13DB6F890EC4}"/>
          </ac:spMkLst>
        </pc:spChg>
        <pc:spChg chg="mod">
          <ac:chgData name="H M" userId="84cd2103f36ef0dc" providerId="LiveId" clId="{770B115F-2050-45C9-853E-0806995C2A01}" dt="2024-03-05T09:35:25.568" v="652"/>
          <ac:spMkLst>
            <pc:docMk/>
            <pc:sldMk cId="862209216" sldId="480"/>
            <ac:spMk id="200" creationId="{2F3B507F-49C5-B40F-9064-CA37DDE9344D}"/>
          </ac:spMkLst>
        </pc:spChg>
        <pc:spChg chg="mod">
          <ac:chgData name="H M" userId="84cd2103f36ef0dc" providerId="LiveId" clId="{770B115F-2050-45C9-853E-0806995C2A01}" dt="2024-03-05T09:35:25.568" v="652"/>
          <ac:spMkLst>
            <pc:docMk/>
            <pc:sldMk cId="862209216" sldId="480"/>
            <ac:spMk id="201" creationId="{27706D51-160F-2BC3-0509-9A6F76637ADD}"/>
          </ac:spMkLst>
        </pc:spChg>
        <pc:spChg chg="mod">
          <ac:chgData name="H M" userId="84cd2103f36ef0dc" providerId="LiveId" clId="{770B115F-2050-45C9-853E-0806995C2A01}" dt="2024-03-05T09:35:25.568" v="652"/>
          <ac:spMkLst>
            <pc:docMk/>
            <pc:sldMk cId="862209216" sldId="480"/>
            <ac:spMk id="202" creationId="{CC47A135-2B79-B038-82B9-3E908FABC63D}"/>
          </ac:spMkLst>
        </pc:spChg>
        <pc:spChg chg="mod">
          <ac:chgData name="H M" userId="84cd2103f36ef0dc" providerId="LiveId" clId="{770B115F-2050-45C9-853E-0806995C2A01}" dt="2024-03-05T09:35:25.568" v="652"/>
          <ac:spMkLst>
            <pc:docMk/>
            <pc:sldMk cId="862209216" sldId="480"/>
            <ac:spMk id="203" creationId="{B1F4515F-9DC1-C0AF-96E3-84C66FBD59F3}"/>
          </ac:spMkLst>
        </pc:spChg>
        <pc:spChg chg="mod">
          <ac:chgData name="H M" userId="84cd2103f36ef0dc" providerId="LiveId" clId="{770B115F-2050-45C9-853E-0806995C2A01}" dt="2024-03-05T09:35:25.568" v="652"/>
          <ac:spMkLst>
            <pc:docMk/>
            <pc:sldMk cId="862209216" sldId="480"/>
            <ac:spMk id="204" creationId="{756889A7-B4B4-B1E1-C8DB-6C3685C86236}"/>
          </ac:spMkLst>
        </pc:spChg>
        <pc:spChg chg="mod">
          <ac:chgData name="H M" userId="84cd2103f36ef0dc" providerId="LiveId" clId="{770B115F-2050-45C9-853E-0806995C2A01}" dt="2024-03-05T09:35:25.568" v="652"/>
          <ac:spMkLst>
            <pc:docMk/>
            <pc:sldMk cId="862209216" sldId="480"/>
            <ac:spMk id="205" creationId="{396B393A-F790-163E-538E-6CAF8BE0118A}"/>
          </ac:spMkLst>
        </pc:spChg>
        <pc:spChg chg="mod">
          <ac:chgData name="H M" userId="84cd2103f36ef0dc" providerId="LiveId" clId="{770B115F-2050-45C9-853E-0806995C2A01}" dt="2024-03-05T09:35:25.568" v="652"/>
          <ac:spMkLst>
            <pc:docMk/>
            <pc:sldMk cId="862209216" sldId="480"/>
            <ac:spMk id="206" creationId="{F135ED50-0088-5D2A-325B-BC15316DCF03}"/>
          </ac:spMkLst>
        </pc:spChg>
        <pc:spChg chg="mod">
          <ac:chgData name="H M" userId="84cd2103f36ef0dc" providerId="LiveId" clId="{770B115F-2050-45C9-853E-0806995C2A01}" dt="2024-03-05T09:35:25.568" v="652"/>
          <ac:spMkLst>
            <pc:docMk/>
            <pc:sldMk cId="862209216" sldId="480"/>
            <ac:spMk id="207" creationId="{06830F13-1432-90BB-43E4-1C248DBBF58C}"/>
          </ac:spMkLst>
        </pc:spChg>
        <pc:spChg chg="mod">
          <ac:chgData name="H M" userId="84cd2103f36ef0dc" providerId="LiveId" clId="{770B115F-2050-45C9-853E-0806995C2A01}" dt="2024-03-05T09:35:25.568" v="652"/>
          <ac:spMkLst>
            <pc:docMk/>
            <pc:sldMk cId="862209216" sldId="480"/>
            <ac:spMk id="209" creationId="{50179C40-BB27-F227-59FF-A3A4C85D78B0}"/>
          </ac:spMkLst>
        </pc:spChg>
        <pc:spChg chg="mod">
          <ac:chgData name="H M" userId="84cd2103f36ef0dc" providerId="LiveId" clId="{770B115F-2050-45C9-853E-0806995C2A01}" dt="2024-03-05T09:35:25.568" v="652"/>
          <ac:spMkLst>
            <pc:docMk/>
            <pc:sldMk cId="862209216" sldId="480"/>
            <ac:spMk id="210" creationId="{7BA06302-1DBE-5715-DC8F-0D4125F84EAE}"/>
          </ac:spMkLst>
        </pc:spChg>
        <pc:spChg chg="mod">
          <ac:chgData name="H M" userId="84cd2103f36ef0dc" providerId="LiveId" clId="{770B115F-2050-45C9-853E-0806995C2A01}" dt="2024-03-05T09:35:25.568" v="652"/>
          <ac:spMkLst>
            <pc:docMk/>
            <pc:sldMk cId="862209216" sldId="480"/>
            <ac:spMk id="211" creationId="{87421781-9429-8C23-D48E-49BBDAAEDE04}"/>
          </ac:spMkLst>
        </pc:spChg>
        <pc:spChg chg="mod">
          <ac:chgData name="H M" userId="84cd2103f36ef0dc" providerId="LiveId" clId="{770B115F-2050-45C9-853E-0806995C2A01}" dt="2024-03-05T09:35:25.568" v="652"/>
          <ac:spMkLst>
            <pc:docMk/>
            <pc:sldMk cId="862209216" sldId="480"/>
            <ac:spMk id="212" creationId="{3B737FD0-34EC-282C-B4AF-067649698620}"/>
          </ac:spMkLst>
        </pc:spChg>
        <pc:spChg chg="mod">
          <ac:chgData name="H M" userId="84cd2103f36ef0dc" providerId="LiveId" clId="{770B115F-2050-45C9-853E-0806995C2A01}" dt="2024-03-05T09:35:25.568" v="652"/>
          <ac:spMkLst>
            <pc:docMk/>
            <pc:sldMk cId="862209216" sldId="480"/>
            <ac:spMk id="213" creationId="{BA86D9DD-91FA-E5CB-17C9-330A3539E355}"/>
          </ac:spMkLst>
        </pc:spChg>
        <pc:spChg chg="mod">
          <ac:chgData name="H M" userId="84cd2103f36ef0dc" providerId="LiveId" clId="{770B115F-2050-45C9-853E-0806995C2A01}" dt="2024-03-05T09:35:25.568" v="652"/>
          <ac:spMkLst>
            <pc:docMk/>
            <pc:sldMk cId="862209216" sldId="480"/>
            <ac:spMk id="214" creationId="{47BB8F7A-2AAB-EE0B-89E2-3254C670B039}"/>
          </ac:spMkLst>
        </pc:spChg>
        <pc:spChg chg="mod">
          <ac:chgData name="H M" userId="84cd2103f36ef0dc" providerId="LiveId" clId="{770B115F-2050-45C9-853E-0806995C2A01}" dt="2024-03-05T09:35:25.568" v="652"/>
          <ac:spMkLst>
            <pc:docMk/>
            <pc:sldMk cId="862209216" sldId="480"/>
            <ac:spMk id="215" creationId="{F8BF6F90-C65A-BB19-C3AC-865BC7C90F01}"/>
          </ac:spMkLst>
        </pc:spChg>
        <pc:spChg chg="mod">
          <ac:chgData name="H M" userId="84cd2103f36ef0dc" providerId="LiveId" clId="{770B115F-2050-45C9-853E-0806995C2A01}" dt="2024-03-05T09:35:25.568" v="652"/>
          <ac:spMkLst>
            <pc:docMk/>
            <pc:sldMk cId="862209216" sldId="480"/>
            <ac:spMk id="216" creationId="{B1E506F5-2E7F-0775-240C-BA505347B53F}"/>
          </ac:spMkLst>
        </pc:spChg>
        <pc:spChg chg="mod">
          <ac:chgData name="H M" userId="84cd2103f36ef0dc" providerId="LiveId" clId="{770B115F-2050-45C9-853E-0806995C2A01}" dt="2024-03-05T09:35:25.568" v="652"/>
          <ac:spMkLst>
            <pc:docMk/>
            <pc:sldMk cId="862209216" sldId="480"/>
            <ac:spMk id="217" creationId="{66AB47D2-81DE-18F0-6C5E-FE6261F64319}"/>
          </ac:spMkLst>
        </pc:spChg>
        <pc:spChg chg="mod">
          <ac:chgData name="H M" userId="84cd2103f36ef0dc" providerId="LiveId" clId="{770B115F-2050-45C9-853E-0806995C2A01}" dt="2024-03-05T09:35:25.568" v="652"/>
          <ac:spMkLst>
            <pc:docMk/>
            <pc:sldMk cId="862209216" sldId="480"/>
            <ac:spMk id="218" creationId="{1E0CE4EA-1298-77D3-68C3-E2E0BEEB73E4}"/>
          </ac:spMkLst>
        </pc:spChg>
        <pc:spChg chg="mod">
          <ac:chgData name="H M" userId="84cd2103f36ef0dc" providerId="LiveId" clId="{770B115F-2050-45C9-853E-0806995C2A01}" dt="2024-03-05T09:35:25.568" v="652"/>
          <ac:spMkLst>
            <pc:docMk/>
            <pc:sldMk cId="862209216" sldId="480"/>
            <ac:spMk id="219" creationId="{4213267D-01E3-395E-02D9-2922310FF582}"/>
          </ac:spMkLst>
        </pc:spChg>
        <pc:spChg chg="mod">
          <ac:chgData name="H M" userId="84cd2103f36ef0dc" providerId="LiveId" clId="{770B115F-2050-45C9-853E-0806995C2A01}" dt="2024-03-05T09:35:25.568" v="652"/>
          <ac:spMkLst>
            <pc:docMk/>
            <pc:sldMk cId="862209216" sldId="480"/>
            <ac:spMk id="220" creationId="{F895CB40-7FFA-FB3C-326E-FD06CEAA1FCE}"/>
          </ac:spMkLst>
        </pc:spChg>
        <pc:spChg chg="mod">
          <ac:chgData name="H M" userId="84cd2103f36ef0dc" providerId="LiveId" clId="{770B115F-2050-45C9-853E-0806995C2A01}" dt="2024-03-05T09:35:25.568" v="652"/>
          <ac:spMkLst>
            <pc:docMk/>
            <pc:sldMk cId="862209216" sldId="480"/>
            <ac:spMk id="221" creationId="{F01296EB-6A23-1B86-AF5A-1ED93BB4CB1F}"/>
          </ac:spMkLst>
        </pc:spChg>
        <pc:spChg chg="mod">
          <ac:chgData name="H M" userId="84cd2103f36ef0dc" providerId="LiveId" clId="{770B115F-2050-45C9-853E-0806995C2A01}" dt="2024-03-05T09:35:25.568" v="652"/>
          <ac:spMkLst>
            <pc:docMk/>
            <pc:sldMk cId="862209216" sldId="480"/>
            <ac:spMk id="222" creationId="{EBE66F63-2C26-0207-B6B1-E54D20B0617C}"/>
          </ac:spMkLst>
        </pc:spChg>
        <pc:spChg chg="mod">
          <ac:chgData name="H M" userId="84cd2103f36ef0dc" providerId="LiveId" clId="{770B115F-2050-45C9-853E-0806995C2A01}" dt="2024-03-05T09:35:25.568" v="652"/>
          <ac:spMkLst>
            <pc:docMk/>
            <pc:sldMk cId="862209216" sldId="480"/>
            <ac:spMk id="223" creationId="{C511E019-D491-598C-F0C1-96A0976A1F4D}"/>
          </ac:spMkLst>
        </pc:spChg>
        <pc:spChg chg="mod">
          <ac:chgData name="H M" userId="84cd2103f36ef0dc" providerId="LiveId" clId="{770B115F-2050-45C9-853E-0806995C2A01}" dt="2024-03-05T09:35:25.568" v="652"/>
          <ac:spMkLst>
            <pc:docMk/>
            <pc:sldMk cId="862209216" sldId="480"/>
            <ac:spMk id="224" creationId="{50E616AF-2102-D761-3AB0-266AE6C80C77}"/>
          </ac:spMkLst>
        </pc:spChg>
        <pc:spChg chg="mod">
          <ac:chgData name="H M" userId="84cd2103f36ef0dc" providerId="LiveId" clId="{770B115F-2050-45C9-853E-0806995C2A01}" dt="2024-03-05T09:35:25.568" v="652"/>
          <ac:spMkLst>
            <pc:docMk/>
            <pc:sldMk cId="862209216" sldId="480"/>
            <ac:spMk id="225" creationId="{573ECEE9-35B8-5FBC-3E51-CF0BE6787FF6}"/>
          </ac:spMkLst>
        </pc:spChg>
        <pc:spChg chg="mod">
          <ac:chgData name="H M" userId="84cd2103f36ef0dc" providerId="LiveId" clId="{770B115F-2050-45C9-853E-0806995C2A01}" dt="2024-03-05T09:35:25.568" v="652"/>
          <ac:spMkLst>
            <pc:docMk/>
            <pc:sldMk cId="862209216" sldId="480"/>
            <ac:spMk id="226" creationId="{5B056C96-2252-7293-2098-85459ED91FA1}"/>
          </ac:spMkLst>
        </pc:spChg>
        <pc:spChg chg="mod">
          <ac:chgData name="H M" userId="84cd2103f36ef0dc" providerId="LiveId" clId="{770B115F-2050-45C9-853E-0806995C2A01}" dt="2024-03-05T09:35:25.568" v="652"/>
          <ac:spMkLst>
            <pc:docMk/>
            <pc:sldMk cId="862209216" sldId="480"/>
            <ac:spMk id="227" creationId="{989C8275-C010-4945-8AC1-1D7756F8EDF6}"/>
          </ac:spMkLst>
        </pc:spChg>
        <pc:spChg chg="mod">
          <ac:chgData name="H M" userId="84cd2103f36ef0dc" providerId="LiveId" clId="{770B115F-2050-45C9-853E-0806995C2A01}" dt="2024-03-05T09:36:00.329" v="662"/>
          <ac:spMkLst>
            <pc:docMk/>
            <pc:sldMk cId="862209216" sldId="480"/>
            <ac:spMk id="233" creationId="{9EEB07B8-F016-C789-4139-B7A46C9557E0}"/>
          </ac:spMkLst>
        </pc:spChg>
        <pc:spChg chg="mod">
          <ac:chgData name="H M" userId="84cd2103f36ef0dc" providerId="LiveId" clId="{770B115F-2050-45C9-853E-0806995C2A01}" dt="2024-03-05T09:36:00.329" v="662"/>
          <ac:spMkLst>
            <pc:docMk/>
            <pc:sldMk cId="862209216" sldId="480"/>
            <ac:spMk id="234" creationId="{91190B29-11C0-3C20-EF94-B4BF766237A6}"/>
          </ac:spMkLst>
        </pc:spChg>
        <pc:spChg chg="mod">
          <ac:chgData name="H M" userId="84cd2103f36ef0dc" providerId="LiveId" clId="{770B115F-2050-45C9-853E-0806995C2A01}" dt="2024-03-05T09:36:00.329" v="662"/>
          <ac:spMkLst>
            <pc:docMk/>
            <pc:sldMk cId="862209216" sldId="480"/>
            <ac:spMk id="235" creationId="{91616E36-55A7-89A9-30E2-A7ABDA6504DB}"/>
          </ac:spMkLst>
        </pc:spChg>
        <pc:spChg chg="mod">
          <ac:chgData name="H M" userId="84cd2103f36ef0dc" providerId="LiveId" clId="{770B115F-2050-45C9-853E-0806995C2A01}" dt="2024-03-05T09:36:00.329" v="662"/>
          <ac:spMkLst>
            <pc:docMk/>
            <pc:sldMk cId="862209216" sldId="480"/>
            <ac:spMk id="236" creationId="{53F0490D-4BB1-FFF1-FA7C-20139B491482}"/>
          </ac:spMkLst>
        </pc:spChg>
        <pc:spChg chg="mod">
          <ac:chgData name="H M" userId="84cd2103f36ef0dc" providerId="LiveId" clId="{770B115F-2050-45C9-853E-0806995C2A01}" dt="2024-03-05T09:36:00.329" v="662"/>
          <ac:spMkLst>
            <pc:docMk/>
            <pc:sldMk cId="862209216" sldId="480"/>
            <ac:spMk id="237" creationId="{80219371-3750-4BD0-E7BE-3EBEFD43689B}"/>
          </ac:spMkLst>
        </pc:spChg>
        <pc:spChg chg="mod">
          <ac:chgData name="H M" userId="84cd2103f36ef0dc" providerId="LiveId" clId="{770B115F-2050-45C9-853E-0806995C2A01}" dt="2024-03-05T09:36:00.329" v="662"/>
          <ac:spMkLst>
            <pc:docMk/>
            <pc:sldMk cId="862209216" sldId="480"/>
            <ac:spMk id="238" creationId="{88B364E1-9107-6EF1-4CAF-002FD569CF47}"/>
          </ac:spMkLst>
        </pc:spChg>
        <pc:spChg chg="mod">
          <ac:chgData name="H M" userId="84cd2103f36ef0dc" providerId="LiveId" clId="{770B115F-2050-45C9-853E-0806995C2A01}" dt="2024-03-05T09:36:00.329" v="662"/>
          <ac:spMkLst>
            <pc:docMk/>
            <pc:sldMk cId="862209216" sldId="480"/>
            <ac:spMk id="239" creationId="{B3B172DC-A375-7193-B8E2-4941D0F0ED2D}"/>
          </ac:spMkLst>
        </pc:spChg>
        <pc:spChg chg="mod">
          <ac:chgData name="H M" userId="84cd2103f36ef0dc" providerId="LiveId" clId="{770B115F-2050-45C9-853E-0806995C2A01}" dt="2024-03-05T09:36:00.329" v="662"/>
          <ac:spMkLst>
            <pc:docMk/>
            <pc:sldMk cId="862209216" sldId="480"/>
            <ac:spMk id="240" creationId="{D818D81E-5EFD-E920-5A8F-5E173BEC98D8}"/>
          </ac:spMkLst>
        </pc:spChg>
        <pc:spChg chg="mod">
          <ac:chgData name="H M" userId="84cd2103f36ef0dc" providerId="LiveId" clId="{770B115F-2050-45C9-853E-0806995C2A01}" dt="2024-03-05T09:36:00.329" v="662"/>
          <ac:spMkLst>
            <pc:docMk/>
            <pc:sldMk cId="862209216" sldId="480"/>
            <ac:spMk id="241" creationId="{B313B6E3-FCE9-BC86-65C1-86D64873B1F6}"/>
          </ac:spMkLst>
        </pc:spChg>
        <pc:spChg chg="mod">
          <ac:chgData name="H M" userId="84cd2103f36ef0dc" providerId="LiveId" clId="{770B115F-2050-45C9-853E-0806995C2A01}" dt="2024-03-05T09:36:00.329" v="662"/>
          <ac:spMkLst>
            <pc:docMk/>
            <pc:sldMk cId="862209216" sldId="480"/>
            <ac:spMk id="242" creationId="{EE345ED1-B467-7833-6870-FA31655F4900}"/>
          </ac:spMkLst>
        </pc:spChg>
        <pc:spChg chg="mod">
          <ac:chgData name="H M" userId="84cd2103f36ef0dc" providerId="LiveId" clId="{770B115F-2050-45C9-853E-0806995C2A01}" dt="2024-03-05T09:36:00.329" v="662"/>
          <ac:spMkLst>
            <pc:docMk/>
            <pc:sldMk cId="862209216" sldId="480"/>
            <ac:spMk id="243" creationId="{EA7EECAC-09A6-76E8-6195-6C576F1942CE}"/>
          </ac:spMkLst>
        </pc:spChg>
        <pc:spChg chg="mod">
          <ac:chgData name="H M" userId="84cd2103f36ef0dc" providerId="LiveId" clId="{770B115F-2050-45C9-853E-0806995C2A01}" dt="2024-03-05T09:36:00.329" v="662"/>
          <ac:spMkLst>
            <pc:docMk/>
            <pc:sldMk cId="862209216" sldId="480"/>
            <ac:spMk id="244" creationId="{A0AEB90D-6BAF-C569-ECDA-85480B71F37C}"/>
          </ac:spMkLst>
        </pc:spChg>
        <pc:spChg chg="mod">
          <ac:chgData name="H M" userId="84cd2103f36ef0dc" providerId="LiveId" clId="{770B115F-2050-45C9-853E-0806995C2A01}" dt="2024-03-05T09:36:00.329" v="662"/>
          <ac:spMkLst>
            <pc:docMk/>
            <pc:sldMk cId="862209216" sldId="480"/>
            <ac:spMk id="245" creationId="{BC6BAFAE-57AC-2A85-0E8D-D7CA42C512A3}"/>
          </ac:spMkLst>
        </pc:spChg>
        <pc:spChg chg="mod">
          <ac:chgData name="H M" userId="84cd2103f36ef0dc" providerId="LiveId" clId="{770B115F-2050-45C9-853E-0806995C2A01}" dt="2024-03-05T09:36:00.329" v="662"/>
          <ac:spMkLst>
            <pc:docMk/>
            <pc:sldMk cId="862209216" sldId="480"/>
            <ac:spMk id="246" creationId="{3009DEC9-9C4D-4636-91E2-232DB9D1D3CF}"/>
          </ac:spMkLst>
        </pc:spChg>
        <pc:spChg chg="mod">
          <ac:chgData name="H M" userId="84cd2103f36ef0dc" providerId="LiveId" clId="{770B115F-2050-45C9-853E-0806995C2A01}" dt="2024-03-05T09:36:00.329" v="662"/>
          <ac:spMkLst>
            <pc:docMk/>
            <pc:sldMk cId="862209216" sldId="480"/>
            <ac:spMk id="247" creationId="{3EA4F6BE-FBA2-EA44-399D-EDBDDBBA00D1}"/>
          </ac:spMkLst>
        </pc:spChg>
        <pc:spChg chg="mod">
          <ac:chgData name="H M" userId="84cd2103f36ef0dc" providerId="LiveId" clId="{770B115F-2050-45C9-853E-0806995C2A01}" dt="2024-03-05T09:36:00.329" v="662"/>
          <ac:spMkLst>
            <pc:docMk/>
            <pc:sldMk cId="862209216" sldId="480"/>
            <ac:spMk id="248" creationId="{F355DB3F-C83C-93AD-F135-7B9DD7137C17}"/>
          </ac:spMkLst>
        </pc:spChg>
        <pc:spChg chg="mod">
          <ac:chgData name="H M" userId="84cd2103f36ef0dc" providerId="LiveId" clId="{770B115F-2050-45C9-853E-0806995C2A01}" dt="2024-03-05T09:36:00.329" v="662"/>
          <ac:spMkLst>
            <pc:docMk/>
            <pc:sldMk cId="862209216" sldId="480"/>
            <ac:spMk id="249" creationId="{9691B462-5D1D-E72A-32F8-98AB7CDC5BE4}"/>
          </ac:spMkLst>
        </pc:spChg>
        <pc:spChg chg="mod">
          <ac:chgData name="H M" userId="84cd2103f36ef0dc" providerId="LiveId" clId="{770B115F-2050-45C9-853E-0806995C2A01}" dt="2024-03-05T09:36:00.329" v="662"/>
          <ac:spMkLst>
            <pc:docMk/>
            <pc:sldMk cId="862209216" sldId="480"/>
            <ac:spMk id="250" creationId="{1529AC79-06A7-A833-C644-A8FBFF095720}"/>
          </ac:spMkLst>
        </pc:spChg>
        <pc:spChg chg="mod">
          <ac:chgData name="H M" userId="84cd2103f36ef0dc" providerId="LiveId" clId="{770B115F-2050-45C9-853E-0806995C2A01}" dt="2024-03-05T09:36:00.329" v="662"/>
          <ac:spMkLst>
            <pc:docMk/>
            <pc:sldMk cId="862209216" sldId="480"/>
            <ac:spMk id="251" creationId="{EB4CC9B7-6D9C-F6B8-542C-4E6ECABE27D1}"/>
          </ac:spMkLst>
        </pc:spChg>
        <pc:spChg chg="mod">
          <ac:chgData name="H M" userId="84cd2103f36ef0dc" providerId="LiveId" clId="{770B115F-2050-45C9-853E-0806995C2A01}" dt="2024-03-05T09:36:00.329" v="662"/>
          <ac:spMkLst>
            <pc:docMk/>
            <pc:sldMk cId="862209216" sldId="480"/>
            <ac:spMk id="252" creationId="{7BCC4152-D33F-544B-5D22-243AED97A40D}"/>
          </ac:spMkLst>
        </pc:spChg>
        <pc:spChg chg="mod">
          <ac:chgData name="H M" userId="84cd2103f36ef0dc" providerId="LiveId" clId="{770B115F-2050-45C9-853E-0806995C2A01}" dt="2024-03-05T09:36:00.329" v="662"/>
          <ac:spMkLst>
            <pc:docMk/>
            <pc:sldMk cId="862209216" sldId="480"/>
            <ac:spMk id="253" creationId="{83DF32F1-0B5D-D54E-FFBA-5A224E158CA9}"/>
          </ac:spMkLst>
        </pc:spChg>
        <pc:spChg chg="mod">
          <ac:chgData name="H M" userId="84cd2103f36ef0dc" providerId="LiveId" clId="{770B115F-2050-45C9-853E-0806995C2A01}" dt="2024-03-05T09:36:00.329" v="662"/>
          <ac:spMkLst>
            <pc:docMk/>
            <pc:sldMk cId="862209216" sldId="480"/>
            <ac:spMk id="254" creationId="{B99A3163-21DB-B578-00EE-6553D05602D4}"/>
          </ac:spMkLst>
        </pc:spChg>
        <pc:spChg chg="mod">
          <ac:chgData name="H M" userId="84cd2103f36ef0dc" providerId="LiveId" clId="{770B115F-2050-45C9-853E-0806995C2A01}" dt="2024-03-05T09:36:00.329" v="662"/>
          <ac:spMkLst>
            <pc:docMk/>
            <pc:sldMk cId="862209216" sldId="480"/>
            <ac:spMk id="256" creationId="{1E52FEA2-D77C-A330-6D1A-09F28CF57128}"/>
          </ac:spMkLst>
        </pc:spChg>
        <pc:spChg chg="mod">
          <ac:chgData name="H M" userId="84cd2103f36ef0dc" providerId="LiveId" clId="{770B115F-2050-45C9-853E-0806995C2A01}" dt="2024-03-05T09:36:00.329" v="662"/>
          <ac:spMkLst>
            <pc:docMk/>
            <pc:sldMk cId="862209216" sldId="480"/>
            <ac:spMk id="257" creationId="{493FC22C-B34A-3CDB-DD0D-41486AF0B0BA}"/>
          </ac:spMkLst>
        </pc:spChg>
        <pc:spChg chg="mod">
          <ac:chgData name="H M" userId="84cd2103f36ef0dc" providerId="LiveId" clId="{770B115F-2050-45C9-853E-0806995C2A01}" dt="2024-03-05T09:36:00.329" v="662"/>
          <ac:spMkLst>
            <pc:docMk/>
            <pc:sldMk cId="862209216" sldId="480"/>
            <ac:spMk id="258" creationId="{1CB83D1C-F0D8-17B5-C3A2-4A2377B7FC8E}"/>
          </ac:spMkLst>
        </pc:spChg>
        <pc:spChg chg="mod">
          <ac:chgData name="H M" userId="84cd2103f36ef0dc" providerId="LiveId" clId="{770B115F-2050-45C9-853E-0806995C2A01}" dt="2024-03-05T09:36:00.329" v="662"/>
          <ac:spMkLst>
            <pc:docMk/>
            <pc:sldMk cId="862209216" sldId="480"/>
            <ac:spMk id="259" creationId="{B2447414-DECC-19D3-A801-CE0DEFC34620}"/>
          </ac:spMkLst>
        </pc:spChg>
        <pc:spChg chg="mod">
          <ac:chgData name="H M" userId="84cd2103f36ef0dc" providerId="LiveId" clId="{770B115F-2050-45C9-853E-0806995C2A01}" dt="2024-03-05T09:36:00.329" v="662"/>
          <ac:spMkLst>
            <pc:docMk/>
            <pc:sldMk cId="862209216" sldId="480"/>
            <ac:spMk id="260" creationId="{7A92A207-9EAD-CB43-9539-8403BABA9682}"/>
          </ac:spMkLst>
        </pc:spChg>
        <pc:spChg chg="mod">
          <ac:chgData name="H M" userId="84cd2103f36ef0dc" providerId="LiveId" clId="{770B115F-2050-45C9-853E-0806995C2A01}" dt="2024-03-05T09:36:00.329" v="662"/>
          <ac:spMkLst>
            <pc:docMk/>
            <pc:sldMk cId="862209216" sldId="480"/>
            <ac:spMk id="261" creationId="{F9BE3B53-D8BC-B47F-5BAF-71A2B0DC7039}"/>
          </ac:spMkLst>
        </pc:spChg>
        <pc:spChg chg="mod">
          <ac:chgData name="H M" userId="84cd2103f36ef0dc" providerId="LiveId" clId="{770B115F-2050-45C9-853E-0806995C2A01}" dt="2024-03-05T09:36:00.329" v="662"/>
          <ac:spMkLst>
            <pc:docMk/>
            <pc:sldMk cId="862209216" sldId="480"/>
            <ac:spMk id="262" creationId="{F4517BE4-A305-0835-4EB5-03F4615CC42F}"/>
          </ac:spMkLst>
        </pc:spChg>
        <pc:spChg chg="mod">
          <ac:chgData name="H M" userId="84cd2103f36ef0dc" providerId="LiveId" clId="{770B115F-2050-45C9-853E-0806995C2A01}" dt="2024-03-05T09:36:00.329" v="662"/>
          <ac:spMkLst>
            <pc:docMk/>
            <pc:sldMk cId="862209216" sldId="480"/>
            <ac:spMk id="263" creationId="{404298A0-DC01-44E6-84FD-9F672EA483D3}"/>
          </ac:spMkLst>
        </pc:spChg>
        <pc:spChg chg="mod">
          <ac:chgData name="H M" userId="84cd2103f36ef0dc" providerId="LiveId" clId="{770B115F-2050-45C9-853E-0806995C2A01}" dt="2024-03-05T09:36:00.329" v="662"/>
          <ac:spMkLst>
            <pc:docMk/>
            <pc:sldMk cId="862209216" sldId="480"/>
            <ac:spMk id="264" creationId="{54B0EC89-FCD4-7B3C-4BC5-6A31C2E5756F}"/>
          </ac:spMkLst>
        </pc:spChg>
        <pc:spChg chg="mod">
          <ac:chgData name="H M" userId="84cd2103f36ef0dc" providerId="LiveId" clId="{770B115F-2050-45C9-853E-0806995C2A01}" dt="2024-03-05T09:36:00.329" v="662"/>
          <ac:spMkLst>
            <pc:docMk/>
            <pc:sldMk cId="862209216" sldId="480"/>
            <ac:spMk id="265" creationId="{25EE909C-16B9-C928-94AD-29C664CB0538}"/>
          </ac:spMkLst>
        </pc:spChg>
        <pc:spChg chg="mod">
          <ac:chgData name="H M" userId="84cd2103f36ef0dc" providerId="LiveId" clId="{770B115F-2050-45C9-853E-0806995C2A01}" dt="2024-03-05T09:36:00.329" v="662"/>
          <ac:spMkLst>
            <pc:docMk/>
            <pc:sldMk cId="862209216" sldId="480"/>
            <ac:spMk id="266" creationId="{A92AB81F-E351-ADB7-DD39-A19865E5D3BF}"/>
          </ac:spMkLst>
        </pc:spChg>
        <pc:spChg chg="mod">
          <ac:chgData name="H M" userId="84cd2103f36ef0dc" providerId="LiveId" clId="{770B115F-2050-45C9-853E-0806995C2A01}" dt="2024-03-05T09:36:00.329" v="662"/>
          <ac:spMkLst>
            <pc:docMk/>
            <pc:sldMk cId="862209216" sldId="480"/>
            <ac:spMk id="267" creationId="{CD54C71E-025B-4184-E978-A8B4D6286475}"/>
          </ac:spMkLst>
        </pc:spChg>
        <pc:spChg chg="mod">
          <ac:chgData name="H M" userId="84cd2103f36ef0dc" providerId="LiveId" clId="{770B115F-2050-45C9-853E-0806995C2A01}" dt="2024-03-05T09:36:00.329" v="662"/>
          <ac:spMkLst>
            <pc:docMk/>
            <pc:sldMk cId="862209216" sldId="480"/>
            <ac:spMk id="268" creationId="{B770338E-82E9-DFB0-EF0C-F310A77A9062}"/>
          </ac:spMkLst>
        </pc:spChg>
        <pc:spChg chg="mod">
          <ac:chgData name="H M" userId="84cd2103f36ef0dc" providerId="LiveId" clId="{770B115F-2050-45C9-853E-0806995C2A01}" dt="2024-03-05T09:36:00.329" v="662"/>
          <ac:spMkLst>
            <pc:docMk/>
            <pc:sldMk cId="862209216" sldId="480"/>
            <ac:spMk id="269" creationId="{93ECD20E-E530-E9F2-9450-3D1D31BBEC77}"/>
          </ac:spMkLst>
        </pc:spChg>
        <pc:spChg chg="mod">
          <ac:chgData name="H M" userId="84cd2103f36ef0dc" providerId="LiveId" clId="{770B115F-2050-45C9-853E-0806995C2A01}" dt="2024-03-05T09:36:00.329" v="662"/>
          <ac:spMkLst>
            <pc:docMk/>
            <pc:sldMk cId="862209216" sldId="480"/>
            <ac:spMk id="270" creationId="{925CCEED-FE01-8F64-DF78-87BC8D58B08F}"/>
          </ac:spMkLst>
        </pc:spChg>
        <pc:spChg chg="mod">
          <ac:chgData name="H M" userId="84cd2103f36ef0dc" providerId="LiveId" clId="{770B115F-2050-45C9-853E-0806995C2A01}" dt="2024-03-05T09:36:00.329" v="662"/>
          <ac:spMkLst>
            <pc:docMk/>
            <pc:sldMk cId="862209216" sldId="480"/>
            <ac:spMk id="271" creationId="{5170AF86-1D73-C6A6-26DA-2548B23F68AF}"/>
          </ac:spMkLst>
        </pc:spChg>
        <pc:spChg chg="mod">
          <ac:chgData name="H M" userId="84cd2103f36ef0dc" providerId="LiveId" clId="{770B115F-2050-45C9-853E-0806995C2A01}" dt="2024-03-05T09:36:00.329" v="662"/>
          <ac:spMkLst>
            <pc:docMk/>
            <pc:sldMk cId="862209216" sldId="480"/>
            <ac:spMk id="272" creationId="{C540A6B0-A2A8-C29E-E618-171682D419A2}"/>
          </ac:spMkLst>
        </pc:spChg>
        <pc:spChg chg="mod">
          <ac:chgData name="H M" userId="84cd2103f36ef0dc" providerId="LiveId" clId="{770B115F-2050-45C9-853E-0806995C2A01}" dt="2024-03-05T09:36:00.329" v="662"/>
          <ac:spMkLst>
            <pc:docMk/>
            <pc:sldMk cId="862209216" sldId="480"/>
            <ac:spMk id="273" creationId="{0422A23D-68A1-F4D2-E1AD-EA63453875DF}"/>
          </ac:spMkLst>
        </pc:spChg>
        <pc:spChg chg="mod">
          <ac:chgData name="H M" userId="84cd2103f36ef0dc" providerId="LiveId" clId="{770B115F-2050-45C9-853E-0806995C2A01}" dt="2024-03-05T09:36:00.329" v="662"/>
          <ac:spMkLst>
            <pc:docMk/>
            <pc:sldMk cId="862209216" sldId="480"/>
            <ac:spMk id="274" creationId="{EB28EF50-C3C7-BB02-655B-313F2305649C}"/>
          </ac:spMkLst>
        </pc:spChg>
        <pc:spChg chg="mod">
          <ac:chgData name="H M" userId="84cd2103f36ef0dc" providerId="LiveId" clId="{770B115F-2050-45C9-853E-0806995C2A01}" dt="2024-03-05T09:36:00.329" v="662"/>
          <ac:spMkLst>
            <pc:docMk/>
            <pc:sldMk cId="862209216" sldId="480"/>
            <ac:spMk id="275" creationId="{23967EE4-8600-1E04-399D-8BEBC446512B}"/>
          </ac:spMkLst>
        </pc:spChg>
        <pc:spChg chg="mod">
          <ac:chgData name="H M" userId="84cd2103f36ef0dc" providerId="LiveId" clId="{770B115F-2050-45C9-853E-0806995C2A01}" dt="2024-03-05T09:36:00.329" v="662"/>
          <ac:spMkLst>
            <pc:docMk/>
            <pc:sldMk cId="862209216" sldId="480"/>
            <ac:spMk id="276" creationId="{E0166495-7EEB-6425-DD72-8B5DE266D4FC}"/>
          </ac:spMkLst>
        </pc:spChg>
        <pc:spChg chg="mod">
          <ac:chgData name="H M" userId="84cd2103f36ef0dc" providerId="LiveId" clId="{770B115F-2050-45C9-853E-0806995C2A01}" dt="2024-03-05T09:36:00.329" v="662"/>
          <ac:spMkLst>
            <pc:docMk/>
            <pc:sldMk cId="862209216" sldId="480"/>
            <ac:spMk id="277" creationId="{105A3960-73AE-11B9-52E5-36D6CC2CB056}"/>
          </ac:spMkLst>
        </pc:spChg>
        <pc:spChg chg="mod">
          <ac:chgData name="H M" userId="84cd2103f36ef0dc" providerId="LiveId" clId="{770B115F-2050-45C9-853E-0806995C2A01}" dt="2024-03-05T09:36:00.329" v="662"/>
          <ac:spMkLst>
            <pc:docMk/>
            <pc:sldMk cId="862209216" sldId="480"/>
            <ac:spMk id="278" creationId="{53F5E0E7-F5EC-B01E-064D-87E0A052BE71}"/>
          </ac:spMkLst>
        </pc:spChg>
        <pc:spChg chg="mod">
          <ac:chgData name="H M" userId="84cd2103f36ef0dc" providerId="LiveId" clId="{770B115F-2050-45C9-853E-0806995C2A01}" dt="2024-03-05T09:36:00.329" v="662"/>
          <ac:spMkLst>
            <pc:docMk/>
            <pc:sldMk cId="862209216" sldId="480"/>
            <ac:spMk id="279" creationId="{08D5C76A-6CB0-558B-E468-83F36987E8CF}"/>
          </ac:spMkLst>
        </pc:spChg>
        <pc:spChg chg="mod">
          <ac:chgData name="H M" userId="84cd2103f36ef0dc" providerId="LiveId" clId="{770B115F-2050-45C9-853E-0806995C2A01}" dt="2024-03-05T09:36:00.329" v="662"/>
          <ac:spMkLst>
            <pc:docMk/>
            <pc:sldMk cId="862209216" sldId="480"/>
            <ac:spMk id="280" creationId="{7596F85C-417C-8CE2-88DE-91ECE90FC7AB}"/>
          </ac:spMkLst>
        </pc:spChg>
        <pc:spChg chg="mod">
          <ac:chgData name="H M" userId="84cd2103f36ef0dc" providerId="LiveId" clId="{770B115F-2050-45C9-853E-0806995C2A01}" dt="2024-03-05T09:36:00.329" v="662"/>
          <ac:spMkLst>
            <pc:docMk/>
            <pc:sldMk cId="862209216" sldId="480"/>
            <ac:spMk id="281" creationId="{A052EBD6-034B-273B-729D-2BB995AFE244}"/>
          </ac:spMkLst>
        </pc:spChg>
        <pc:spChg chg="mod">
          <ac:chgData name="H M" userId="84cd2103f36ef0dc" providerId="LiveId" clId="{770B115F-2050-45C9-853E-0806995C2A01}" dt="2024-03-05T09:36:00.329" v="662"/>
          <ac:spMkLst>
            <pc:docMk/>
            <pc:sldMk cId="862209216" sldId="480"/>
            <ac:spMk id="282" creationId="{BC5A1C5E-8805-FD7A-9ED7-069C10A79AAF}"/>
          </ac:spMkLst>
        </pc:spChg>
        <pc:spChg chg="mod">
          <ac:chgData name="H M" userId="84cd2103f36ef0dc" providerId="LiveId" clId="{770B115F-2050-45C9-853E-0806995C2A01}" dt="2024-03-05T09:36:00.329" v="662"/>
          <ac:spMkLst>
            <pc:docMk/>
            <pc:sldMk cId="862209216" sldId="480"/>
            <ac:spMk id="283" creationId="{07BA79DA-92D6-31AD-AF10-6FE616F72ABD}"/>
          </ac:spMkLst>
        </pc:spChg>
        <pc:spChg chg="mod">
          <ac:chgData name="H M" userId="84cd2103f36ef0dc" providerId="LiveId" clId="{770B115F-2050-45C9-853E-0806995C2A01}" dt="2024-03-05T09:36:00.329" v="662"/>
          <ac:spMkLst>
            <pc:docMk/>
            <pc:sldMk cId="862209216" sldId="480"/>
            <ac:spMk id="284" creationId="{EE1463D4-9AF9-F775-2826-312A3D017BAF}"/>
          </ac:spMkLst>
        </pc:spChg>
        <pc:spChg chg="mod">
          <ac:chgData name="H M" userId="84cd2103f36ef0dc" providerId="LiveId" clId="{770B115F-2050-45C9-853E-0806995C2A01}" dt="2024-03-05T09:36:00.329" v="662"/>
          <ac:spMkLst>
            <pc:docMk/>
            <pc:sldMk cId="862209216" sldId="480"/>
            <ac:spMk id="285" creationId="{755A676C-4CF2-0E16-CD17-C7B3680B7204}"/>
          </ac:spMkLst>
        </pc:spChg>
        <pc:spChg chg="mod">
          <ac:chgData name="H M" userId="84cd2103f36ef0dc" providerId="LiveId" clId="{770B115F-2050-45C9-853E-0806995C2A01}" dt="2024-03-05T09:36:00.329" v="662"/>
          <ac:spMkLst>
            <pc:docMk/>
            <pc:sldMk cId="862209216" sldId="480"/>
            <ac:spMk id="286" creationId="{168C1A25-1AE9-E6E8-5068-FEC877B5C362}"/>
          </ac:spMkLst>
        </pc:spChg>
        <pc:spChg chg="mod">
          <ac:chgData name="H M" userId="84cd2103f36ef0dc" providerId="LiveId" clId="{770B115F-2050-45C9-853E-0806995C2A01}" dt="2024-03-05T09:36:00.329" v="662"/>
          <ac:spMkLst>
            <pc:docMk/>
            <pc:sldMk cId="862209216" sldId="480"/>
            <ac:spMk id="287" creationId="{3F721A38-79F0-1108-E82A-1F3A8C3B6580}"/>
          </ac:spMkLst>
        </pc:spChg>
        <pc:spChg chg="mod">
          <ac:chgData name="H M" userId="84cd2103f36ef0dc" providerId="LiveId" clId="{770B115F-2050-45C9-853E-0806995C2A01}" dt="2024-03-05T09:36:00.329" v="662"/>
          <ac:spMkLst>
            <pc:docMk/>
            <pc:sldMk cId="862209216" sldId="480"/>
            <ac:spMk id="288" creationId="{4E4C46E3-55DF-78DA-8AEE-78D1958E6E89}"/>
          </ac:spMkLst>
        </pc:spChg>
        <pc:spChg chg="mod">
          <ac:chgData name="H M" userId="84cd2103f36ef0dc" providerId="LiveId" clId="{770B115F-2050-45C9-853E-0806995C2A01}" dt="2024-03-05T09:36:00.329" v="662"/>
          <ac:spMkLst>
            <pc:docMk/>
            <pc:sldMk cId="862209216" sldId="480"/>
            <ac:spMk id="289" creationId="{CA54CB18-7656-38E0-975D-7ABD3A67C7A4}"/>
          </ac:spMkLst>
        </pc:spChg>
        <pc:spChg chg="mod">
          <ac:chgData name="H M" userId="84cd2103f36ef0dc" providerId="LiveId" clId="{770B115F-2050-45C9-853E-0806995C2A01}" dt="2024-03-05T09:36:00.329" v="662"/>
          <ac:spMkLst>
            <pc:docMk/>
            <pc:sldMk cId="862209216" sldId="480"/>
            <ac:spMk id="290" creationId="{7723C357-5674-4724-A877-1F60562CCCA9}"/>
          </ac:spMkLst>
        </pc:spChg>
        <pc:spChg chg="mod">
          <ac:chgData name="H M" userId="84cd2103f36ef0dc" providerId="LiveId" clId="{770B115F-2050-45C9-853E-0806995C2A01}" dt="2024-03-05T09:36:00.329" v="662"/>
          <ac:spMkLst>
            <pc:docMk/>
            <pc:sldMk cId="862209216" sldId="480"/>
            <ac:spMk id="291" creationId="{76C84313-A195-0053-DB05-983271A8A4BA}"/>
          </ac:spMkLst>
        </pc:spChg>
        <pc:grpChg chg="del">
          <ac:chgData name="H M" userId="84cd2103f36ef0dc" providerId="LiveId" clId="{770B115F-2050-45C9-853E-0806995C2A01}" dt="2024-03-05T09:32:44.688" v="568" actId="478"/>
          <ac:grpSpMkLst>
            <pc:docMk/>
            <pc:sldMk cId="862209216" sldId="480"/>
            <ac:grpSpMk id="2" creationId="{DF569ADB-9852-51BF-E217-ED76CB45523C}"/>
          </ac:grpSpMkLst>
        </pc:grpChg>
        <pc:grpChg chg="del">
          <ac:chgData name="H M" userId="84cd2103f36ef0dc" providerId="LiveId" clId="{770B115F-2050-45C9-853E-0806995C2A01}" dt="2024-03-05T09:32:44.688" v="568" actId="478"/>
          <ac:grpSpMkLst>
            <pc:docMk/>
            <pc:sldMk cId="862209216" sldId="480"/>
            <ac:grpSpMk id="16" creationId="{88DCDF90-45BA-413F-1EBB-1F468EB66653}"/>
          </ac:grpSpMkLst>
        </pc:grpChg>
        <pc:grpChg chg="del">
          <ac:chgData name="H M" userId="84cd2103f36ef0dc" providerId="LiveId" clId="{770B115F-2050-45C9-853E-0806995C2A01}" dt="2024-03-05T09:32:44.688" v="568" actId="478"/>
          <ac:grpSpMkLst>
            <pc:docMk/>
            <pc:sldMk cId="862209216" sldId="480"/>
            <ac:grpSpMk id="29" creationId="{5DFE8B9E-7BDA-E794-EFA1-A13E4ED30964}"/>
          </ac:grpSpMkLst>
        </pc:grpChg>
        <pc:grpChg chg="del">
          <ac:chgData name="H M" userId="84cd2103f36ef0dc" providerId="LiveId" clId="{770B115F-2050-45C9-853E-0806995C2A01}" dt="2024-03-05T09:32:44.688" v="568" actId="478"/>
          <ac:grpSpMkLst>
            <pc:docMk/>
            <pc:sldMk cId="862209216" sldId="480"/>
            <ac:grpSpMk id="40" creationId="{FE9A541D-ED41-03F1-BD33-2F64A46E2D29}"/>
          </ac:grpSpMkLst>
        </pc:grpChg>
        <pc:grpChg chg="del">
          <ac:chgData name="H M" userId="84cd2103f36ef0dc" providerId="LiveId" clId="{770B115F-2050-45C9-853E-0806995C2A01}" dt="2024-03-05T09:32:44.688" v="568" actId="478"/>
          <ac:grpSpMkLst>
            <pc:docMk/>
            <pc:sldMk cId="862209216" sldId="480"/>
            <ac:grpSpMk id="56" creationId="{ABCE1EFF-D0E2-A0D6-F598-D222A6B7EDD0}"/>
          </ac:grpSpMkLst>
        </pc:grpChg>
        <pc:grpChg chg="del">
          <ac:chgData name="H M" userId="84cd2103f36ef0dc" providerId="LiveId" clId="{770B115F-2050-45C9-853E-0806995C2A01}" dt="2024-03-05T09:32:44.688" v="568" actId="478"/>
          <ac:grpSpMkLst>
            <pc:docMk/>
            <pc:sldMk cId="862209216" sldId="480"/>
            <ac:grpSpMk id="65" creationId="{D2A06130-1BB5-60BB-DBF6-F8A27357993C}"/>
          </ac:grpSpMkLst>
        </pc:grpChg>
        <pc:grpChg chg="del">
          <ac:chgData name="H M" userId="84cd2103f36ef0dc" providerId="LiveId" clId="{770B115F-2050-45C9-853E-0806995C2A01}" dt="2024-03-05T09:32:44.688" v="568" actId="478"/>
          <ac:grpSpMkLst>
            <pc:docMk/>
            <pc:sldMk cId="862209216" sldId="480"/>
            <ac:grpSpMk id="79" creationId="{757421AF-1561-8D15-2C32-44DAD5394C10}"/>
          </ac:grpSpMkLst>
        </pc:grpChg>
        <pc:grpChg chg="del">
          <ac:chgData name="H M" userId="84cd2103f36ef0dc" providerId="LiveId" clId="{770B115F-2050-45C9-853E-0806995C2A01}" dt="2024-03-05T09:32:44.688" v="568" actId="478"/>
          <ac:grpSpMkLst>
            <pc:docMk/>
            <pc:sldMk cId="862209216" sldId="480"/>
            <ac:grpSpMk id="95" creationId="{0D82D371-9CD4-37E1-F7F9-D534F75FB2E8}"/>
          </ac:grpSpMkLst>
        </pc:grpChg>
        <pc:grpChg chg="del">
          <ac:chgData name="H M" userId="84cd2103f36ef0dc" providerId="LiveId" clId="{770B115F-2050-45C9-853E-0806995C2A01}" dt="2024-03-05T09:32:44.688" v="568" actId="478"/>
          <ac:grpSpMkLst>
            <pc:docMk/>
            <pc:sldMk cId="862209216" sldId="480"/>
            <ac:grpSpMk id="115" creationId="{22564194-AE38-37CD-E4FD-06B443B05884}"/>
          </ac:grpSpMkLst>
        </pc:grpChg>
        <pc:grpChg chg="del">
          <ac:chgData name="H M" userId="84cd2103f36ef0dc" providerId="LiveId" clId="{770B115F-2050-45C9-853E-0806995C2A01}" dt="2024-03-05T09:32:44.688" v="568" actId="478"/>
          <ac:grpSpMkLst>
            <pc:docMk/>
            <pc:sldMk cId="862209216" sldId="480"/>
            <ac:grpSpMk id="131" creationId="{024E3399-FCF1-72A9-7ADB-1CE3CA630037}"/>
          </ac:grpSpMkLst>
        </pc:grpChg>
        <pc:grpChg chg="del">
          <ac:chgData name="H M" userId="84cd2103f36ef0dc" providerId="LiveId" clId="{770B115F-2050-45C9-853E-0806995C2A01}" dt="2024-03-05T09:32:44.688" v="568" actId="478"/>
          <ac:grpSpMkLst>
            <pc:docMk/>
            <pc:sldMk cId="862209216" sldId="480"/>
            <ac:grpSpMk id="139" creationId="{41323457-0472-7A7F-E641-4F6D57C1C750}"/>
          </ac:grpSpMkLst>
        </pc:grpChg>
        <pc:grpChg chg="add del mod">
          <ac:chgData name="H M" userId="84cd2103f36ef0dc" providerId="LiveId" clId="{770B115F-2050-45C9-853E-0806995C2A01}" dt="2024-03-05T09:34:45.390" v="633" actId="165"/>
          <ac:grpSpMkLst>
            <pc:docMk/>
            <pc:sldMk cId="862209216" sldId="480"/>
            <ac:grpSpMk id="168" creationId="{AEAB0C32-B02A-5B3E-CCA8-E822F99B9D5D}"/>
          </ac:grpSpMkLst>
        </pc:grpChg>
        <pc:grpChg chg="add mod">
          <ac:chgData name="H M" userId="84cd2103f36ef0dc" providerId="LiveId" clId="{770B115F-2050-45C9-853E-0806995C2A01}" dt="2024-03-05T09:35:41.844" v="655" actId="1076"/>
          <ac:grpSpMkLst>
            <pc:docMk/>
            <pc:sldMk cId="862209216" sldId="480"/>
            <ac:grpSpMk id="169" creationId="{45F6CCBE-5151-AC55-E4D6-18A4CE61AF84}"/>
          </ac:grpSpMkLst>
        </pc:grpChg>
        <pc:grpChg chg="mod">
          <ac:chgData name="H M" userId="84cd2103f36ef0dc" providerId="LiveId" clId="{770B115F-2050-45C9-853E-0806995C2A01}" dt="2024-03-05T09:35:25.568" v="652"/>
          <ac:grpSpMkLst>
            <pc:docMk/>
            <pc:sldMk cId="862209216" sldId="480"/>
            <ac:grpSpMk id="173" creationId="{5BA1F57C-F8BE-80A1-95DC-71FE8884D0AA}"/>
          </ac:grpSpMkLst>
        </pc:grpChg>
        <pc:grpChg chg="mod">
          <ac:chgData name="H M" userId="84cd2103f36ef0dc" providerId="LiveId" clId="{770B115F-2050-45C9-853E-0806995C2A01}" dt="2024-03-05T09:35:25.568" v="652"/>
          <ac:grpSpMkLst>
            <pc:docMk/>
            <pc:sldMk cId="862209216" sldId="480"/>
            <ac:grpSpMk id="174" creationId="{D4103C7A-CD80-3CE0-171E-29C085268F7A}"/>
          </ac:grpSpMkLst>
        </pc:grpChg>
        <pc:grpChg chg="mod">
          <ac:chgData name="H M" userId="84cd2103f36ef0dc" providerId="LiveId" clId="{770B115F-2050-45C9-853E-0806995C2A01}" dt="2024-03-05T09:35:25.568" v="652"/>
          <ac:grpSpMkLst>
            <pc:docMk/>
            <pc:sldMk cId="862209216" sldId="480"/>
            <ac:grpSpMk id="175" creationId="{E495A946-65FE-48B0-39D7-C91FC329EC78}"/>
          </ac:grpSpMkLst>
        </pc:grpChg>
        <pc:grpChg chg="mod">
          <ac:chgData name="H M" userId="84cd2103f36ef0dc" providerId="LiveId" clId="{770B115F-2050-45C9-853E-0806995C2A01}" dt="2024-03-05T09:35:25.568" v="652"/>
          <ac:grpSpMkLst>
            <pc:docMk/>
            <pc:sldMk cId="862209216" sldId="480"/>
            <ac:grpSpMk id="208" creationId="{C776C075-3F81-0AE0-3254-47DC0C973B22}"/>
          </ac:grpSpMkLst>
        </pc:grpChg>
        <pc:grpChg chg="add mod">
          <ac:chgData name="H M" userId="84cd2103f36ef0dc" providerId="LiveId" clId="{770B115F-2050-45C9-853E-0806995C2A01}" dt="2024-03-05T09:36:08.092" v="666" actId="1076"/>
          <ac:grpSpMkLst>
            <pc:docMk/>
            <pc:sldMk cId="862209216" sldId="480"/>
            <ac:grpSpMk id="228" creationId="{A77CBD1F-45AC-CD17-71A8-E811D026D76F}"/>
          </ac:grpSpMkLst>
        </pc:grpChg>
        <pc:grpChg chg="mod">
          <ac:chgData name="H M" userId="84cd2103f36ef0dc" providerId="LiveId" clId="{770B115F-2050-45C9-853E-0806995C2A01}" dt="2024-03-05T09:36:00.329" v="662"/>
          <ac:grpSpMkLst>
            <pc:docMk/>
            <pc:sldMk cId="862209216" sldId="480"/>
            <ac:grpSpMk id="229" creationId="{49C8A4C5-6D73-0D56-0A9E-D20085810AEF}"/>
          </ac:grpSpMkLst>
        </pc:grpChg>
        <pc:grpChg chg="mod">
          <ac:chgData name="H M" userId="84cd2103f36ef0dc" providerId="LiveId" clId="{770B115F-2050-45C9-853E-0806995C2A01}" dt="2024-03-05T09:36:00.329" v="662"/>
          <ac:grpSpMkLst>
            <pc:docMk/>
            <pc:sldMk cId="862209216" sldId="480"/>
            <ac:grpSpMk id="230" creationId="{D3EF3524-AEB7-EF16-EA6C-1D278CBD17F0}"/>
          </ac:grpSpMkLst>
        </pc:grpChg>
        <pc:grpChg chg="mod">
          <ac:chgData name="H M" userId="84cd2103f36ef0dc" providerId="LiveId" clId="{770B115F-2050-45C9-853E-0806995C2A01}" dt="2024-03-05T09:36:00.329" v="662"/>
          <ac:grpSpMkLst>
            <pc:docMk/>
            <pc:sldMk cId="862209216" sldId="480"/>
            <ac:grpSpMk id="255" creationId="{DB3F6CAD-6FB0-F605-2E82-2C42624F9C51}"/>
          </ac:grpSpMkLst>
        </pc:grpChg>
        <pc:picChg chg="add mod topLvl">
          <ac:chgData name="H M" userId="84cd2103f36ef0dc" providerId="LiveId" clId="{770B115F-2050-45C9-853E-0806995C2A01}" dt="2024-03-05T09:34:57.039" v="641" actId="12788"/>
          <ac:picMkLst>
            <pc:docMk/>
            <pc:sldMk cId="862209216" sldId="480"/>
            <ac:picMk id="154" creationId="{88CB4682-6D97-748A-07AB-BA856ECC7802}"/>
          </ac:picMkLst>
        </pc:picChg>
        <pc:picChg chg="del">
          <ac:chgData name="H M" userId="84cd2103f36ef0dc" providerId="LiveId" clId="{770B115F-2050-45C9-853E-0806995C2A01}" dt="2024-03-05T09:32:44.688" v="568" actId="478"/>
          <ac:picMkLst>
            <pc:docMk/>
            <pc:sldMk cId="862209216" sldId="480"/>
            <ac:picMk id="155" creationId="{DCEE5923-4567-5E4D-02C5-81FEC4EA0B9D}"/>
          </ac:picMkLst>
        </pc:picChg>
        <pc:picChg chg="add mod topLvl">
          <ac:chgData name="H M" userId="84cd2103f36ef0dc" providerId="LiveId" clId="{770B115F-2050-45C9-853E-0806995C2A01}" dt="2024-03-05T09:34:59.159" v="642" actId="12788"/>
          <ac:picMkLst>
            <pc:docMk/>
            <pc:sldMk cId="862209216" sldId="480"/>
            <ac:picMk id="156" creationId="{99555B28-9F09-4263-9017-72B61AC20895}"/>
          </ac:picMkLst>
        </pc:picChg>
        <pc:picChg chg="add del mod">
          <ac:chgData name="H M" userId="84cd2103f36ef0dc" providerId="LiveId" clId="{770B115F-2050-45C9-853E-0806995C2A01}" dt="2024-03-05T09:34:33.497" v="626" actId="478"/>
          <ac:picMkLst>
            <pc:docMk/>
            <pc:sldMk cId="862209216" sldId="480"/>
            <ac:picMk id="157" creationId="{14B70695-2C2B-F614-D23D-DB5A1B24F706}"/>
          </ac:picMkLst>
        </pc:picChg>
        <pc:picChg chg="add mod topLvl">
          <ac:chgData name="H M" userId="84cd2103f36ef0dc" providerId="LiveId" clId="{770B115F-2050-45C9-853E-0806995C2A01}" dt="2024-03-05T09:34:57.039" v="641" actId="12788"/>
          <ac:picMkLst>
            <pc:docMk/>
            <pc:sldMk cId="862209216" sldId="480"/>
            <ac:picMk id="158" creationId="{39483C3B-8828-B63C-A3C0-B73A5AE388F4}"/>
          </ac:picMkLst>
        </pc:picChg>
        <pc:picChg chg="add mod topLvl">
          <ac:chgData name="H M" userId="84cd2103f36ef0dc" providerId="LiveId" clId="{770B115F-2050-45C9-853E-0806995C2A01}" dt="2024-03-05T09:34:57.039" v="641" actId="12788"/>
          <ac:picMkLst>
            <pc:docMk/>
            <pc:sldMk cId="862209216" sldId="480"/>
            <ac:picMk id="159" creationId="{2091901F-3397-BE16-710A-4E2C26F712A9}"/>
          </ac:picMkLst>
        </pc:picChg>
        <pc:picChg chg="add mod topLvl">
          <ac:chgData name="H M" userId="84cd2103f36ef0dc" providerId="LiveId" clId="{770B115F-2050-45C9-853E-0806995C2A01}" dt="2024-03-05T09:34:59.159" v="642" actId="12788"/>
          <ac:picMkLst>
            <pc:docMk/>
            <pc:sldMk cId="862209216" sldId="480"/>
            <ac:picMk id="160" creationId="{EF1F3184-7CA8-4BEA-5DD9-2BB10D5DC009}"/>
          </ac:picMkLst>
        </pc:picChg>
        <pc:picChg chg="add mod topLvl">
          <ac:chgData name="H M" userId="84cd2103f36ef0dc" providerId="LiveId" clId="{770B115F-2050-45C9-853E-0806995C2A01}" dt="2024-03-05T09:35:00.367" v="643" actId="12788"/>
          <ac:picMkLst>
            <pc:docMk/>
            <pc:sldMk cId="862209216" sldId="480"/>
            <ac:picMk id="161" creationId="{1C90E334-D401-A2BA-372A-1ABE5FDBB956}"/>
          </ac:picMkLst>
        </pc:picChg>
        <pc:picChg chg="add mod topLvl">
          <ac:chgData name="H M" userId="84cd2103f36ef0dc" providerId="LiveId" clId="{770B115F-2050-45C9-853E-0806995C2A01}" dt="2024-03-05T09:34:57.039" v="641" actId="12788"/>
          <ac:picMkLst>
            <pc:docMk/>
            <pc:sldMk cId="862209216" sldId="480"/>
            <ac:picMk id="162" creationId="{3A515BF3-1711-D432-233E-95CCF218A9A2}"/>
          </ac:picMkLst>
        </pc:picChg>
        <pc:picChg chg="add mod topLvl">
          <ac:chgData name="H M" userId="84cd2103f36ef0dc" providerId="LiveId" clId="{770B115F-2050-45C9-853E-0806995C2A01}" dt="2024-03-05T09:36:13.496" v="668" actId="688"/>
          <ac:picMkLst>
            <pc:docMk/>
            <pc:sldMk cId="862209216" sldId="480"/>
            <ac:picMk id="163" creationId="{0DEA09A4-7567-3219-D5DE-6B382A2AC8BC}"/>
          </ac:picMkLst>
        </pc:picChg>
        <pc:picChg chg="add mod topLvl">
          <ac:chgData name="H M" userId="84cd2103f36ef0dc" providerId="LiveId" clId="{770B115F-2050-45C9-853E-0806995C2A01}" dt="2024-03-05T09:34:59.159" v="642" actId="12788"/>
          <ac:picMkLst>
            <pc:docMk/>
            <pc:sldMk cId="862209216" sldId="480"/>
            <ac:picMk id="164" creationId="{290CEFBF-BAB4-625C-8BC1-A9575B8370DC}"/>
          </ac:picMkLst>
        </pc:picChg>
        <pc:picChg chg="add mod topLvl">
          <ac:chgData name="H M" userId="84cd2103f36ef0dc" providerId="LiveId" clId="{770B115F-2050-45C9-853E-0806995C2A01}" dt="2024-03-05T09:35:00.367" v="643" actId="12788"/>
          <ac:picMkLst>
            <pc:docMk/>
            <pc:sldMk cId="862209216" sldId="480"/>
            <ac:picMk id="165" creationId="{5F1AF0AA-9E4B-3AA9-1E8B-963745B235B3}"/>
          </ac:picMkLst>
        </pc:picChg>
        <pc:picChg chg="add mod topLvl">
          <ac:chgData name="H M" userId="84cd2103f36ef0dc" providerId="LiveId" clId="{770B115F-2050-45C9-853E-0806995C2A01}" dt="2024-03-05T09:35:00.367" v="643" actId="12788"/>
          <ac:picMkLst>
            <pc:docMk/>
            <pc:sldMk cId="862209216" sldId="480"/>
            <ac:picMk id="166" creationId="{EC998C78-785E-70BA-CBC1-72C954CAB7F9}"/>
          </ac:picMkLst>
        </pc:picChg>
        <pc:picChg chg="add mod topLvl">
          <ac:chgData name="H M" userId="84cd2103f36ef0dc" providerId="LiveId" clId="{770B115F-2050-45C9-853E-0806995C2A01}" dt="2024-03-05T09:34:59.159" v="642" actId="12788"/>
          <ac:picMkLst>
            <pc:docMk/>
            <pc:sldMk cId="862209216" sldId="480"/>
            <ac:picMk id="167" creationId="{D18CA9B1-B444-C2EF-4D3B-91951D765FB4}"/>
          </ac:picMkLst>
        </pc:picChg>
        <pc:picChg chg="mod">
          <ac:chgData name="H M" userId="84cd2103f36ef0dc" providerId="LiveId" clId="{770B115F-2050-45C9-853E-0806995C2A01}" dt="2024-03-05T09:36:00.329" v="662"/>
          <ac:picMkLst>
            <pc:docMk/>
            <pc:sldMk cId="862209216" sldId="480"/>
            <ac:picMk id="231" creationId="{FE6BC5E2-AC87-54FB-9CE3-4BA5D47D3ADB}"/>
          </ac:picMkLst>
        </pc:picChg>
        <pc:picChg chg="mod">
          <ac:chgData name="H M" userId="84cd2103f36ef0dc" providerId="LiveId" clId="{770B115F-2050-45C9-853E-0806995C2A01}" dt="2024-03-05T09:36:00.329" v="662"/>
          <ac:picMkLst>
            <pc:docMk/>
            <pc:sldMk cId="862209216" sldId="480"/>
            <ac:picMk id="232" creationId="{0562461A-4C05-C8BC-D16A-C6A2B3557237}"/>
          </ac:picMkLst>
        </pc:picChg>
      </pc:sldChg>
      <pc:sldMasterChg chg="addSldLayout delSldLayout">
        <pc:chgData name="H M" userId="84cd2103f36ef0dc" providerId="LiveId" clId="{770B115F-2050-45C9-853E-0806995C2A01}" dt="2024-03-05T09:32:37.645" v="565" actId="47"/>
        <pc:sldMasterMkLst>
          <pc:docMk/>
          <pc:sldMasterMk cId="2476636414" sldId="2147483660"/>
        </pc:sldMasterMkLst>
        <pc:sldLayoutChg chg="add del">
          <pc:chgData name="H M" userId="84cd2103f36ef0dc" providerId="LiveId" clId="{770B115F-2050-45C9-853E-0806995C2A01}" dt="2024-03-05T09:32:37.645" v="565" actId="47"/>
          <pc:sldLayoutMkLst>
            <pc:docMk/>
            <pc:sldMasterMk cId="2476636414" sldId="2147483660"/>
            <pc:sldLayoutMk cId="3767799702" sldId="2147483663"/>
          </pc:sldLayoutMkLst>
        </pc:sldLayoutChg>
      </pc:sldMasterChg>
    </pc:docChg>
  </pc:docChgLst>
  <pc:docChgLst>
    <pc:chgData name="H M" userId="84cd2103f36ef0dc" providerId="LiveId" clId="{321F02F4-6DF9-485B-B42D-B3C2A2BB5429}"/>
    <pc:docChg chg="undo custSel delSld modSld">
      <pc:chgData name="H M" userId="84cd2103f36ef0dc" providerId="LiveId" clId="{321F02F4-6DF9-485B-B42D-B3C2A2BB5429}" dt="2023-06-04T07:52:36.058" v="25"/>
      <pc:docMkLst>
        <pc:docMk/>
      </pc:docMkLst>
      <pc:sldChg chg="del">
        <pc:chgData name="H M" userId="84cd2103f36ef0dc" providerId="LiveId" clId="{321F02F4-6DF9-485B-B42D-B3C2A2BB5429}" dt="2023-06-04T07:52:14.460" v="20" actId="47"/>
        <pc:sldMkLst>
          <pc:docMk/>
          <pc:sldMk cId="3284969479" sldId="411"/>
        </pc:sldMkLst>
      </pc:sldChg>
      <pc:sldChg chg="delSp mod setBg">
        <pc:chgData name="H M" userId="84cd2103f36ef0dc" providerId="LiveId" clId="{321F02F4-6DF9-485B-B42D-B3C2A2BB5429}" dt="2023-06-04T07:52:36.058" v="25"/>
        <pc:sldMkLst>
          <pc:docMk/>
          <pc:sldMk cId="2852566979" sldId="412"/>
        </pc:sldMkLst>
        <pc:grpChg chg="del">
          <ac:chgData name="H M" userId="84cd2103f36ef0dc" providerId="LiveId" clId="{321F02F4-6DF9-485B-B42D-B3C2A2BB5429}" dt="2023-06-04T07:52:17.072" v="21" actId="478"/>
          <ac:grpSpMkLst>
            <pc:docMk/>
            <pc:sldMk cId="2852566979" sldId="412"/>
            <ac:grpSpMk id="4" creationId="{C606A39A-E530-4FA2-BCBC-200785593694}"/>
          </ac:grpSpMkLst>
        </pc:grpChg>
        <pc:grpChg chg="del">
          <ac:chgData name="H M" userId="84cd2103f36ef0dc" providerId="LiveId" clId="{321F02F4-6DF9-485B-B42D-B3C2A2BB5429}" dt="2023-06-04T07:52:17.072" v="21" actId="478"/>
          <ac:grpSpMkLst>
            <pc:docMk/>
            <pc:sldMk cId="2852566979" sldId="412"/>
            <ac:grpSpMk id="43" creationId="{FDDF4820-C5B9-409D-815A-375A72634401}"/>
          </ac:grpSpMkLst>
        </pc:grpChg>
        <pc:grpChg chg="del">
          <ac:chgData name="H M" userId="84cd2103f36ef0dc" providerId="LiveId" clId="{321F02F4-6DF9-485B-B42D-B3C2A2BB5429}" dt="2023-06-04T07:52:17.072" v="21" actId="478"/>
          <ac:grpSpMkLst>
            <pc:docMk/>
            <pc:sldMk cId="2852566979" sldId="412"/>
            <ac:grpSpMk id="73" creationId="{F21FC9EE-0CA0-4EE6-AA0F-47A83D0A79A0}"/>
          </ac:grpSpMkLst>
        </pc:grpChg>
        <pc:grpChg chg="del">
          <ac:chgData name="H M" userId="84cd2103f36ef0dc" providerId="LiveId" clId="{321F02F4-6DF9-485B-B42D-B3C2A2BB5429}" dt="2023-06-04T07:52:17.072" v="21" actId="478"/>
          <ac:grpSpMkLst>
            <pc:docMk/>
            <pc:sldMk cId="2852566979" sldId="412"/>
            <ac:grpSpMk id="101" creationId="{7A6F9C47-A5DA-4829-94F3-521B168813F6}"/>
          </ac:grpSpMkLst>
        </pc:grpChg>
        <pc:grpChg chg="del">
          <ac:chgData name="H M" userId="84cd2103f36ef0dc" providerId="LiveId" clId="{321F02F4-6DF9-485B-B42D-B3C2A2BB5429}" dt="2023-06-04T07:52:17.072" v="21" actId="478"/>
          <ac:grpSpMkLst>
            <pc:docMk/>
            <pc:sldMk cId="2852566979" sldId="412"/>
            <ac:grpSpMk id="135" creationId="{35EF441D-565D-4737-AA13-42C3D3CD55C8}"/>
          </ac:grpSpMkLst>
        </pc:grpChg>
        <pc:grpChg chg="del">
          <ac:chgData name="H M" userId="84cd2103f36ef0dc" providerId="LiveId" clId="{321F02F4-6DF9-485B-B42D-B3C2A2BB5429}" dt="2023-06-04T07:52:17.072" v="21" actId="478"/>
          <ac:grpSpMkLst>
            <pc:docMk/>
            <pc:sldMk cId="2852566979" sldId="412"/>
            <ac:grpSpMk id="158" creationId="{C7186C8D-0A14-4D2D-9C7A-2FA996EF0765}"/>
          </ac:grpSpMkLst>
        </pc:grpChg>
        <pc:grpChg chg="del">
          <ac:chgData name="H M" userId="84cd2103f36ef0dc" providerId="LiveId" clId="{321F02F4-6DF9-485B-B42D-B3C2A2BB5429}" dt="2023-06-04T07:52:17.072" v="21" actId="478"/>
          <ac:grpSpMkLst>
            <pc:docMk/>
            <pc:sldMk cId="2852566979" sldId="412"/>
            <ac:grpSpMk id="173" creationId="{3F7F0879-F952-4D5F-8BB0-17BD16CE4F71}"/>
          </ac:grpSpMkLst>
        </pc:grpChg>
        <pc:grpChg chg="del">
          <ac:chgData name="H M" userId="84cd2103f36ef0dc" providerId="LiveId" clId="{321F02F4-6DF9-485B-B42D-B3C2A2BB5429}" dt="2023-06-04T07:52:17.072" v="21" actId="478"/>
          <ac:grpSpMkLst>
            <pc:docMk/>
            <pc:sldMk cId="2852566979" sldId="412"/>
            <ac:grpSpMk id="199" creationId="{970401E3-8968-48AA-A678-56BA1AC173E0}"/>
          </ac:grpSpMkLst>
        </pc:grpChg>
        <pc:grpChg chg="del">
          <ac:chgData name="H M" userId="84cd2103f36ef0dc" providerId="LiveId" clId="{321F02F4-6DF9-485B-B42D-B3C2A2BB5429}" dt="2023-06-04T07:52:17.072" v="21" actId="478"/>
          <ac:grpSpMkLst>
            <pc:docMk/>
            <pc:sldMk cId="2852566979" sldId="412"/>
            <ac:grpSpMk id="224" creationId="{DECC9D94-5145-49A4-BE3D-64B15BF63005}"/>
          </ac:grpSpMkLst>
        </pc:grpChg>
      </pc:sldChg>
      <pc:sldChg chg="addSp delSp modSp mod">
        <pc:chgData name="H M" userId="84cd2103f36ef0dc" providerId="LiveId" clId="{321F02F4-6DF9-485B-B42D-B3C2A2BB5429}" dt="2023-06-04T07:52:29.948" v="24" actId="207"/>
        <pc:sldMkLst>
          <pc:docMk/>
          <pc:sldMk cId="3165081508" sldId="471"/>
        </pc:sldMkLst>
        <pc:spChg chg="add del">
          <ac:chgData name="H M" userId="84cd2103f36ef0dc" providerId="LiveId" clId="{321F02F4-6DF9-485B-B42D-B3C2A2BB5429}" dt="2023-06-04T07:51:53.539" v="7" actId="478"/>
          <ac:spMkLst>
            <pc:docMk/>
            <pc:sldMk cId="3165081508" sldId="471"/>
            <ac:spMk id="2" creationId="{5C32B595-96F1-BB39-A4E8-1261C8885184}"/>
          </ac:spMkLst>
        </pc:spChg>
        <pc:spChg chg="del">
          <ac:chgData name="H M" userId="84cd2103f36ef0dc" providerId="LiveId" clId="{321F02F4-6DF9-485B-B42D-B3C2A2BB5429}" dt="2023-06-04T07:51:49.584" v="5" actId="478"/>
          <ac:spMkLst>
            <pc:docMk/>
            <pc:sldMk cId="3165081508" sldId="471"/>
            <ac:spMk id="4" creationId="{F6FBA963-0C80-1BA5-818A-BB6AEE7472DD}"/>
          </ac:spMkLst>
        </pc:spChg>
        <pc:spChg chg="del">
          <ac:chgData name="H M" userId="84cd2103f36ef0dc" providerId="LiveId" clId="{321F02F4-6DF9-485B-B42D-B3C2A2BB5429}" dt="2023-06-04T07:52:00.544" v="12" actId="478"/>
          <ac:spMkLst>
            <pc:docMk/>
            <pc:sldMk cId="3165081508" sldId="471"/>
            <ac:spMk id="5" creationId="{758EE2FE-3F14-FC2F-191B-713083AC9973}"/>
          </ac:spMkLst>
        </pc:spChg>
        <pc:spChg chg="del">
          <ac:chgData name="H M" userId="84cd2103f36ef0dc" providerId="LiveId" clId="{321F02F4-6DF9-485B-B42D-B3C2A2BB5429}" dt="2023-06-04T07:52:07.055" v="17" actId="478"/>
          <ac:spMkLst>
            <pc:docMk/>
            <pc:sldMk cId="3165081508" sldId="471"/>
            <ac:spMk id="6" creationId="{CB3E20DA-BFB1-B89E-EEB0-3C0C818FB5BE}"/>
          </ac:spMkLst>
        </pc:spChg>
        <pc:spChg chg="add del mod">
          <ac:chgData name="H M" userId="84cd2103f36ef0dc" providerId="LiveId" clId="{321F02F4-6DF9-485B-B42D-B3C2A2BB5429}" dt="2023-06-04T07:52:29.404" v="23" actId="207"/>
          <ac:spMkLst>
            <pc:docMk/>
            <pc:sldMk cId="3165081508" sldId="471"/>
            <ac:spMk id="12" creationId="{DB3E85C3-E491-0B74-5880-9B66DBD04995}"/>
          </ac:spMkLst>
        </pc:spChg>
        <pc:spChg chg="del">
          <ac:chgData name="H M" userId="84cd2103f36ef0dc" providerId="LiveId" clId="{321F02F4-6DF9-485B-B42D-B3C2A2BB5429}" dt="2023-06-04T07:51:46.232" v="1" actId="478"/>
          <ac:spMkLst>
            <pc:docMk/>
            <pc:sldMk cId="3165081508" sldId="471"/>
            <ac:spMk id="23" creationId="{31C17C37-F5F0-03CF-257F-7B48345DAB20}"/>
          </ac:spMkLst>
        </pc:spChg>
        <pc:spChg chg="mod">
          <ac:chgData name="H M" userId="84cd2103f36ef0dc" providerId="LiveId" clId="{321F02F4-6DF9-485B-B42D-B3C2A2BB5429}" dt="2023-06-04T07:52:27.112" v="22" actId="207"/>
          <ac:spMkLst>
            <pc:docMk/>
            <pc:sldMk cId="3165081508" sldId="471"/>
            <ac:spMk id="26" creationId="{AA10B143-CA1A-83F8-E65B-A07CD594B0B2}"/>
          </ac:spMkLst>
        </pc:spChg>
        <pc:spChg chg="mod">
          <ac:chgData name="H M" userId="84cd2103f36ef0dc" providerId="LiveId" clId="{321F02F4-6DF9-485B-B42D-B3C2A2BB5429}" dt="2023-06-04T07:52:29.948" v="24" actId="207"/>
          <ac:spMkLst>
            <pc:docMk/>
            <pc:sldMk cId="3165081508" sldId="471"/>
            <ac:spMk id="27" creationId="{8505E859-7AAF-0F73-F630-1EB1BE317AF9}"/>
          </ac:spMkLst>
        </pc:spChg>
        <pc:spChg chg="del">
          <ac:chgData name="H M" userId="84cd2103f36ef0dc" providerId="LiveId" clId="{321F02F4-6DF9-485B-B42D-B3C2A2BB5429}" dt="2023-06-04T07:51:45.430" v="0" actId="478"/>
          <ac:spMkLst>
            <pc:docMk/>
            <pc:sldMk cId="3165081508" sldId="471"/>
            <ac:spMk id="29" creationId="{EFD17D6B-AA39-42C6-C1AE-14A1D50DA5D0}"/>
          </ac:spMkLst>
        </pc:spChg>
        <pc:spChg chg="del">
          <ac:chgData name="H M" userId="84cd2103f36ef0dc" providerId="LiveId" clId="{321F02F4-6DF9-485B-B42D-B3C2A2BB5429}" dt="2023-06-04T07:51:55.094" v="8" actId="478"/>
          <ac:spMkLst>
            <pc:docMk/>
            <pc:sldMk cId="3165081508" sldId="471"/>
            <ac:spMk id="30" creationId="{4127CB7A-ECBD-29AA-E7DB-28DA5801C705}"/>
          </ac:spMkLst>
        </pc:spChg>
        <pc:spChg chg="del">
          <ac:chgData name="H M" userId="84cd2103f36ef0dc" providerId="LiveId" clId="{321F02F4-6DF9-485B-B42D-B3C2A2BB5429}" dt="2023-06-04T07:51:59.734" v="11" actId="478"/>
          <ac:spMkLst>
            <pc:docMk/>
            <pc:sldMk cId="3165081508" sldId="471"/>
            <ac:spMk id="32" creationId="{A6B4F66B-DDD6-A93B-6938-7076CEF96EB9}"/>
          </ac:spMkLst>
        </pc:spChg>
        <pc:spChg chg="del">
          <ac:chgData name="H M" userId="84cd2103f36ef0dc" providerId="LiveId" clId="{321F02F4-6DF9-485B-B42D-B3C2A2BB5429}" dt="2023-06-04T07:52:08.950" v="18" actId="478"/>
          <ac:spMkLst>
            <pc:docMk/>
            <pc:sldMk cId="3165081508" sldId="471"/>
            <ac:spMk id="69" creationId="{446C8FD9-E57F-0D06-A216-5313EC6C1D68}"/>
          </ac:spMkLst>
        </pc:spChg>
        <pc:spChg chg="del">
          <ac:chgData name="H M" userId="84cd2103f36ef0dc" providerId="LiveId" clId="{321F02F4-6DF9-485B-B42D-B3C2A2BB5429}" dt="2023-06-04T07:52:08.950" v="18" actId="478"/>
          <ac:spMkLst>
            <pc:docMk/>
            <pc:sldMk cId="3165081508" sldId="471"/>
            <ac:spMk id="70" creationId="{C56D788F-0F46-30DA-D8DB-4F3E69DBB2AE}"/>
          </ac:spMkLst>
        </pc:spChg>
        <pc:spChg chg="del">
          <ac:chgData name="H M" userId="84cd2103f36ef0dc" providerId="LiveId" clId="{321F02F4-6DF9-485B-B42D-B3C2A2BB5429}" dt="2023-06-04T07:52:08.950" v="18" actId="478"/>
          <ac:spMkLst>
            <pc:docMk/>
            <pc:sldMk cId="3165081508" sldId="471"/>
            <ac:spMk id="71" creationId="{92CC44AB-B92F-2AB8-9254-0DFFBE30EA2C}"/>
          </ac:spMkLst>
        </pc:spChg>
        <pc:spChg chg="del">
          <ac:chgData name="H M" userId="84cd2103f36ef0dc" providerId="LiveId" clId="{321F02F4-6DF9-485B-B42D-B3C2A2BB5429}" dt="2023-06-04T07:52:08.950" v="18" actId="478"/>
          <ac:spMkLst>
            <pc:docMk/>
            <pc:sldMk cId="3165081508" sldId="471"/>
            <ac:spMk id="72" creationId="{33F7F578-6EE9-5D81-35BB-5C95C5AEAF4F}"/>
          </ac:spMkLst>
        </pc:spChg>
        <pc:spChg chg="del">
          <ac:chgData name="H M" userId="84cd2103f36ef0dc" providerId="LiveId" clId="{321F02F4-6DF9-485B-B42D-B3C2A2BB5429}" dt="2023-06-04T07:52:07.055" v="17" actId="478"/>
          <ac:spMkLst>
            <pc:docMk/>
            <pc:sldMk cId="3165081508" sldId="471"/>
            <ac:spMk id="113" creationId="{C280708E-5855-0528-370E-E60FDDE85619}"/>
          </ac:spMkLst>
        </pc:spChg>
        <pc:spChg chg="del">
          <ac:chgData name="H M" userId="84cd2103f36ef0dc" providerId="LiveId" clId="{321F02F4-6DF9-485B-B42D-B3C2A2BB5429}" dt="2023-06-04T07:52:07.055" v="17" actId="478"/>
          <ac:spMkLst>
            <pc:docMk/>
            <pc:sldMk cId="3165081508" sldId="471"/>
            <ac:spMk id="114" creationId="{BDA0D818-9754-7072-BE9C-5D8A43A7C746}"/>
          </ac:spMkLst>
        </pc:spChg>
        <pc:spChg chg="del">
          <ac:chgData name="H M" userId="84cd2103f36ef0dc" providerId="LiveId" clId="{321F02F4-6DF9-485B-B42D-B3C2A2BB5429}" dt="2023-06-04T07:52:07.055" v="17" actId="478"/>
          <ac:spMkLst>
            <pc:docMk/>
            <pc:sldMk cId="3165081508" sldId="471"/>
            <ac:spMk id="116" creationId="{1C5274BD-6868-95A4-FDB6-A1394CBA633F}"/>
          </ac:spMkLst>
        </pc:spChg>
        <pc:spChg chg="del">
          <ac:chgData name="H M" userId="84cd2103f36ef0dc" providerId="LiveId" clId="{321F02F4-6DF9-485B-B42D-B3C2A2BB5429}" dt="2023-06-04T07:52:07.055" v="17" actId="478"/>
          <ac:spMkLst>
            <pc:docMk/>
            <pc:sldMk cId="3165081508" sldId="471"/>
            <ac:spMk id="117" creationId="{93C30959-BE70-A594-22E4-254F2FD6A5DD}"/>
          </ac:spMkLst>
        </pc:spChg>
        <pc:spChg chg="del">
          <ac:chgData name="H M" userId="84cd2103f36ef0dc" providerId="LiveId" clId="{321F02F4-6DF9-485B-B42D-B3C2A2BB5429}" dt="2023-06-04T07:52:07.055" v="17" actId="478"/>
          <ac:spMkLst>
            <pc:docMk/>
            <pc:sldMk cId="3165081508" sldId="471"/>
            <ac:spMk id="118" creationId="{A972F13C-7448-F0D8-ECA9-D39D251E402C}"/>
          </ac:spMkLst>
        </pc:spChg>
        <pc:spChg chg="del">
          <ac:chgData name="H M" userId="84cd2103f36ef0dc" providerId="LiveId" clId="{321F02F4-6DF9-485B-B42D-B3C2A2BB5429}" dt="2023-06-04T07:52:07.055" v="17" actId="478"/>
          <ac:spMkLst>
            <pc:docMk/>
            <pc:sldMk cId="3165081508" sldId="471"/>
            <ac:spMk id="119" creationId="{597D553C-114E-9DE7-C78F-6F643212874A}"/>
          </ac:spMkLst>
        </pc:spChg>
        <pc:spChg chg="del">
          <ac:chgData name="H M" userId="84cd2103f36ef0dc" providerId="LiveId" clId="{321F02F4-6DF9-485B-B42D-B3C2A2BB5429}" dt="2023-06-04T07:52:07.055" v="17" actId="478"/>
          <ac:spMkLst>
            <pc:docMk/>
            <pc:sldMk cId="3165081508" sldId="471"/>
            <ac:spMk id="120" creationId="{E0819303-73A2-1794-1B76-7188F0F16A4F}"/>
          </ac:spMkLst>
        </pc:spChg>
        <pc:spChg chg="del">
          <ac:chgData name="H M" userId="84cd2103f36ef0dc" providerId="LiveId" clId="{321F02F4-6DF9-485B-B42D-B3C2A2BB5429}" dt="2023-06-04T07:52:07.055" v="17" actId="478"/>
          <ac:spMkLst>
            <pc:docMk/>
            <pc:sldMk cId="3165081508" sldId="471"/>
            <ac:spMk id="121" creationId="{86847022-3A6E-6F75-2088-3697BD3A78D0}"/>
          </ac:spMkLst>
        </pc:spChg>
        <pc:grpChg chg="del">
          <ac:chgData name="H M" userId="84cd2103f36ef0dc" providerId="LiveId" clId="{321F02F4-6DF9-485B-B42D-B3C2A2BB5429}" dt="2023-06-04T07:51:48.697" v="4" actId="478"/>
          <ac:grpSpMkLst>
            <pc:docMk/>
            <pc:sldMk cId="3165081508" sldId="471"/>
            <ac:grpSpMk id="11" creationId="{16BE59C3-1FCB-267B-3895-ECE8639D3AF5}"/>
          </ac:grpSpMkLst>
        </pc:grpChg>
        <pc:grpChg chg="del">
          <ac:chgData name="H M" userId="84cd2103f36ef0dc" providerId="LiveId" clId="{321F02F4-6DF9-485B-B42D-B3C2A2BB5429}" dt="2023-06-04T07:51:47.170" v="2" actId="478"/>
          <ac:grpSpMkLst>
            <pc:docMk/>
            <pc:sldMk cId="3165081508" sldId="471"/>
            <ac:grpSpMk id="18" creationId="{E3EA18A9-179B-B573-5D9B-FAE6951F6EE2}"/>
          </ac:grpSpMkLst>
        </pc:grpChg>
        <pc:grpChg chg="del">
          <ac:chgData name="H M" userId="84cd2103f36ef0dc" providerId="LiveId" clId="{321F02F4-6DF9-485B-B42D-B3C2A2BB5429}" dt="2023-06-04T07:52:03.914" v="15" actId="478"/>
          <ac:grpSpMkLst>
            <pc:docMk/>
            <pc:sldMk cId="3165081508" sldId="471"/>
            <ac:grpSpMk id="33" creationId="{3F24FF37-899B-583D-FA24-322CF3D6769D}"/>
          </ac:grpSpMkLst>
        </pc:grpChg>
        <pc:grpChg chg="del">
          <ac:chgData name="H M" userId="84cd2103f36ef0dc" providerId="LiveId" clId="{321F02F4-6DF9-485B-B42D-B3C2A2BB5429}" dt="2023-06-04T07:52:08.950" v="18" actId="478"/>
          <ac:grpSpMkLst>
            <pc:docMk/>
            <pc:sldMk cId="3165081508" sldId="471"/>
            <ac:grpSpMk id="73" creationId="{DAB43640-C4EC-B501-196E-484980F98976}"/>
          </ac:grpSpMkLst>
        </pc:grpChg>
        <pc:grpChg chg="del">
          <ac:chgData name="H M" userId="84cd2103f36ef0dc" providerId="LiveId" clId="{321F02F4-6DF9-485B-B42D-B3C2A2BB5429}" dt="2023-06-04T07:52:08.950" v="18" actId="478"/>
          <ac:grpSpMkLst>
            <pc:docMk/>
            <pc:sldMk cId="3165081508" sldId="471"/>
            <ac:grpSpMk id="80" creationId="{3B7D0739-4CB7-EEBC-014A-8BC3B33BC357}"/>
          </ac:grpSpMkLst>
        </pc:grpChg>
        <pc:grpChg chg="del">
          <ac:chgData name="H M" userId="84cd2103f36ef0dc" providerId="LiveId" clId="{321F02F4-6DF9-485B-B42D-B3C2A2BB5429}" dt="2023-06-04T07:52:08.950" v="18" actId="478"/>
          <ac:grpSpMkLst>
            <pc:docMk/>
            <pc:sldMk cId="3165081508" sldId="471"/>
            <ac:grpSpMk id="108" creationId="{3BB0F204-6B42-21FF-66EA-99EA6605C24E}"/>
          </ac:grpSpMkLst>
        </pc:grpChg>
        <pc:grpChg chg="del">
          <ac:chgData name="H M" userId="84cd2103f36ef0dc" providerId="LiveId" clId="{321F02F4-6DF9-485B-B42D-B3C2A2BB5429}" dt="2023-06-04T07:51:58.188" v="10" actId="478"/>
          <ac:grpSpMkLst>
            <pc:docMk/>
            <pc:sldMk cId="3165081508" sldId="471"/>
            <ac:grpSpMk id="109" creationId="{13946D0D-BD92-B2AD-A3C7-D31AAF4E5F86}"/>
          </ac:grpSpMkLst>
        </pc:grpChg>
        <pc:grpChg chg="del">
          <ac:chgData name="H M" userId="84cd2103f36ef0dc" providerId="LiveId" clId="{321F02F4-6DF9-485B-B42D-B3C2A2BB5429}" dt="2023-06-04T07:52:07.055" v="17" actId="478"/>
          <ac:grpSpMkLst>
            <pc:docMk/>
            <pc:sldMk cId="3165081508" sldId="471"/>
            <ac:grpSpMk id="110" creationId="{ECC5A822-EF97-BD86-93F9-99095D76F3D5}"/>
          </ac:grpSpMkLst>
        </pc:grpChg>
        <pc:grpChg chg="del">
          <ac:chgData name="H M" userId="84cd2103f36ef0dc" providerId="LiveId" clId="{321F02F4-6DF9-485B-B42D-B3C2A2BB5429}" dt="2023-06-04T07:51:56.556" v="9" actId="478"/>
          <ac:grpSpMkLst>
            <pc:docMk/>
            <pc:sldMk cId="3165081508" sldId="471"/>
            <ac:grpSpMk id="123" creationId="{DCB5F36B-AC7F-4F02-E5F4-03BF6B3C7182}"/>
          </ac:grpSpMkLst>
        </pc:grpChg>
        <pc:grpChg chg="del">
          <ac:chgData name="H M" userId="84cd2103f36ef0dc" providerId="LiveId" clId="{321F02F4-6DF9-485B-B42D-B3C2A2BB5429}" dt="2023-06-04T07:52:05.029" v="16" actId="478"/>
          <ac:grpSpMkLst>
            <pc:docMk/>
            <pc:sldMk cId="3165081508" sldId="471"/>
            <ac:grpSpMk id="183" creationId="{0955C0A2-C617-A792-F733-F00873D8ED31}"/>
          </ac:grpSpMkLst>
        </pc:grpChg>
        <pc:grpChg chg="del">
          <ac:chgData name="H M" userId="84cd2103f36ef0dc" providerId="LiveId" clId="{321F02F4-6DF9-485B-B42D-B3C2A2BB5429}" dt="2023-06-04T07:51:48.112" v="3" actId="478"/>
          <ac:grpSpMkLst>
            <pc:docMk/>
            <pc:sldMk cId="3165081508" sldId="471"/>
            <ac:grpSpMk id="224" creationId="{7A4B1218-B65E-3C03-30A8-824924AC8EA1}"/>
          </ac:grpSpMkLst>
        </pc:grpChg>
        <pc:grpChg chg="del">
          <ac:chgData name="H M" userId="84cd2103f36ef0dc" providerId="LiveId" clId="{321F02F4-6DF9-485B-B42D-B3C2A2BB5429}" dt="2023-06-04T07:52:07.055" v="17" actId="478"/>
          <ac:grpSpMkLst>
            <pc:docMk/>
            <pc:sldMk cId="3165081508" sldId="471"/>
            <ac:grpSpMk id="234" creationId="{438A896B-1C15-FAB0-0474-66CAF23E99F0}"/>
          </ac:grpSpMkLst>
        </pc:grpChg>
      </pc:sldChg>
      <pc:sldChg chg="del">
        <pc:chgData name="H M" userId="84cd2103f36ef0dc" providerId="LiveId" clId="{321F02F4-6DF9-485B-B42D-B3C2A2BB5429}" dt="2023-06-04T07:52:10.349" v="19" actId="47"/>
        <pc:sldMkLst>
          <pc:docMk/>
          <pc:sldMk cId="4276042047" sldId="4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4025901" y="2"/>
            <a:ext cx="3078163" cy="512763"/>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2"/>
            <a:ext cx="3078162" cy="512763"/>
          </a:xfrm>
          <a:prstGeom prst="rect">
            <a:avLst/>
          </a:prstGeom>
        </p:spPr>
        <p:txBody>
          <a:bodyPr vert="horz" lIns="91440" tIns="45720" rIns="91440" bIns="45720" rtlCol="1"/>
          <a:lstStyle>
            <a:lvl1pPr algn="l">
              <a:defRPr sz="1200"/>
            </a:lvl1pPr>
          </a:lstStyle>
          <a:p>
            <a:fld id="{58D42A7A-F2EA-4A3A-B80C-B0EDE5406679}" type="datetimeFigureOut">
              <a:rPr lang="ar-SA" smtClean="0"/>
              <a:t>8/25/1445</a:t>
            </a:fld>
            <a:endParaRPr lang="ar-SA"/>
          </a:p>
        </p:txBody>
      </p:sp>
      <p:sp>
        <p:nvSpPr>
          <p:cNvPr id="4" name="عنصر نائب لصورة الشريحة 3"/>
          <p:cNvSpPr>
            <a:spLocks noGrp="1" noRot="1" noChangeAspect="1"/>
          </p:cNvSpPr>
          <p:nvPr>
            <p:ph type="sldImg" idx="2"/>
          </p:nvPr>
        </p:nvSpPr>
        <p:spPr>
          <a:xfrm>
            <a:off x="1111250" y="1279525"/>
            <a:ext cx="4883150" cy="34544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711200" y="4926014"/>
            <a:ext cx="5683250" cy="4029075"/>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4025901" y="9721851"/>
            <a:ext cx="3078163" cy="512763"/>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9721851"/>
            <a:ext cx="3078162" cy="512763"/>
          </a:xfrm>
          <a:prstGeom prst="rect">
            <a:avLst/>
          </a:prstGeom>
        </p:spPr>
        <p:txBody>
          <a:bodyPr vert="horz" lIns="91440" tIns="45720" rIns="91440" bIns="45720" rtlCol="1" anchor="b"/>
          <a:lstStyle>
            <a:lvl1pPr algn="l">
              <a:defRPr sz="1200"/>
            </a:lvl1pPr>
          </a:lstStyle>
          <a:p>
            <a:fld id="{6EBB802D-6D50-427E-B6C4-0A86EF48D5A1}" type="slidenum">
              <a:rPr lang="ar-SA" smtClean="0"/>
              <a:t>‹#›</a:t>
            </a:fld>
            <a:endParaRPr lang="ar-SA"/>
          </a:p>
        </p:txBody>
      </p:sp>
    </p:spTree>
    <p:extLst>
      <p:ext uri="{BB962C8B-B14F-4D97-AF65-F5344CB8AC3E}">
        <p14:creationId xmlns:p14="http://schemas.microsoft.com/office/powerpoint/2010/main" val="3161969985"/>
      </p:ext>
    </p:extLst>
  </p:cSld>
  <p:clrMap bg1="lt1" tx1="dk1" bg2="lt2" tx2="dk2" accent1="accent1" accent2="accent2" accent3="accent3" accent4="accent4" accent5="accent5" accent6="accent6" hlink="hlink" folHlink="folHlink"/>
  <p:notesStyle>
    <a:lvl1pPr marL="0" algn="r" defTabSz="914308" rtl="1" eaLnBrk="1" latinLnBrk="0" hangingPunct="1">
      <a:defRPr sz="1200" kern="1200">
        <a:solidFill>
          <a:schemeClr val="tx1"/>
        </a:solidFill>
        <a:latin typeface="+mn-lt"/>
        <a:ea typeface="+mn-ea"/>
        <a:cs typeface="+mn-cs"/>
      </a:defRPr>
    </a:lvl1pPr>
    <a:lvl2pPr marL="457154" algn="r" defTabSz="914308" rtl="1" eaLnBrk="1" latinLnBrk="0" hangingPunct="1">
      <a:defRPr sz="1200" kern="1200">
        <a:solidFill>
          <a:schemeClr val="tx1"/>
        </a:solidFill>
        <a:latin typeface="+mn-lt"/>
        <a:ea typeface="+mn-ea"/>
        <a:cs typeface="+mn-cs"/>
      </a:defRPr>
    </a:lvl2pPr>
    <a:lvl3pPr marL="914308" algn="r" defTabSz="914308" rtl="1" eaLnBrk="1" latinLnBrk="0" hangingPunct="1">
      <a:defRPr sz="1200" kern="1200">
        <a:solidFill>
          <a:schemeClr val="tx1"/>
        </a:solidFill>
        <a:latin typeface="+mn-lt"/>
        <a:ea typeface="+mn-ea"/>
        <a:cs typeface="+mn-cs"/>
      </a:defRPr>
    </a:lvl3pPr>
    <a:lvl4pPr marL="1371462" algn="r" defTabSz="914308" rtl="1" eaLnBrk="1" latinLnBrk="0" hangingPunct="1">
      <a:defRPr sz="1200" kern="1200">
        <a:solidFill>
          <a:schemeClr val="tx1"/>
        </a:solidFill>
        <a:latin typeface="+mn-lt"/>
        <a:ea typeface="+mn-ea"/>
        <a:cs typeface="+mn-cs"/>
      </a:defRPr>
    </a:lvl4pPr>
    <a:lvl5pPr marL="1828616" algn="r" defTabSz="914308" rtl="1" eaLnBrk="1" latinLnBrk="0" hangingPunct="1">
      <a:defRPr sz="1200" kern="1200">
        <a:solidFill>
          <a:schemeClr val="tx1"/>
        </a:solidFill>
        <a:latin typeface="+mn-lt"/>
        <a:ea typeface="+mn-ea"/>
        <a:cs typeface="+mn-cs"/>
      </a:defRPr>
    </a:lvl5pPr>
    <a:lvl6pPr marL="2285770" algn="r" defTabSz="914308" rtl="1" eaLnBrk="1" latinLnBrk="0" hangingPunct="1">
      <a:defRPr sz="1200" kern="1200">
        <a:solidFill>
          <a:schemeClr val="tx1"/>
        </a:solidFill>
        <a:latin typeface="+mn-lt"/>
        <a:ea typeface="+mn-ea"/>
        <a:cs typeface="+mn-cs"/>
      </a:defRPr>
    </a:lvl6pPr>
    <a:lvl7pPr marL="2742924" algn="r" defTabSz="914308" rtl="1" eaLnBrk="1" latinLnBrk="0" hangingPunct="1">
      <a:defRPr sz="1200" kern="1200">
        <a:solidFill>
          <a:schemeClr val="tx1"/>
        </a:solidFill>
        <a:latin typeface="+mn-lt"/>
        <a:ea typeface="+mn-ea"/>
        <a:cs typeface="+mn-cs"/>
      </a:defRPr>
    </a:lvl7pPr>
    <a:lvl8pPr marL="3200077" algn="r" defTabSz="914308" rtl="1" eaLnBrk="1" latinLnBrk="0" hangingPunct="1">
      <a:defRPr sz="1200" kern="1200">
        <a:solidFill>
          <a:schemeClr val="tx1"/>
        </a:solidFill>
        <a:latin typeface="+mn-lt"/>
        <a:ea typeface="+mn-ea"/>
        <a:cs typeface="+mn-cs"/>
      </a:defRPr>
    </a:lvl8pPr>
    <a:lvl9pPr marL="3657232" algn="r" defTabSz="914308"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11250" y="1279525"/>
            <a:ext cx="4883150" cy="3454400"/>
          </a:xfrm>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5</a:t>
            </a:fld>
            <a:endParaRPr lang="en-GB"/>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11250" y="1279525"/>
            <a:ext cx="4883150" cy="3454400"/>
          </a:xfrm>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6</a:t>
            </a:fld>
            <a:endParaRPr lang="en-GB"/>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وجه الاول">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39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وجه الثاني">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211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BEF"/>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5CCA141-A142-C21A-A629-BE4558245910}"/>
              </a:ext>
            </a:extLst>
          </p:cNvPr>
          <p:cNvSpPr txBox="1"/>
          <p:nvPr userDrawn="1"/>
        </p:nvSpPr>
        <p:spPr>
          <a:xfrm>
            <a:off x="-338614"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spTree>
    <p:extLst>
      <p:ext uri="{BB962C8B-B14F-4D97-AF65-F5344CB8AC3E}">
        <p14:creationId xmlns:p14="http://schemas.microsoft.com/office/powerpoint/2010/main" val="2476636414"/>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1007943" rtl="1"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r" defTabSz="1007943" rtl="1"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r" defTabSz="1007943" rtl="1"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r" defTabSz="1007943" rtl="1"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r" defTabSz="1007943" rtl="1" eaLnBrk="1" latinLnBrk="0" hangingPunct="1">
        <a:defRPr sz="1984" kern="1200">
          <a:solidFill>
            <a:schemeClr val="tx1"/>
          </a:solidFill>
          <a:latin typeface="+mn-lt"/>
          <a:ea typeface="+mn-ea"/>
          <a:cs typeface="+mn-cs"/>
        </a:defRPr>
      </a:lvl1pPr>
      <a:lvl2pPr marL="503972" algn="r" defTabSz="1007943" rtl="1" eaLnBrk="1" latinLnBrk="0" hangingPunct="1">
        <a:defRPr sz="1984" kern="1200">
          <a:solidFill>
            <a:schemeClr val="tx1"/>
          </a:solidFill>
          <a:latin typeface="+mn-lt"/>
          <a:ea typeface="+mn-ea"/>
          <a:cs typeface="+mn-cs"/>
        </a:defRPr>
      </a:lvl2pPr>
      <a:lvl3pPr marL="1007943" algn="r" defTabSz="1007943" rtl="1" eaLnBrk="1" latinLnBrk="0" hangingPunct="1">
        <a:defRPr sz="1984" kern="1200">
          <a:solidFill>
            <a:schemeClr val="tx1"/>
          </a:solidFill>
          <a:latin typeface="+mn-lt"/>
          <a:ea typeface="+mn-ea"/>
          <a:cs typeface="+mn-cs"/>
        </a:defRPr>
      </a:lvl3pPr>
      <a:lvl4pPr marL="1511915" algn="r" defTabSz="1007943" rtl="1" eaLnBrk="1" latinLnBrk="0" hangingPunct="1">
        <a:defRPr sz="1984" kern="1200">
          <a:solidFill>
            <a:schemeClr val="tx1"/>
          </a:solidFill>
          <a:latin typeface="+mn-lt"/>
          <a:ea typeface="+mn-ea"/>
          <a:cs typeface="+mn-cs"/>
        </a:defRPr>
      </a:lvl4pPr>
      <a:lvl5pPr marL="2015886" algn="r" defTabSz="1007943" rtl="1" eaLnBrk="1" latinLnBrk="0" hangingPunct="1">
        <a:defRPr sz="1984" kern="1200">
          <a:solidFill>
            <a:schemeClr val="tx1"/>
          </a:solidFill>
          <a:latin typeface="+mn-lt"/>
          <a:ea typeface="+mn-ea"/>
          <a:cs typeface="+mn-cs"/>
        </a:defRPr>
      </a:lvl5pPr>
      <a:lvl6pPr marL="2519858" algn="r" defTabSz="1007943" rtl="1" eaLnBrk="1" latinLnBrk="0" hangingPunct="1">
        <a:defRPr sz="1984" kern="1200">
          <a:solidFill>
            <a:schemeClr val="tx1"/>
          </a:solidFill>
          <a:latin typeface="+mn-lt"/>
          <a:ea typeface="+mn-ea"/>
          <a:cs typeface="+mn-cs"/>
        </a:defRPr>
      </a:lvl6pPr>
      <a:lvl7pPr marL="3023829" algn="r" defTabSz="1007943" rtl="1" eaLnBrk="1" latinLnBrk="0" hangingPunct="1">
        <a:defRPr sz="1984" kern="1200">
          <a:solidFill>
            <a:schemeClr val="tx1"/>
          </a:solidFill>
          <a:latin typeface="+mn-lt"/>
          <a:ea typeface="+mn-ea"/>
          <a:cs typeface="+mn-cs"/>
        </a:defRPr>
      </a:lvl7pPr>
      <a:lvl8pPr marL="3527801" algn="r" defTabSz="1007943" rtl="1" eaLnBrk="1" latinLnBrk="0" hangingPunct="1">
        <a:defRPr sz="1984" kern="1200">
          <a:solidFill>
            <a:schemeClr val="tx1"/>
          </a:solidFill>
          <a:latin typeface="+mn-lt"/>
          <a:ea typeface="+mn-ea"/>
          <a:cs typeface="+mn-cs"/>
        </a:defRPr>
      </a:lvl8pPr>
      <a:lvl9pPr marL="4031772" algn="r" defTabSz="1007943" rtl="1"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6.png"/><Relationship Id="rId1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12.png"/><Relationship Id="rId17"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3.svg"/><Relationship Id="rId11" Type="http://schemas.openxmlformats.org/officeDocument/2006/relationships/image" Target="../media/image10.png"/><Relationship Id="rId5" Type="http://schemas.openxmlformats.org/officeDocument/2006/relationships/image" Target="../media/image2.png"/><Relationship Id="rId15" Type="http://schemas.openxmlformats.org/officeDocument/2006/relationships/image" Target="../media/image20.png"/><Relationship Id="rId10" Type="http://schemas.openxmlformats.org/officeDocument/2006/relationships/image" Target="../media/image5.svg"/><Relationship Id="rId4" Type="http://schemas.openxmlformats.org/officeDocument/2006/relationships/image" Target="../media/image17.svg"/><Relationship Id="rId9" Type="http://schemas.openxmlformats.org/officeDocument/2006/relationships/image" Target="../media/image4.png"/><Relationship Id="rId1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17.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onts.google.com/specimen/Harmatta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3">
            <a:extLst>
              <a:ext uri="{FF2B5EF4-FFF2-40B4-BE49-F238E27FC236}">
                <a16:creationId xmlns:a16="http://schemas.microsoft.com/office/drawing/2014/main" id="{8505E859-7AAF-0F73-F630-1EB1BE317AF9}"/>
              </a:ext>
            </a:extLst>
          </p:cNvPr>
          <p:cNvSpPr/>
          <p:nvPr/>
        </p:nvSpPr>
        <p:spPr>
          <a:xfrm>
            <a:off x="0" y="0"/>
            <a:ext cx="3566160" cy="7559675"/>
          </a:xfrm>
          <a:prstGeom prst="rect">
            <a:avLst/>
          </a:prstGeom>
          <a:solidFill>
            <a:srgbClr val="FDF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12" name="2">
            <a:extLst>
              <a:ext uri="{FF2B5EF4-FFF2-40B4-BE49-F238E27FC236}">
                <a16:creationId xmlns:a16="http://schemas.microsoft.com/office/drawing/2014/main" id="{DB3E85C3-E491-0B74-5880-9B66DBD04995}"/>
              </a:ext>
            </a:extLst>
          </p:cNvPr>
          <p:cNvSpPr/>
          <p:nvPr/>
        </p:nvSpPr>
        <p:spPr>
          <a:xfrm>
            <a:off x="3562826" y="0"/>
            <a:ext cx="3566160" cy="7559675"/>
          </a:xfrm>
          <a:prstGeom prst="rect">
            <a:avLst/>
          </a:prstGeom>
          <a:solidFill>
            <a:srgbClr val="FDF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26" name="1">
            <a:extLst>
              <a:ext uri="{FF2B5EF4-FFF2-40B4-BE49-F238E27FC236}">
                <a16:creationId xmlns:a16="http://schemas.microsoft.com/office/drawing/2014/main" id="{AA10B143-CA1A-83F8-E65B-A07CD594B0B2}"/>
              </a:ext>
            </a:extLst>
          </p:cNvPr>
          <p:cNvSpPr/>
          <p:nvPr/>
        </p:nvSpPr>
        <p:spPr>
          <a:xfrm>
            <a:off x="7125653" y="0"/>
            <a:ext cx="3566160" cy="7559675"/>
          </a:xfrm>
          <a:prstGeom prst="rect">
            <a:avLst/>
          </a:prstGeom>
          <a:solidFill>
            <a:srgbClr val="FDF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grpSp>
        <p:nvGrpSpPr>
          <p:cNvPr id="2" name="مجموعة 1">
            <a:extLst>
              <a:ext uri="{FF2B5EF4-FFF2-40B4-BE49-F238E27FC236}">
                <a16:creationId xmlns:a16="http://schemas.microsoft.com/office/drawing/2014/main" id="{50F5CB1C-480C-30B8-9830-CA90BB8652EF}"/>
              </a:ext>
            </a:extLst>
          </p:cNvPr>
          <p:cNvGrpSpPr/>
          <p:nvPr/>
        </p:nvGrpSpPr>
        <p:grpSpPr>
          <a:xfrm>
            <a:off x="2763411" y="-1"/>
            <a:ext cx="4362242" cy="7559675"/>
            <a:chOff x="2763411" y="-1"/>
            <a:chExt cx="4362242" cy="7559675"/>
          </a:xfrm>
        </p:grpSpPr>
        <p:pic>
          <p:nvPicPr>
            <p:cNvPr id="4" name="صورة 3">
              <a:extLst>
                <a:ext uri="{FF2B5EF4-FFF2-40B4-BE49-F238E27FC236}">
                  <a16:creationId xmlns:a16="http://schemas.microsoft.com/office/drawing/2014/main" id="{BC3CEC16-45E5-FEC6-AE78-69D75438C8A0}"/>
                </a:ext>
              </a:extLst>
            </p:cNvPr>
            <p:cNvPicPr>
              <a:picLocks noChangeAspect="1"/>
            </p:cNvPicPr>
            <p:nvPr/>
          </p:nvPicPr>
          <p:blipFill>
            <a:blip r:embed="rId2"/>
            <a:stretch>
              <a:fillRect/>
            </a:stretch>
          </p:blipFill>
          <p:spPr>
            <a:xfrm>
              <a:off x="6329571" y="-1"/>
              <a:ext cx="796082" cy="7559675"/>
            </a:xfrm>
            <a:prstGeom prst="rect">
              <a:avLst/>
            </a:prstGeom>
          </p:spPr>
        </p:pic>
        <p:pic>
          <p:nvPicPr>
            <p:cNvPr id="5" name="صورة 4">
              <a:extLst>
                <a:ext uri="{FF2B5EF4-FFF2-40B4-BE49-F238E27FC236}">
                  <a16:creationId xmlns:a16="http://schemas.microsoft.com/office/drawing/2014/main" id="{9FF0E665-BFD2-2924-EE3D-4CDC6299E2A8}"/>
                </a:ext>
              </a:extLst>
            </p:cNvPr>
            <p:cNvPicPr>
              <a:picLocks noChangeAspect="1"/>
            </p:cNvPicPr>
            <p:nvPr/>
          </p:nvPicPr>
          <p:blipFill>
            <a:blip r:embed="rId2"/>
            <a:stretch>
              <a:fillRect/>
            </a:stretch>
          </p:blipFill>
          <p:spPr>
            <a:xfrm>
              <a:off x="2763411" y="-1"/>
              <a:ext cx="796082" cy="7559675"/>
            </a:xfrm>
            <a:prstGeom prst="rect">
              <a:avLst/>
            </a:prstGeom>
          </p:spPr>
        </p:pic>
      </p:grpSp>
      <p:pic>
        <p:nvPicPr>
          <p:cNvPr id="10" name="رسم 9">
            <a:extLst>
              <a:ext uri="{FF2B5EF4-FFF2-40B4-BE49-F238E27FC236}">
                <a16:creationId xmlns:a16="http://schemas.microsoft.com/office/drawing/2014/main" id="{7D46B18A-388E-285A-70A7-0A5413A716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5570" y="629465"/>
            <a:ext cx="219075" cy="219075"/>
          </a:xfrm>
          <a:prstGeom prst="rect">
            <a:avLst/>
          </a:prstGeom>
        </p:spPr>
      </p:pic>
      <p:pic>
        <p:nvPicPr>
          <p:cNvPr id="13" name="رسم 12">
            <a:extLst>
              <a:ext uri="{FF2B5EF4-FFF2-40B4-BE49-F238E27FC236}">
                <a16:creationId xmlns:a16="http://schemas.microsoft.com/office/drawing/2014/main" id="{EBF73A5A-5AFC-271D-ECB9-F9BBCEAD14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11101" y="5849663"/>
            <a:ext cx="228600" cy="228600"/>
          </a:xfrm>
          <a:prstGeom prst="rect">
            <a:avLst/>
          </a:prstGeom>
        </p:spPr>
      </p:pic>
      <p:sp>
        <p:nvSpPr>
          <p:cNvPr id="77" name="مربع نص 76">
            <a:extLst>
              <a:ext uri="{FF2B5EF4-FFF2-40B4-BE49-F238E27FC236}">
                <a16:creationId xmlns:a16="http://schemas.microsoft.com/office/drawing/2014/main" id="{B136836B-ACE4-FCCF-AF62-EB7E4E39B369}"/>
              </a:ext>
            </a:extLst>
          </p:cNvPr>
          <p:cNvSpPr txBox="1"/>
          <p:nvPr/>
        </p:nvSpPr>
        <p:spPr>
          <a:xfrm>
            <a:off x="7132319" y="1064676"/>
            <a:ext cx="3552827" cy="1569660"/>
          </a:xfrm>
          <a:prstGeom prst="rect">
            <a:avLst/>
          </a:prstGeom>
          <a:noFill/>
        </p:spPr>
        <p:txBody>
          <a:bodyPr wrap="square" rtlCol="1">
            <a:spAutoFit/>
          </a:bodyPr>
          <a:lstStyle/>
          <a:p>
            <a:pPr algn="ctr" rtl="1"/>
            <a:r>
              <a:rPr lang="ar-SA" sz="9600" b="1" dirty="0">
                <a:ln w="19050">
                  <a:solidFill>
                    <a:srgbClr val="FF69B3"/>
                  </a:solidFill>
                </a:ln>
                <a:solidFill>
                  <a:srgbClr val="FF83C4"/>
                </a:solidFill>
              </a:rPr>
              <a:t>النظافة</a:t>
            </a:r>
          </a:p>
        </p:txBody>
      </p:sp>
      <p:pic>
        <p:nvPicPr>
          <p:cNvPr id="78" name="رسم 77">
            <a:extLst>
              <a:ext uri="{FF2B5EF4-FFF2-40B4-BE49-F238E27FC236}">
                <a16:creationId xmlns:a16="http://schemas.microsoft.com/office/drawing/2014/main" id="{32E49C61-187E-1330-D43C-C8705FDB8C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03466" y="877660"/>
            <a:ext cx="314325" cy="314325"/>
          </a:xfrm>
          <a:prstGeom prst="rect">
            <a:avLst/>
          </a:prstGeom>
        </p:spPr>
      </p:pic>
      <p:pic>
        <p:nvPicPr>
          <p:cNvPr id="79" name="رسم 78">
            <a:extLst>
              <a:ext uri="{FF2B5EF4-FFF2-40B4-BE49-F238E27FC236}">
                <a16:creationId xmlns:a16="http://schemas.microsoft.com/office/drawing/2014/main" id="{1B3F2E97-7B1B-1006-54B5-6D7B197B02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57761" y="2610233"/>
            <a:ext cx="314325" cy="314325"/>
          </a:xfrm>
          <a:prstGeom prst="rect">
            <a:avLst/>
          </a:prstGeom>
        </p:spPr>
      </p:pic>
      <p:pic>
        <p:nvPicPr>
          <p:cNvPr id="80" name="رسم 79">
            <a:extLst>
              <a:ext uri="{FF2B5EF4-FFF2-40B4-BE49-F238E27FC236}">
                <a16:creationId xmlns:a16="http://schemas.microsoft.com/office/drawing/2014/main" id="{A5DC6CF2-DD7E-E81D-6590-AF5343C9E6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185" y="2366152"/>
            <a:ext cx="219075" cy="219075"/>
          </a:xfrm>
          <a:prstGeom prst="rect">
            <a:avLst/>
          </a:prstGeom>
        </p:spPr>
      </p:pic>
      <p:sp>
        <p:nvSpPr>
          <p:cNvPr id="82" name="مربع نص 81">
            <a:extLst>
              <a:ext uri="{FF2B5EF4-FFF2-40B4-BE49-F238E27FC236}">
                <a16:creationId xmlns:a16="http://schemas.microsoft.com/office/drawing/2014/main" id="{6DB54947-C6A0-CFB2-1191-09CA01690C4B}"/>
              </a:ext>
            </a:extLst>
          </p:cNvPr>
          <p:cNvSpPr txBox="1"/>
          <p:nvPr/>
        </p:nvSpPr>
        <p:spPr>
          <a:xfrm>
            <a:off x="3566160" y="629465"/>
            <a:ext cx="3552826" cy="523220"/>
          </a:xfrm>
          <a:prstGeom prst="rect">
            <a:avLst/>
          </a:prstGeom>
          <a:noFill/>
        </p:spPr>
        <p:txBody>
          <a:bodyPr wrap="square" rtlCol="1">
            <a:spAutoFit/>
          </a:bodyPr>
          <a:lstStyle/>
          <a:p>
            <a:pPr algn="ctr" rtl="1"/>
            <a:r>
              <a:rPr lang="ar-SA" sz="2800" b="1" dirty="0">
                <a:solidFill>
                  <a:srgbClr val="33135A"/>
                </a:solidFill>
              </a:rPr>
              <a:t>تعريف </a:t>
            </a:r>
            <a:r>
              <a:rPr lang="ar-SA" sz="2800" b="1" dirty="0">
                <a:solidFill>
                  <a:srgbClr val="FF69B3"/>
                </a:solidFill>
              </a:rPr>
              <a:t>النظافة</a:t>
            </a:r>
          </a:p>
        </p:txBody>
      </p:sp>
      <p:sp>
        <p:nvSpPr>
          <p:cNvPr id="83" name="مربع نص 82">
            <a:extLst>
              <a:ext uri="{FF2B5EF4-FFF2-40B4-BE49-F238E27FC236}">
                <a16:creationId xmlns:a16="http://schemas.microsoft.com/office/drawing/2014/main" id="{5F49F352-20D6-E693-65CC-284E86EFDE28}"/>
              </a:ext>
            </a:extLst>
          </p:cNvPr>
          <p:cNvSpPr txBox="1"/>
          <p:nvPr/>
        </p:nvSpPr>
        <p:spPr>
          <a:xfrm>
            <a:off x="3852050" y="1203816"/>
            <a:ext cx="2987712" cy="2861040"/>
          </a:xfrm>
          <a:prstGeom prst="rect">
            <a:avLst/>
          </a:prstGeom>
          <a:noFill/>
        </p:spPr>
        <p:txBody>
          <a:bodyPr wrap="square">
            <a:spAutoFit/>
          </a:bodyPr>
          <a:lstStyle/>
          <a:p>
            <a:pPr algn="justLow" rtl="1"/>
            <a:r>
              <a:rPr lang="ar-SA" dirty="0">
                <a:solidFill>
                  <a:srgbClr val="33135A"/>
                </a:solidFill>
                <a:effectLst/>
              </a:rPr>
              <a:t>النَّظافة اسمٌ جامعٌ يشمل العديد من مناحي الحياة فهُناك: </a:t>
            </a:r>
          </a:p>
          <a:p>
            <a:pPr marL="285750" indent="-285750" algn="justLow" rtl="1">
              <a:buFont typeface="Arial" panose="020B0604020202020204" pitchFamily="34" charset="0"/>
              <a:buChar char="•"/>
            </a:pPr>
            <a:r>
              <a:rPr lang="ar-SA" dirty="0">
                <a:solidFill>
                  <a:srgbClr val="33135A"/>
                </a:solidFill>
                <a:effectLst/>
              </a:rPr>
              <a:t>النّظافة الشخصية .</a:t>
            </a:r>
          </a:p>
          <a:p>
            <a:pPr marL="285750" indent="-285750" algn="justLow" rtl="1">
              <a:buFont typeface="Arial" panose="020B0604020202020204" pitchFamily="34" charset="0"/>
              <a:buChar char="•"/>
            </a:pPr>
            <a:r>
              <a:rPr lang="ar-SA" dirty="0">
                <a:solidFill>
                  <a:srgbClr val="33135A"/>
                </a:solidFill>
                <a:effectLst/>
              </a:rPr>
              <a:t>النّظافة المنزليّة .</a:t>
            </a:r>
          </a:p>
          <a:p>
            <a:pPr marL="285750" indent="-285750" algn="justLow" rtl="1">
              <a:buFont typeface="Arial" panose="020B0604020202020204" pitchFamily="34" charset="0"/>
              <a:buChar char="•"/>
            </a:pPr>
            <a:r>
              <a:rPr lang="ar-SA" dirty="0">
                <a:solidFill>
                  <a:srgbClr val="33135A"/>
                </a:solidFill>
                <a:effectLst/>
              </a:rPr>
              <a:t>النظافة العامة للحدائق والشوارع. والمرافق العامة في الدَّولة. </a:t>
            </a:r>
          </a:p>
          <a:p>
            <a:pPr marL="285750" indent="-285750" algn="justLow" rtl="1">
              <a:buFont typeface="Arial" panose="020B0604020202020204" pitchFamily="34" charset="0"/>
              <a:buChar char="•"/>
            </a:pPr>
            <a:r>
              <a:rPr lang="ar-SA" dirty="0">
                <a:solidFill>
                  <a:srgbClr val="33135A"/>
                </a:solidFill>
                <a:effectLst/>
              </a:rPr>
              <a:t>النّظافة في المدرسة للمُعدات . والأدوات والمكاتب والغُرف. </a:t>
            </a:r>
          </a:p>
          <a:p>
            <a:pPr marL="285750" indent="-285750" algn="justLow" rtl="1">
              <a:buFont typeface="Arial" panose="020B0604020202020204" pitchFamily="34" charset="0"/>
              <a:buChar char="•"/>
            </a:pPr>
            <a:r>
              <a:rPr lang="ar-SA" dirty="0">
                <a:solidFill>
                  <a:srgbClr val="33135A"/>
                </a:solidFill>
                <a:effectLst/>
              </a:rPr>
              <a:t>نظافة المياه والشطآن والسّواحل وكل ما يتعلق بمصادر الماء.</a:t>
            </a:r>
          </a:p>
        </p:txBody>
      </p:sp>
      <p:sp>
        <p:nvSpPr>
          <p:cNvPr id="84" name="مربع نص 83">
            <a:extLst>
              <a:ext uri="{FF2B5EF4-FFF2-40B4-BE49-F238E27FC236}">
                <a16:creationId xmlns:a16="http://schemas.microsoft.com/office/drawing/2014/main" id="{08FC3D5C-C1C0-E20E-0FA7-F1CB32E103CC}"/>
              </a:ext>
            </a:extLst>
          </p:cNvPr>
          <p:cNvSpPr txBox="1"/>
          <p:nvPr/>
        </p:nvSpPr>
        <p:spPr>
          <a:xfrm>
            <a:off x="-1" y="3712337"/>
            <a:ext cx="3562827" cy="523220"/>
          </a:xfrm>
          <a:prstGeom prst="rect">
            <a:avLst/>
          </a:prstGeom>
          <a:noFill/>
        </p:spPr>
        <p:txBody>
          <a:bodyPr wrap="square" rtlCol="1">
            <a:spAutoFit/>
          </a:bodyPr>
          <a:lstStyle/>
          <a:p>
            <a:pPr algn="ctr" rtl="1"/>
            <a:r>
              <a:rPr lang="ar-SA" sz="2800" b="1" dirty="0">
                <a:solidFill>
                  <a:srgbClr val="33135A"/>
                </a:solidFill>
              </a:rPr>
              <a:t>النظافة </a:t>
            </a:r>
            <a:r>
              <a:rPr lang="ar-SA" sz="2800" b="1" dirty="0">
                <a:solidFill>
                  <a:srgbClr val="FF69B3"/>
                </a:solidFill>
              </a:rPr>
              <a:t>الشخصية</a:t>
            </a:r>
          </a:p>
        </p:txBody>
      </p:sp>
      <p:sp>
        <p:nvSpPr>
          <p:cNvPr id="85" name="مربع نص 84">
            <a:extLst>
              <a:ext uri="{FF2B5EF4-FFF2-40B4-BE49-F238E27FC236}">
                <a16:creationId xmlns:a16="http://schemas.microsoft.com/office/drawing/2014/main" id="{CBE850EF-2008-DBE0-0017-A2236C3603C0}"/>
              </a:ext>
            </a:extLst>
          </p:cNvPr>
          <p:cNvSpPr txBox="1"/>
          <p:nvPr/>
        </p:nvSpPr>
        <p:spPr>
          <a:xfrm>
            <a:off x="253867" y="4309663"/>
            <a:ext cx="2987712" cy="2584169"/>
          </a:xfrm>
          <a:prstGeom prst="rect">
            <a:avLst/>
          </a:prstGeom>
          <a:noFill/>
        </p:spPr>
        <p:txBody>
          <a:bodyPr wrap="square">
            <a:spAutoFit/>
          </a:bodyPr>
          <a:lstStyle/>
          <a:p>
            <a:pPr algn="justLow" rtl="1"/>
            <a:r>
              <a:rPr lang="ar-SA" dirty="0">
                <a:solidFill>
                  <a:srgbClr val="33135A"/>
                </a:solidFill>
                <a:effectLst/>
              </a:rPr>
              <a:t>تعرّف النظافة الشخصيّة على أنّها مجموعة العادات والطباع والممارسات التي يقوم بها الإنسان بهدف الحفاظ على رائحته وصحّته العامّة، حيث إنّ للاهتمام بالنظافة الشخصيّة العديد من الفوائد التي تعود على الإنسان منها الحفاظ على نشاط الإنسان وحيويّته وصحّته، وكسب احترام الناس بعيداً عن سخريّتهم ونقدهم واشمئزازهم في حال انعدامها . </a:t>
            </a:r>
          </a:p>
        </p:txBody>
      </p:sp>
      <p:pic>
        <p:nvPicPr>
          <p:cNvPr id="163" name="رسم 162">
            <a:extLst>
              <a:ext uri="{FF2B5EF4-FFF2-40B4-BE49-F238E27FC236}">
                <a16:creationId xmlns:a16="http://schemas.microsoft.com/office/drawing/2014/main" id="{684329FF-608A-A5B5-6CD7-8FAEDA124A4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81917" y="5893323"/>
            <a:ext cx="314325" cy="314325"/>
          </a:xfrm>
          <a:prstGeom prst="rect">
            <a:avLst/>
          </a:prstGeom>
        </p:spPr>
      </p:pic>
      <p:pic>
        <p:nvPicPr>
          <p:cNvPr id="164" name="رسم 163">
            <a:extLst>
              <a:ext uri="{FF2B5EF4-FFF2-40B4-BE49-F238E27FC236}">
                <a16:creationId xmlns:a16="http://schemas.microsoft.com/office/drawing/2014/main" id="{B5DE3117-E530-2F99-61EF-FE846982F4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22921" y="5845290"/>
            <a:ext cx="161769" cy="161769"/>
          </a:xfrm>
          <a:prstGeom prst="rect">
            <a:avLst/>
          </a:prstGeom>
        </p:spPr>
      </p:pic>
      <p:pic>
        <p:nvPicPr>
          <p:cNvPr id="226" name="رسم 225">
            <a:extLst>
              <a:ext uri="{FF2B5EF4-FFF2-40B4-BE49-F238E27FC236}">
                <a16:creationId xmlns:a16="http://schemas.microsoft.com/office/drawing/2014/main" id="{6842FB67-7AAD-0BBC-F912-C57C8E3F10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96042" y="4472768"/>
            <a:ext cx="219075" cy="219075"/>
          </a:xfrm>
          <a:prstGeom prst="rect">
            <a:avLst/>
          </a:prstGeom>
        </p:spPr>
      </p:pic>
      <p:pic>
        <p:nvPicPr>
          <p:cNvPr id="227" name="رسم 226">
            <a:extLst>
              <a:ext uri="{FF2B5EF4-FFF2-40B4-BE49-F238E27FC236}">
                <a16:creationId xmlns:a16="http://schemas.microsoft.com/office/drawing/2014/main" id="{AF313B8F-1F0D-EBED-1B4D-397AA25449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63977" y="4937388"/>
            <a:ext cx="219075" cy="219075"/>
          </a:xfrm>
          <a:prstGeom prst="rect">
            <a:avLst/>
          </a:prstGeom>
        </p:spPr>
      </p:pic>
      <p:pic>
        <p:nvPicPr>
          <p:cNvPr id="243" name="صورة 242">
            <a:extLst>
              <a:ext uri="{FF2B5EF4-FFF2-40B4-BE49-F238E27FC236}">
                <a16:creationId xmlns:a16="http://schemas.microsoft.com/office/drawing/2014/main" id="{D27C7FC6-F061-DC48-48B4-54A69D45329D}"/>
              </a:ext>
            </a:extLst>
          </p:cNvPr>
          <p:cNvPicPr>
            <a:picLocks noChangeAspect="1"/>
          </p:cNvPicPr>
          <p:nvPr/>
        </p:nvPicPr>
        <p:blipFill>
          <a:blip r:embed="rId11"/>
          <a:stretch>
            <a:fillRect/>
          </a:stretch>
        </p:blipFill>
        <p:spPr>
          <a:xfrm>
            <a:off x="8054726" y="2963457"/>
            <a:ext cx="1697463" cy="4150889"/>
          </a:xfrm>
          <a:prstGeom prst="rect">
            <a:avLst/>
          </a:prstGeom>
        </p:spPr>
      </p:pic>
      <p:pic>
        <p:nvPicPr>
          <p:cNvPr id="244" name="صورة 243">
            <a:extLst>
              <a:ext uri="{FF2B5EF4-FFF2-40B4-BE49-F238E27FC236}">
                <a16:creationId xmlns:a16="http://schemas.microsoft.com/office/drawing/2014/main" id="{2ECEDDFE-BB4F-9F22-A585-1FF86CA608FC}"/>
              </a:ext>
            </a:extLst>
          </p:cNvPr>
          <p:cNvPicPr>
            <a:picLocks noChangeAspect="1"/>
          </p:cNvPicPr>
          <p:nvPr/>
        </p:nvPicPr>
        <p:blipFill>
          <a:blip r:embed="rId12"/>
          <a:stretch>
            <a:fillRect/>
          </a:stretch>
        </p:blipFill>
        <p:spPr>
          <a:xfrm>
            <a:off x="332357" y="720916"/>
            <a:ext cx="3056823" cy="2867831"/>
          </a:xfrm>
          <a:prstGeom prst="rect">
            <a:avLst/>
          </a:prstGeom>
        </p:spPr>
      </p:pic>
      <p:pic>
        <p:nvPicPr>
          <p:cNvPr id="245" name="صورة 244">
            <a:extLst>
              <a:ext uri="{FF2B5EF4-FFF2-40B4-BE49-F238E27FC236}">
                <a16:creationId xmlns:a16="http://schemas.microsoft.com/office/drawing/2014/main" id="{6CA30943-3FE0-46C3-1FA6-BDBF7C9541E3}"/>
              </a:ext>
            </a:extLst>
          </p:cNvPr>
          <p:cNvPicPr>
            <a:picLocks noChangeAspect="1"/>
          </p:cNvPicPr>
          <p:nvPr/>
        </p:nvPicPr>
        <p:blipFill>
          <a:blip r:embed="rId13"/>
          <a:stretch>
            <a:fillRect/>
          </a:stretch>
        </p:blipFill>
        <p:spPr>
          <a:xfrm flipH="1">
            <a:off x="9814923" y="6249540"/>
            <a:ext cx="1082314" cy="1413244"/>
          </a:xfrm>
          <a:prstGeom prst="rect">
            <a:avLst/>
          </a:prstGeom>
        </p:spPr>
      </p:pic>
      <p:pic>
        <p:nvPicPr>
          <p:cNvPr id="246" name="صورة 245">
            <a:extLst>
              <a:ext uri="{FF2B5EF4-FFF2-40B4-BE49-F238E27FC236}">
                <a16:creationId xmlns:a16="http://schemas.microsoft.com/office/drawing/2014/main" id="{2979C40F-0458-12E7-6A3F-F623CD5594B7}"/>
              </a:ext>
            </a:extLst>
          </p:cNvPr>
          <p:cNvPicPr>
            <a:picLocks noChangeAspect="1"/>
          </p:cNvPicPr>
          <p:nvPr/>
        </p:nvPicPr>
        <p:blipFill>
          <a:blip r:embed="rId14"/>
          <a:stretch>
            <a:fillRect/>
          </a:stretch>
        </p:blipFill>
        <p:spPr>
          <a:xfrm>
            <a:off x="5468082" y="4335724"/>
            <a:ext cx="1288728" cy="1299586"/>
          </a:xfrm>
          <a:prstGeom prst="rect">
            <a:avLst/>
          </a:prstGeom>
        </p:spPr>
      </p:pic>
      <p:pic>
        <p:nvPicPr>
          <p:cNvPr id="261" name="صورة 260">
            <a:extLst>
              <a:ext uri="{FF2B5EF4-FFF2-40B4-BE49-F238E27FC236}">
                <a16:creationId xmlns:a16="http://schemas.microsoft.com/office/drawing/2014/main" id="{1C8CE298-EAC9-E098-EC9B-1EC19443FD79}"/>
              </a:ext>
            </a:extLst>
          </p:cNvPr>
          <p:cNvPicPr>
            <a:picLocks noChangeAspect="1"/>
          </p:cNvPicPr>
          <p:nvPr/>
        </p:nvPicPr>
        <p:blipFill>
          <a:blip r:embed="rId15"/>
          <a:stretch>
            <a:fillRect/>
          </a:stretch>
        </p:blipFill>
        <p:spPr>
          <a:xfrm>
            <a:off x="4037661" y="4379494"/>
            <a:ext cx="994989" cy="1286104"/>
          </a:xfrm>
          <a:prstGeom prst="rect">
            <a:avLst/>
          </a:prstGeom>
        </p:spPr>
      </p:pic>
      <p:pic>
        <p:nvPicPr>
          <p:cNvPr id="262" name="صورة 261">
            <a:extLst>
              <a:ext uri="{FF2B5EF4-FFF2-40B4-BE49-F238E27FC236}">
                <a16:creationId xmlns:a16="http://schemas.microsoft.com/office/drawing/2014/main" id="{CC3B1923-F242-D64E-932F-86D5BCF8F700}"/>
              </a:ext>
            </a:extLst>
          </p:cNvPr>
          <p:cNvPicPr>
            <a:picLocks noChangeAspect="1"/>
          </p:cNvPicPr>
          <p:nvPr/>
        </p:nvPicPr>
        <p:blipFill>
          <a:blip r:embed="rId16"/>
          <a:stretch>
            <a:fillRect/>
          </a:stretch>
        </p:blipFill>
        <p:spPr>
          <a:xfrm>
            <a:off x="4481802" y="5842453"/>
            <a:ext cx="1625850" cy="1459304"/>
          </a:xfrm>
          <a:prstGeom prst="rect">
            <a:avLst/>
          </a:prstGeom>
        </p:spPr>
      </p:pic>
    </p:spTree>
    <p:extLst>
      <p:ext uri="{BB962C8B-B14F-4D97-AF65-F5344CB8AC3E}">
        <p14:creationId xmlns:p14="http://schemas.microsoft.com/office/powerpoint/2010/main" val="316508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B2918-B38F-C8F4-9613-F792DA4FFFB7}"/>
            </a:ext>
          </a:extLst>
        </p:cNvPr>
        <p:cNvGrpSpPr/>
        <p:nvPr/>
      </p:nvGrpSpPr>
      <p:grpSpPr>
        <a:xfrm>
          <a:off x="0" y="0"/>
          <a:ext cx="0" cy="0"/>
          <a:chOff x="0" y="0"/>
          <a:chExt cx="0" cy="0"/>
        </a:xfrm>
      </p:grpSpPr>
      <p:sp>
        <p:nvSpPr>
          <p:cNvPr id="27" name="3">
            <a:extLst>
              <a:ext uri="{FF2B5EF4-FFF2-40B4-BE49-F238E27FC236}">
                <a16:creationId xmlns:a16="http://schemas.microsoft.com/office/drawing/2014/main" id="{5C7A0B67-048B-73DB-0DE2-28C4ECA60D54}"/>
              </a:ext>
            </a:extLst>
          </p:cNvPr>
          <p:cNvSpPr/>
          <p:nvPr/>
        </p:nvSpPr>
        <p:spPr>
          <a:xfrm>
            <a:off x="0" y="0"/>
            <a:ext cx="3566160" cy="7559675"/>
          </a:xfrm>
          <a:prstGeom prst="rect">
            <a:avLst/>
          </a:prstGeom>
          <a:solidFill>
            <a:srgbClr val="FDF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sp>
        <p:nvSpPr>
          <p:cNvPr id="12" name="2">
            <a:extLst>
              <a:ext uri="{FF2B5EF4-FFF2-40B4-BE49-F238E27FC236}">
                <a16:creationId xmlns:a16="http://schemas.microsoft.com/office/drawing/2014/main" id="{C0225CED-B064-181F-4CE9-C86F9472B96B}"/>
              </a:ext>
            </a:extLst>
          </p:cNvPr>
          <p:cNvSpPr/>
          <p:nvPr/>
        </p:nvSpPr>
        <p:spPr>
          <a:xfrm>
            <a:off x="3562826" y="0"/>
            <a:ext cx="3566160" cy="7559675"/>
          </a:xfrm>
          <a:prstGeom prst="rect">
            <a:avLst/>
          </a:prstGeom>
          <a:solidFill>
            <a:srgbClr val="FDF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a:p>
        </p:txBody>
      </p:sp>
      <p:sp>
        <p:nvSpPr>
          <p:cNvPr id="26" name="1">
            <a:extLst>
              <a:ext uri="{FF2B5EF4-FFF2-40B4-BE49-F238E27FC236}">
                <a16:creationId xmlns:a16="http://schemas.microsoft.com/office/drawing/2014/main" id="{0204EF95-D062-7DE8-42FD-5C18DD61725A}"/>
              </a:ext>
            </a:extLst>
          </p:cNvPr>
          <p:cNvSpPr/>
          <p:nvPr/>
        </p:nvSpPr>
        <p:spPr>
          <a:xfrm>
            <a:off x="7125653" y="0"/>
            <a:ext cx="3566160" cy="7559675"/>
          </a:xfrm>
          <a:prstGeom prst="rect">
            <a:avLst/>
          </a:prstGeom>
          <a:solidFill>
            <a:srgbClr val="FDF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a:p>
        </p:txBody>
      </p:sp>
      <p:grpSp>
        <p:nvGrpSpPr>
          <p:cNvPr id="2" name="مجموعة 1">
            <a:extLst>
              <a:ext uri="{FF2B5EF4-FFF2-40B4-BE49-F238E27FC236}">
                <a16:creationId xmlns:a16="http://schemas.microsoft.com/office/drawing/2014/main" id="{288004C6-FCD6-B0BC-E915-D8E0CF4A3280}"/>
              </a:ext>
            </a:extLst>
          </p:cNvPr>
          <p:cNvGrpSpPr/>
          <p:nvPr/>
        </p:nvGrpSpPr>
        <p:grpSpPr>
          <a:xfrm>
            <a:off x="2763411" y="-1"/>
            <a:ext cx="4362242" cy="7559675"/>
            <a:chOff x="2763411" y="-1"/>
            <a:chExt cx="4362242" cy="7559675"/>
          </a:xfrm>
        </p:grpSpPr>
        <p:pic>
          <p:nvPicPr>
            <p:cNvPr id="4" name="صورة 3">
              <a:extLst>
                <a:ext uri="{FF2B5EF4-FFF2-40B4-BE49-F238E27FC236}">
                  <a16:creationId xmlns:a16="http://schemas.microsoft.com/office/drawing/2014/main" id="{2F9A5AC5-BD40-29E2-2E17-83EBD54410F5}"/>
                </a:ext>
              </a:extLst>
            </p:cNvPr>
            <p:cNvPicPr>
              <a:picLocks noChangeAspect="1"/>
            </p:cNvPicPr>
            <p:nvPr/>
          </p:nvPicPr>
          <p:blipFill>
            <a:blip r:embed="rId2"/>
            <a:stretch>
              <a:fillRect/>
            </a:stretch>
          </p:blipFill>
          <p:spPr>
            <a:xfrm>
              <a:off x="6329571" y="-1"/>
              <a:ext cx="796082" cy="7559675"/>
            </a:xfrm>
            <a:prstGeom prst="rect">
              <a:avLst/>
            </a:prstGeom>
          </p:spPr>
        </p:pic>
        <p:pic>
          <p:nvPicPr>
            <p:cNvPr id="5" name="صورة 4">
              <a:extLst>
                <a:ext uri="{FF2B5EF4-FFF2-40B4-BE49-F238E27FC236}">
                  <a16:creationId xmlns:a16="http://schemas.microsoft.com/office/drawing/2014/main" id="{83EC78E4-5265-BA56-D694-8FD9DBA4A729}"/>
                </a:ext>
              </a:extLst>
            </p:cNvPr>
            <p:cNvPicPr>
              <a:picLocks noChangeAspect="1"/>
            </p:cNvPicPr>
            <p:nvPr/>
          </p:nvPicPr>
          <p:blipFill>
            <a:blip r:embed="rId2"/>
            <a:stretch>
              <a:fillRect/>
            </a:stretch>
          </p:blipFill>
          <p:spPr>
            <a:xfrm>
              <a:off x="2763411" y="-1"/>
              <a:ext cx="796082" cy="7559675"/>
            </a:xfrm>
            <a:prstGeom prst="rect">
              <a:avLst/>
            </a:prstGeom>
          </p:spPr>
        </p:pic>
      </p:grpSp>
      <p:sp>
        <p:nvSpPr>
          <p:cNvPr id="82" name="مربع نص 81">
            <a:extLst>
              <a:ext uri="{FF2B5EF4-FFF2-40B4-BE49-F238E27FC236}">
                <a16:creationId xmlns:a16="http://schemas.microsoft.com/office/drawing/2014/main" id="{ED25BDEF-9DD3-57F8-6317-C6B4D0C67911}"/>
              </a:ext>
            </a:extLst>
          </p:cNvPr>
          <p:cNvSpPr txBox="1"/>
          <p:nvPr/>
        </p:nvSpPr>
        <p:spPr>
          <a:xfrm>
            <a:off x="3566160" y="629465"/>
            <a:ext cx="3552826" cy="523220"/>
          </a:xfrm>
          <a:prstGeom prst="rect">
            <a:avLst/>
          </a:prstGeom>
          <a:noFill/>
        </p:spPr>
        <p:txBody>
          <a:bodyPr wrap="square" rtlCol="1">
            <a:spAutoFit/>
          </a:bodyPr>
          <a:lstStyle/>
          <a:p>
            <a:pPr algn="ctr" rtl="1"/>
            <a:r>
              <a:rPr lang="ar-SA" sz="2800" b="1" dirty="0">
                <a:solidFill>
                  <a:srgbClr val="33135A"/>
                </a:solidFill>
              </a:rPr>
              <a:t>أهمية </a:t>
            </a:r>
            <a:r>
              <a:rPr lang="ar-SA" sz="2800" b="1" dirty="0">
                <a:solidFill>
                  <a:srgbClr val="FF69B3"/>
                </a:solidFill>
              </a:rPr>
              <a:t>النظافة</a:t>
            </a:r>
          </a:p>
        </p:txBody>
      </p:sp>
      <p:sp>
        <p:nvSpPr>
          <p:cNvPr id="83" name="مربع نص 82">
            <a:extLst>
              <a:ext uri="{FF2B5EF4-FFF2-40B4-BE49-F238E27FC236}">
                <a16:creationId xmlns:a16="http://schemas.microsoft.com/office/drawing/2014/main" id="{025CE3E5-A156-D460-ED84-CBBCE9138CCD}"/>
              </a:ext>
            </a:extLst>
          </p:cNvPr>
          <p:cNvSpPr txBox="1"/>
          <p:nvPr/>
        </p:nvSpPr>
        <p:spPr>
          <a:xfrm>
            <a:off x="7374878" y="3417391"/>
            <a:ext cx="2987712" cy="4245393"/>
          </a:xfrm>
          <a:prstGeom prst="rect">
            <a:avLst/>
          </a:prstGeom>
          <a:noFill/>
        </p:spPr>
        <p:txBody>
          <a:bodyPr wrap="square">
            <a:spAutoFit/>
          </a:bodyPr>
          <a:lstStyle/>
          <a:p>
            <a:pPr marL="285750" indent="-285750" algn="justLow" rtl="1">
              <a:buFont typeface="Arial" panose="020B0604020202020204" pitchFamily="34" charset="0"/>
              <a:buChar char="•"/>
            </a:pPr>
            <a:r>
              <a:rPr lang="ar-SA" dirty="0">
                <a:solidFill>
                  <a:srgbClr val="33135A"/>
                </a:solidFill>
                <a:effectLst/>
              </a:rPr>
              <a:t>نظافة الجسد تشمل نظافة الأعضاء والشعر، ويمكن الحفاظ عليها من خلال الاستحمام بشكلٍ يومي .</a:t>
            </a:r>
          </a:p>
          <a:p>
            <a:pPr marL="285750" indent="-285750" algn="justLow" rtl="1">
              <a:buFont typeface="Arial" panose="020B0604020202020204" pitchFamily="34" charset="0"/>
              <a:buChar char="•"/>
            </a:pPr>
            <a:r>
              <a:rPr lang="ar-SA" dirty="0">
                <a:solidFill>
                  <a:srgbClr val="33135A"/>
                </a:solidFill>
                <a:effectLst/>
              </a:rPr>
              <a:t>تقليم الأظافر .</a:t>
            </a:r>
          </a:p>
          <a:p>
            <a:pPr marL="285750" indent="-285750" algn="justLow" rtl="1">
              <a:buFont typeface="Arial" panose="020B0604020202020204" pitchFamily="34" charset="0"/>
              <a:buChar char="•"/>
            </a:pPr>
            <a:r>
              <a:rPr lang="ar-SA" dirty="0">
                <a:solidFill>
                  <a:srgbClr val="33135A"/>
                </a:solidFill>
                <a:effectLst/>
              </a:rPr>
              <a:t>استخدام مواد لإزالة رائحة العرق .</a:t>
            </a:r>
          </a:p>
          <a:p>
            <a:pPr marL="285750" indent="-285750" algn="justLow" rtl="1">
              <a:buFont typeface="Arial" panose="020B0604020202020204" pitchFamily="34" charset="0"/>
              <a:buChar char="•"/>
            </a:pPr>
            <a:r>
              <a:rPr lang="ar-SA" dirty="0">
                <a:solidFill>
                  <a:srgbClr val="33135A"/>
                </a:solidFill>
                <a:effectLst/>
              </a:rPr>
              <a:t>استخدام شامبو خاص للشعر والحرص على نظافته والتخلص من الدهون المتراكمة فيه .</a:t>
            </a:r>
          </a:p>
          <a:p>
            <a:pPr marL="285750" indent="-285750" algn="justLow" rtl="1">
              <a:buFont typeface="Arial" panose="020B0604020202020204" pitchFamily="34" charset="0"/>
              <a:buChar char="•"/>
            </a:pPr>
            <a:r>
              <a:rPr lang="ar-SA" dirty="0"/>
              <a:t>استخدام العطور والبخور</a:t>
            </a:r>
          </a:p>
          <a:p>
            <a:pPr marL="285750" indent="-285750" algn="justLow" rtl="1">
              <a:buFont typeface="Arial" panose="020B0604020202020204" pitchFamily="34" charset="0"/>
              <a:buChar char="•"/>
            </a:pPr>
            <a:r>
              <a:rPr lang="ar-SA" dirty="0">
                <a:solidFill>
                  <a:srgbClr val="33135A"/>
                </a:solidFill>
              </a:rPr>
              <a:t>نظافة الفم التنظيف اليومي لأسنان بما لا يقل عن مرتين يوميّاً</a:t>
            </a:r>
          </a:p>
          <a:p>
            <a:pPr marL="285750" indent="-285750" algn="justLow" rtl="1">
              <a:buFont typeface="Arial" panose="020B0604020202020204" pitchFamily="34" charset="0"/>
              <a:buChar char="•"/>
            </a:pPr>
            <a:r>
              <a:rPr lang="ar-SA" dirty="0">
                <a:solidFill>
                  <a:srgbClr val="33135A"/>
                </a:solidFill>
              </a:rPr>
              <a:t>نظافة الملابس تغيير الملابس الداخليّة وارتداء الملابس الخارجيّة النظيفة.</a:t>
            </a:r>
          </a:p>
          <a:p>
            <a:pPr marL="285750" indent="-285750" algn="justLow" rtl="1">
              <a:buFont typeface="Arial" panose="020B0604020202020204" pitchFamily="34" charset="0"/>
              <a:buChar char="•"/>
            </a:pPr>
            <a:endParaRPr lang="ar-SA" dirty="0">
              <a:solidFill>
                <a:srgbClr val="33135A"/>
              </a:solidFill>
            </a:endParaRPr>
          </a:p>
        </p:txBody>
      </p:sp>
      <p:sp>
        <p:nvSpPr>
          <p:cNvPr id="84" name="مربع نص 83">
            <a:extLst>
              <a:ext uri="{FF2B5EF4-FFF2-40B4-BE49-F238E27FC236}">
                <a16:creationId xmlns:a16="http://schemas.microsoft.com/office/drawing/2014/main" id="{C30551C9-8AE4-18E8-80F3-0E9D8C892F03}"/>
              </a:ext>
            </a:extLst>
          </p:cNvPr>
          <p:cNvSpPr txBox="1"/>
          <p:nvPr/>
        </p:nvSpPr>
        <p:spPr>
          <a:xfrm>
            <a:off x="-1" y="632531"/>
            <a:ext cx="3562827" cy="523220"/>
          </a:xfrm>
          <a:prstGeom prst="rect">
            <a:avLst/>
          </a:prstGeom>
          <a:noFill/>
        </p:spPr>
        <p:txBody>
          <a:bodyPr wrap="square" rtlCol="1">
            <a:spAutoFit/>
          </a:bodyPr>
          <a:lstStyle/>
          <a:p>
            <a:pPr algn="ctr" rtl="1"/>
            <a:r>
              <a:rPr lang="ar-SA" sz="2800" b="1" dirty="0">
                <a:solidFill>
                  <a:srgbClr val="FF69B3"/>
                </a:solidFill>
              </a:rPr>
              <a:t>النظافة</a:t>
            </a:r>
            <a:r>
              <a:rPr lang="ar-SA" sz="2800" b="1" dirty="0">
                <a:solidFill>
                  <a:srgbClr val="33135A"/>
                </a:solidFill>
              </a:rPr>
              <a:t> سر السعادة </a:t>
            </a:r>
            <a:endParaRPr lang="ar-SA" sz="2800" b="1" dirty="0">
              <a:solidFill>
                <a:srgbClr val="FF69B3"/>
              </a:solidFill>
            </a:endParaRPr>
          </a:p>
        </p:txBody>
      </p:sp>
      <p:sp>
        <p:nvSpPr>
          <p:cNvPr id="85" name="مربع نص 84">
            <a:extLst>
              <a:ext uri="{FF2B5EF4-FFF2-40B4-BE49-F238E27FC236}">
                <a16:creationId xmlns:a16="http://schemas.microsoft.com/office/drawing/2014/main" id="{86309D52-3222-D7FB-58D4-03A091B8BFE2}"/>
              </a:ext>
            </a:extLst>
          </p:cNvPr>
          <p:cNvSpPr txBox="1"/>
          <p:nvPr/>
        </p:nvSpPr>
        <p:spPr>
          <a:xfrm>
            <a:off x="253867" y="1244873"/>
            <a:ext cx="2987712" cy="2030428"/>
          </a:xfrm>
          <a:prstGeom prst="rect">
            <a:avLst/>
          </a:prstGeom>
          <a:noFill/>
        </p:spPr>
        <p:txBody>
          <a:bodyPr wrap="square">
            <a:spAutoFit/>
          </a:bodyPr>
          <a:lstStyle/>
          <a:p>
            <a:pPr algn="justLow" rtl="1"/>
            <a:r>
              <a:rPr lang="ar-SA" dirty="0">
                <a:solidFill>
                  <a:srgbClr val="33135A"/>
                </a:solidFill>
                <a:effectLst/>
              </a:rPr>
              <a:t>النظافة سر السعادة لما لها من أثر بالغ في تحسين أنفسنا وكلّ ما حولنا، وجعل كلّ ما يُحيط بنا نقيًا وخاليًا، مما يُمكن أن يلوّثه، فنعيش فيه سعداء هانئين تملؤنا الراحة النفسيّة، متنفسين الهواء النقيّ ومتمتعين بالجو الرائق، فما أجملها من سلوك!</a:t>
            </a:r>
          </a:p>
        </p:txBody>
      </p:sp>
      <p:sp>
        <p:nvSpPr>
          <p:cNvPr id="3" name="مربع نص 2">
            <a:extLst>
              <a:ext uri="{FF2B5EF4-FFF2-40B4-BE49-F238E27FC236}">
                <a16:creationId xmlns:a16="http://schemas.microsoft.com/office/drawing/2014/main" id="{07B07948-26DC-D7CE-D7F9-35CDFE2810B9}"/>
              </a:ext>
            </a:extLst>
          </p:cNvPr>
          <p:cNvSpPr txBox="1"/>
          <p:nvPr/>
        </p:nvSpPr>
        <p:spPr>
          <a:xfrm>
            <a:off x="7138986" y="2534739"/>
            <a:ext cx="3552826" cy="892552"/>
          </a:xfrm>
          <a:prstGeom prst="rect">
            <a:avLst/>
          </a:prstGeom>
          <a:noFill/>
        </p:spPr>
        <p:txBody>
          <a:bodyPr wrap="square" rtlCol="1">
            <a:spAutoFit/>
          </a:bodyPr>
          <a:lstStyle/>
          <a:p>
            <a:pPr algn="ctr" rtl="1"/>
            <a:r>
              <a:rPr lang="ar-SA" sz="2400" b="1" dirty="0">
                <a:solidFill>
                  <a:srgbClr val="33135A"/>
                </a:solidFill>
              </a:rPr>
              <a:t>كيفيّة الاهتمام </a:t>
            </a:r>
          </a:p>
          <a:p>
            <a:pPr algn="ctr" rtl="1"/>
            <a:r>
              <a:rPr lang="ar-SA" sz="2800" b="1" dirty="0">
                <a:solidFill>
                  <a:srgbClr val="FF69B3"/>
                </a:solidFill>
              </a:rPr>
              <a:t>بالنظافة الشخصيّة</a:t>
            </a:r>
          </a:p>
        </p:txBody>
      </p:sp>
      <p:sp>
        <p:nvSpPr>
          <p:cNvPr id="6" name="مربع نص 5">
            <a:extLst>
              <a:ext uri="{FF2B5EF4-FFF2-40B4-BE49-F238E27FC236}">
                <a16:creationId xmlns:a16="http://schemas.microsoft.com/office/drawing/2014/main" id="{36732289-E299-769A-1CAC-B53812A53E26}"/>
              </a:ext>
            </a:extLst>
          </p:cNvPr>
          <p:cNvSpPr txBox="1"/>
          <p:nvPr/>
        </p:nvSpPr>
        <p:spPr>
          <a:xfrm>
            <a:off x="3860784" y="1212694"/>
            <a:ext cx="2987712" cy="4245393"/>
          </a:xfrm>
          <a:prstGeom prst="rect">
            <a:avLst/>
          </a:prstGeom>
          <a:noFill/>
        </p:spPr>
        <p:txBody>
          <a:bodyPr wrap="square">
            <a:spAutoFit/>
          </a:bodyPr>
          <a:lstStyle/>
          <a:p>
            <a:pPr marL="285750" indent="-285750" algn="justLow" rtl="1">
              <a:buFont typeface="Arial" panose="020B0604020202020204" pitchFamily="34" charset="0"/>
              <a:buChar char="•"/>
            </a:pPr>
            <a:r>
              <a:rPr lang="ar-SA" dirty="0">
                <a:solidFill>
                  <a:srgbClr val="33135A"/>
                </a:solidFill>
                <a:effectLst/>
              </a:rPr>
              <a:t>النظافة تمنع إصابة الإنسان بالأمراض والطفيليات، كما أنها تمنع انبعاث الروائح الكريهة من الجسم .</a:t>
            </a:r>
          </a:p>
          <a:p>
            <a:pPr marL="285750" indent="-285750" algn="justLow" rtl="1">
              <a:buFont typeface="Arial" panose="020B0604020202020204" pitchFamily="34" charset="0"/>
              <a:buChar char="•"/>
            </a:pPr>
            <a:r>
              <a:rPr lang="ar-SA" dirty="0">
                <a:solidFill>
                  <a:srgbClr val="33135A"/>
                </a:solidFill>
                <a:effectLst/>
              </a:rPr>
              <a:t>تُساهم في تجميل البيئة وطرد الطاقة السلبية منها وتعزيز الطاقة الإيجابية، إذ إنَّ مظهر القاذورات يُعطي شعورًا كبيرًا بالسلبية ويُؤثر على حالة الإنسان المزاجية. </a:t>
            </a:r>
          </a:p>
          <a:p>
            <a:pPr marL="285750" indent="-285750" algn="justLow" rtl="1">
              <a:buFont typeface="Arial" panose="020B0604020202020204" pitchFamily="34" charset="0"/>
              <a:buChar char="•"/>
            </a:pPr>
            <a:r>
              <a:rPr lang="ar-SA" dirty="0">
                <a:solidFill>
                  <a:srgbClr val="33135A"/>
                </a:solidFill>
                <a:effectLst/>
              </a:rPr>
              <a:t>سببًا في اكتساب الحسنات والأجر العظيم من الله تعالى، لأنَّ جميع الواجبات الدينية الإسلامية تستوجب نظافة البدن، حتى أنَّ الله تعالى جعل النظافة والاغتسال والوضوء شرطًا أساسيًا وركنًا من أركان الصلاة. </a:t>
            </a:r>
          </a:p>
        </p:txBody>
      </p:sp>
      <p:pic>
        <p:nvPicPr>
          <p:cNvPr id="70" name="رسم 69">
            <a:extLst>
              <a:ext uri="{FF2B5EF4-FFF2-40B4-BE49-F238E27FC236}">
                <a16:creationId xmlns:a16="http://schemas.microsoft.com/office/drawing/2014/main" id="{E98FABCB-7617-D010-2AC0-8B91FED2D6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67942" y="3245238"/>
            <a:ext cx="420864" cy="420864"/>
          </a:xfrm>
          <a:prstGeom prst="rect">
            <a:avLst/>
          </a:prstGeom>
        </p:spPr>
      </p:pic>
      <p:pic>
        <p:nvPicPr>
          <p:cNvPr id="71" name="رسم 70">
            <a:extLst>
              <a:ext uri="{FF2B5EF4-FFF2-40B4-BE49-F238E27FC236}">
                <a16:creationId xmlns:a16="http://schemas.microsoft.com/office/drawing/2014/main" id="{AEA7AEAD-1F61-D87D-70AA-E6D211CD6A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2900" y="3787203"/>
            <a:ext cx="285526" cy="285526"/>
          </a:xfrm>
          <a:prstGeom prst="rect">
            <a:avLst/>
          </a:prstGeom>
        </p:spPr>
      </p:pic>
      <p:pic>
        <p:nvPicPr>
          <p:cNvPr id="75" name="رسم 74">
            <a:extLst>
              <a:ext uri="{FF2B5EF4-FFF2-40B4-BE49-F238E27FC236}">
                <a16:creationId xmlns:a16="http://schemas.microsoft.com/office/drawing/2014/main" id="{F0200329-AB74-0BD2-884F-876B1DBBC7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90184" y="6428240"/>
            <a:ext cx="219075" cy="219075"/>
          </a:xfrm>
          <a:prstGeom prst="rect">
            <a:avLst/>
          </a:prstGeom>
        </p:spPr>
      </p:pic>
      <p:pic>
        <p:nvPicPr>
          <p:cNvPr id="243" name="رسم 242">
            <a:extLst>
              <a:ext uri="{FF2B5EF4-FFF2-40B4-BE49-F238E27FC236}">
                <a16:creationId xmlns:a16="http://schemas.microsoft.com/office/drawing/2014/main" id="{C2EC4D21-DA02-B1CA-95FC-5DC4F83C1B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68799" y="6317240"/>
            <a:ext cx="314325" cy="314325"/>
          </a:xfrm>
          <a:prstGeom prst="rect">
            <a:avLst/>
          </a:prstGeom>
        </p:spPr>
      </p:pic>
      <p:pic>
        <p:nvPicPr>
          <p:cNvPr id="244" name="رسم 243">
            <a:extLst>
              <a:ext uri="{FF2B5EF4-FFF2-40B4-BE49-F238E27FC236}">
                <a16:creationId xmlns:a16="http://schemas.microsoft.com/office/drawing/2014/main" id="{4AA4AAD8-DBB9-0435-2CDE-5685AF65E6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04780" y="6027872"/>
            <a:ext cx="216099" cy="216099"/>
          </a:xfrm>
          <a:prstGeom prst="rect">
            <a:avLst/>
          </a:prstGeom>
        </p:spPr>
      </p:pic>
      <p:pic>
        <p:nvPicPr>
          <p:cNvPr id="245" name="رسم 244">
            <a:extLst>
              <a:ext uri="{FF2B5EF4-FFF2-40B4-BE49-F238E27FC236}">
                <a16:creationId xmlns:a16="http://schemas.microsoft.com/office/drawing/2014/main" id="{835140CE-723C-8C68-9B66-45AC198C57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05303" y="5041145"/>
            <a:ext cx="228600" cy="228600"/>
          </a:xfrm>
          <a:prstGeom prst="rect">
            <a:avLst/>
          </a:prstGeom>
        </p:spPr>
      </p:pic>
      <p:pic>
        <p:nvPicPr>
          <p:cNvPr id="246" name="رسم 245">
            <a:extLst>
              <a:ext uri="{FF2B5EF4-FFF2-40B4-BE49-F238E27FC236}">
                <a16:creationId xmlns:a16="http://schemas.microsoft.com/office/drawing/2014/main" id="{7CCD5FA1-972C-D2DC-7AAA-8905BA7D924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01413" y="235476"/>
            <a:ext cx="219075" cy="219075"/>
          </a:xfrm>
          <a:prstGeom prst="rect">
            <a:avLst/>
          </a:prstGeom>
        </p:spPr>
      </p:pic>
      <p:pic>
        <p:nvPicPr>
          <p:cNvPr id="248" name="صورة 247">
            <a:extLst>
              <a:ext uri="{FF2B5EF4-FFF2-40B4-BE49-F238E27FC236}">
                <a16:creationId xmlns:a16="http://schemas.microsoft.com/office/drawing/2014/main" id="{E3581405-2F46-21AE-16E2-FA38CB5A5CE3}"/>
              </a:ext>
            </a:extLst>
          </p:cNvPr>
          <p:cNvPicPr>
            <a:picLocks noChangeAspect="1"/>
          </p:cNvPicPr>
          <p:nvPr/>
        </p:nvPicPr>
        <p:blipFill>
          <a:blip r:embed="rId11"/>
          <a:stretch>
            <a:fillRect/>
          </a:stretch>
        </p:blipFill>
        <p:spPr>
          <a:xfrm>
            <a:off x="942752" y="3427291"/>
            <a:ext cx="1559727" cy="3814076"/>
          </a:xfrm>
          <a:prstGeom prst="rect">
            <a:avLst/>
          </a:prstGeom>
        </p:spPr>
      </p:pic>
      <p:pic>
        <p:nvPicPr>
          <p:cNvPr id="249" name="صورة 248">
            <a:extLst>
              <a:ext uri="{FF2B5EF4-FFF2-40B4-BE49-F238E27FC236}">
                <a16:creationId xmlns:a16="http://schemas.microsoft.com/office/drawing/2014/main" id="{C71AB100-D377-3826-1134-259BE18792F2}"/>
              </a:ext>
            </a:extLst>
          </p:cNvPr>
          <p:cNvPicPr>
            <a:picLocks noChangeAspect="1"/>
          </p:cNvPicPr>
          <p:nvPr/>
        </p:nvPicPr>
        <p:blipFill>
          <a:blip r:embed="rId12"/>
          <a:stretch>
            <a:fillRect/>
          </a:stretch>
        </p:blipFill>
        <p:spPr>
          <a:xfrm>
            <a:off x="-174141" y="6249540"/>
            <a:ext cx="1082314" cy="1413244"/>
          </a:xfrm>
          <a:prstGeom prst="rect">
            <a:avLst/>
          </a:prstGeom>
        </p:spPr>
      </p:pic>
      <p:pic>
        <p:nvPicPr>
          <p:cNvPr id="250" name="رسم 249">
            <a:extLst>
              <a:ext uri="{FF2B5EF4-FFF2-40B4-BE49-F238E27FC236}">
                <a16:creationId xmlns:a16="http://schemas.microsoft.com/office/drawing/2014/main" id="{80543C90-2AA4-C855-D368-5F0F4CC48DB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20625" y="140226"/>
            <a:ext cx="314325" cy="314325"/>
          </a:xfrm>
          <a:prstGeom prst="rect">
            <a:avLst/>
          </a:prstGeom>
        </p:spPr>
      </p:pic>
      <p:pic>
        <p:nvPicPr>
          <p:cNvPr id="251" name="صورة 250">
            <a:extLst>
              <a:ext uri="{FF2B5EF4-FFF2-40B4-BE49-F238E27FC236}">
                <a16:creationId xmlns:a16="http://schemas.microsoft.com/office/drawing/2014/main" id="{24A57BDE-33BA-CDA1-8448-942B51241EB5}"/>
              </a:ext>
            </a:extLst>
          </p:cNvPr>
          <p:cNvPicPr>
            <a:picLocks noChangeAspect="1"/>
          </p:cNvPicPr>
          <p:nvPr/>
        </p:nvPicPr>
        <p:blipFill>
          <a:blip r:embed="rId15"/>
          <a:stretch>
            <a:fillRect/>
          </a:stretch>
        </p:blipFill>
        <p:spPr>
          <a:xfrm>
            <a:off x="4412837" y="5633440"/>
            <a:ext cx="1819409" cy="1824716"/>
          </a:xfrm>
          <a:prstGeom prst="rect">
            <a:avLst/>
          </a:prstGeom>
        </p:spPr>
      </p:pic>
      <p:grpSp>
        <p:nvGrpSpPr>
          <p:cNvPr id="7" name="مجموعة 6">
            <a:extLst>
              <a:ext uri="{FF2B5EF4-FFF2-40B4-BE49-F238E27FC236}">
                <a16:creationId xmlns:a16="http://schemas.microsoft.com/office/drawing/2014/main" id="{BA405AED-71D2-17D3-CF91-76333DEDE6A7}"/>
              </a:ext>
            </a:extLst>
          </p:cNvPr>
          <p:cNvGrpSpPr/>
          <p:nvPr/>
        </p:nvGrpSpPr>
        <p:grpSpPr>
          <a:xfrm>
            <a:off x="7595058" y="129820"/>
            <a:ext cx="2499050" cy="2301810"/>
            <a:chOff x="7595058" y="5005083"/>
            <a:chExt cx="2499050" cy="2301810"/>
          </a:xfrm>
        </p:grpSpPr>
        <p:pic>
          <p:nvPicPr>
            <p:cNvPr id="74" name="رسم 73">
              <a:extLst>
                <a:ext uri="{FF2B5EF4-FFF2-40B4-BE49-F238E27FC236}">
                  <a16:creationId xmlns:a16="http://schemas.microsoft.com/office/drawing/2014/main" id="{9DB5D368-1E7B-9E89-921C-8270AF7FE5B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93135" y="5420633"/>
              <a:ext cx="314325" cy="314325"/>
            </a:xfrm>
            <a:prstGeom prst="rect">
              <a:avLst/>
            </a:prstGeom>
          </p:spPr>
        </p:pic>
        <p:pic>
          <p:nvPicPr>
            <p:cNvPr id="240" name="رسم 239">
              <a:extLst>
                <a:ext uri="{FF2B5EF4-FFF2-40B4-BE49-F238E27FC236}">
                  <a16:creationId xmlns:a16="http://schemas.microsoft.com/office/drawing/2014/main" id="{63E7D2E0-6725-F8FE-EAF6-B0EAAB2C9B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75033" y="5721932"/>
              <a:ext cx="219075" cy="219075"/>
            </a:xfrm>
            <a:prstGeom prst="rect">
              <a:avLst/>
            </a:prstGeom>
          </p:spPr>
        </p:pic>
        <p:pic>
          <p:nvPicPr>
            <p:cNvPr id="252" name="صورة 251">
              <a:extLst>
                <a:ext uri="{FF2B5EF4-FFF2-40B4-BE49-F238E27FC236}">
                  <a16:creationId xmlns:a16="http://schemas.microsoft.com/office/drawing/2014/main" id="{A908FD31-DC31-A108-4141-F3677F6BFA82}"/>
                </a:ext>
              </a:extLst>
            </p:cNvPr>
            <p:cNvPicPr>
              <a:picLocks noChangeAspect="1"/>
            </p:cNvPicPr>
            <p:nvPr/>
          </p:nvPicPr>
          <p:blipFill>
            <a:blip r:embed="rId16"/>
            <a:stretch>
              <a:fillRect/>
            </a:stretch>
          </p:blipFill>
          <p:spPr>
            <a:xfrm>
              <a:off x="8332381" y="5005083"/>
              <a:ext cx="1159369" cy="1184415"/>
            </a:xfrm>
            <a:prstGeom prst="rect">
              <a:avLst/>
            </a:prstGeom>
          </p:spPr>
        </p:pic>
        <p:pic>
          <p:nvPicPr>
            <p:cNvPr id="253" name="صورة 252">
              <a:extLst>
                <a:ext uri="{FF2B5EF4-FFF2-40B4-BE49-F238E27FC236}">
                  <a16:creationId xmlns:a16="http://schemas.microsoft.com/office/drawing/2014/main" id="{FA13F0FB-0ED8-F3F2-5580-D6277DA3C68F}"/>
                </a:ext>
              </a:extLst>
            </p:cNvPr>
            <p:cNvPicPr>
              <a:picLocks noChangeAspect="1"/>
            </p:cNvPicPr>
            <p:nvPr/>
          </p:nvPicPr>
          <p:blipFill>
            <a:blip r:embed="rId17"/>
            <a:stretch>
              <a:fillRect/>
            </a:stretch>
          </p:blipFill>
          <p:spPr>
            <a:xfrm>
              <a:off x="7595058" y="6178985"/>
              <a:ext cx="1344726" cy="1088402"/>
            </a:xfrm>
            <a:prstGeom prst="rect">
              <a:avLst/>
            </a:prstGeom>
          </p:spPr>
        </p:pic>
        <p:pic>
          <p:nvPicPr>
            <p:cNvPr id="254" name="صورة 253">
              <a:extLst>
                <a:ext uri="{FF2B5EF4-FFF2-40B4-BE49-F238E27FC236}">
                  <a16:creationId xmlns:a16="http://schemas.microsoft.com/office/drawing/2014/main" id="{81ED9505-3CE4-A349-00C7-53B9D82C974C}"/>
                </a:ext>
              </a:extLst>
            </p:cNvPr>
            <p:cNvPicPr>
              <a:picLocks noChangeAspect="1"/>
            </p:cNvPicPr>
            <p:nvPr/>
          </p:nvPicPr>
          <p:blipFill>
            <a:blip r:embed="rId18"/>
            <a:stretch>
              <a:fillRect/>
            </a:stretch>
          </p:blipFill>
          <p:spPr>
            <a:xfrm>
              <a:off x="9085281" y="6315705"/>
              <a:ext cx="996166" cy="991188"/>
            </a:xfrm>
            <a:prstGeom prst="rect">
              <a:avLst/>
            </a:prstGeom>
          </p:spPr>
        </p:pic>
      </p:grpSp>
    </p:spTree>
    <p:extLst>
      <p:ext uri="{BB962C8B-B14F-4D97-AF65-F5344CB8AC3E}">
        <p14:creationId xmlns:p14="http://schemas.microsoft.com/office/powerpoint/2010/main" val="3022573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رسم 2">
            <a:extLst>
              <a:ext uri="{FF2B5EF4-FFF2-40B4-BE49-F238E27FC236}">
                <a16:creationId xmlns:a16="http://schemas.microsoft.com/office/drawing/2014/main" id="{28D7161D-6F21-71FF-73AB-F9E0863AAB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8218" y="3670665"/>
            <a:ext cx="4095375" cy="3315303"/>
          </a:xfrm>
          <a:prstGeom prst="rect">
            <a:avLst/>
          </a:prstGeom>
        </p:spPr>
      </p:pic>
      <p:sp>
        <p:nvSpPr>
          <p:cNvPr id="2" name="مربع نص 1">
            <a:extLst>
              <a:ext uri="{FF2B5EF4-FFF2-40B4-BE49-F238E27FC236}">
                <a16:creationId xmlns:a16="http://schemas.microsoft.com/office/drawing/2014/main" id="{81043D1C-CBF4-FD02-EB40-E9A1811439A8}"/>
              </a:ext>
            </a:extLst>
          </p:cNvPr>
          <p:cNvSpPr txBox="1"/>
          <p:nvPr/>
        </p:nvSpPr>
        <p:spPr>
          <a:xfrm>
            <a:off x="609599" y="492684"/>
            <a:ext cx="6119143" cy="2282163"/>
          </a:xfrm>
          <a:prstGeom prst="rect">
            <a:avLst/>
          </a:prstGeom>
          <a:noFill/>
        </p:spPr>
        <p:txBody>
          <a:bodyPr wrap="square">
            <a:spAutoFit/>
          </a:bodyPr>
          <a:lstStyle/>
          <a:p>
            <a:pPr algn="r" rtl="1"/>
            <a:r>
              <a:rPr lang="ar-SA" sz="2105" b="1" dirty="0">
                <a:solidFill>
                  <a:schemeClr val="bg1"/>
                </a:solidFill>
                <a:latin typeface="Arial" panose="020B0604020202020204" pitchFamily="34" charset="0"/>
                <a:cs typeface="Arial" panose="020B0604020202020204" pitchFamily="34" charset="0"/>
              </a:rPr>
              <a:t>تعليمات الطباعة</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تجهيز ورقة بمقاس </a:t>
            </a:r>
            <a:r>
              <a:rPr lang="en-US" sz="2105" b="1" dirty="0">
                <a:solidFill>
                  <a:srgbClr val="DC5223"/>
                </a:solidFill>
                <a:latin typeface="Arial" panose="020B0604020202020204" pitchFamily="34" charset="0"/>
                <a:cs typeface="Arial" panose="020B0604020202020204" pitchFamily="34" charset="0"/>
              </a:rPr>
              <a:t>A4</a:t>
            </a:r>
            <a:endParaRPr lang="ar-SA" sz="2105" b="1" dirty="0">
              <a:solidFill>
                <a:srgbClr val="DC5223"/>
              </a:solidFill>
              <a:latin typeface="Arial" panose="020B0604020202020204" pitchFamily="34" charset="0"/>
              <a:cs typeface="Arial" panose="020B0604020202020204" pitchFamily="34" charset="0"/>
            </a:endParaRP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الضغط على امر الطباعة </a:t>
            </a:r>
            <a:r>
              <a:rPr lang="en-US" sz="2105" b="1" dirty="0">
                <a:solidFill>
                  <a:schemeClr val="bg1"/>
                </a:solidFill>
                <a:latin typeface="Arial" panose="020B0604020202020204" pitchFamily="34" charset="0"/>
                <a:cs typeface="Arial" panose="020B0604020202020204" pitchFamily="34" charset="0"/>
              </a:rPr>
              <a:t> </a:t>
            </a:r>
            <a:r>
              <a:rPr lang="en-US" sz="2105" b="1" dirty="0" err="1">
                <a:solidFill>
                  <a:schemeClr val="bg1"/>
                </a:solidFill>
                <a:latin typeface="Arial" panose="020B0604020202020204" pitchFamily="34" charset="0"/>
                <a:cs typeface="Arial" panose="020B0604020202020204" pitchFamily="34" charset="0"/>
              </a:rPr>
              <a:t>ctrl+P</a:t>
            </a:r>
            <a:r>
              <a:rPr lang="en-US" sz="2105" b="1" dirty="0">
                <a:solidFill>
                  <a:schemeClr val="bg1"/>
                </a:solidFill>
                <a:latin typeface="Arial" panose="020B0604020202020204" pitchFamily="34" charset="0"/>
                <a:cs typeface="Arial" panose="020B0604020202020204" pitchFamily="34" charset="0"/>
              </a:rPr>
              <a:t> </a:t>
            </a:r>
            <a:r>
              <a:rPr lang="ar-SA" sz="2105" b="1" dirty="0">
                <a:solidFill>
                  <a:schemeClr val="bg1"/>
                </a:solidFill>
                <a:latin typeface="Arial" panose="020B0604020202020204" pitchFamily="34" charset="0"/>
                <a:cs typeface="Arial" panose="020B0604020202020204" pitchFamily="34" charset="0"/>
              </a:rPr>
              <a:t>لطباعة </a:t>
            </a:r>
            <a:r>
              <a:rPr lang="ar-SA" sz="2105" b="1" dirty="0">
                <a:solidFill>
                  <a:srgbClr val="DC5223"/>
                </a:solidFill>
                <a:latin typeface="Arial" panose="020B0604020202020204" pitchFamily="34" charset="0"/>
                <a:cs typeface="Arial" panose="020B0604020202020204" pitchFamily="34" charset="0"/>
              </a:rPr>
              <a:t>الوجه الأول</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بعد طباعة الوجه الأول عكس وجه الورقة في الطابعة</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الضغط على امر الطباعة </a:t>
            </a:r>
            <a:r>
              <a:rPr lang="en-US" sz="2105" b="1" dirty="0">
                <a:solidFill>
                  <a:schemeClr val="bg1"/>
                </a:solidFill>
                <a:latin typeface="Arial" panose="020B0604020202020204" pitchFamily="34" charset="0"/>
                <a:cs typeface="Arial" panose="020B0604020202020204" pitchFamily="34" charset="0"/>
              </a:rPr>
              <a:t> </a:t>
            </a:r>
            <a:r>
              <a:rPr lang="en-US" sz="2105" b="1" dirty="0" err="1">
                <a:solidFill>
                  <a:schemeClr val="bg1"/>
                </a:solidFill>
                <a:latin typeface="Arial" panose="020B0604020202020204" pitchFamily="34" charset="0"/>
                <a:cs typeface="Arial" panose="020B0604020202020204" pitchFamily="34" charset="0"/>
              </a:rPr>
              <a:t>ctrl+P</a:t>
            </a:r>
            <a:r>
              <a:rPr lang="ar-SA" sz="2105" b="1" dirty="0">
                <a:solidFill>
                  <a:schemeClr val="bg1"/>
                </a:solidFill>
                <a:latin typeface="Arial" panose="020B0604020202020204" pitchFamily="34" charset="0"/>
                <a:cs typeface="Arial" panose="020B0604020202020204" pitchFamily="34" charset="0"/>
              </a:rPr>
              <a:t>لطباعة </a:t>
            </a:r>
            <a:r>
              <a:rPr lang="ar-SA" sz="2105" b="1" dirty="0">
                <a:solidFill>
                  <a:srgbClr val="DC5223"/>
                </a:solidFill>
                <a:latin typeface="Arial" panose="020B0604020202020204" pitchFamily="34" charset="0"/>
                <a:cs typeface="Arial" panose="020B0604020202020204" pitchFamily="34" charset="0"/>
              </a:rPr>
              <a:t>الوجه الثاني</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طي </a:t>
            </a:r>
            <a:r>
              <a:rPr lang="ar-SA" sz="2105" b="1" dirty="0">
                <a:solidFill>
                  <a:srgbClr val="DC5223"/>
                </a:solidFill>
                <a:latin typeface="Arial" panose="020B0604020202020204" pitchFamily="34" charset="0"/>
                <a:cs typeface="Arial" panose="020B0604020202020204" pitchFamily="34" charset="0"/>
              </a:rPr>
              <a:t>الورقة</a:t>
            </a:r>
            <a:r>
              <a:rPr lang="ar-SA" sz="2105" b="1" dirty="0">
                <a:solidFill>
                  <a:schemeClr val="bg1"/>
                </a:solidFill>
                <a:latin typeface="Arial" panose="020B0604020202020204" pitchFamily="34" charset="0"/>
                <a:cs typeface="Arial" panose="020B0604020202020204" pitchFamily="34" charset="0"/>
              </a:rPr>
              <a:t> كما بالشكل</a:t>
            </a:r>
          </a:p>
          <a:p>
            <a:pPr marL="800054" lvl="1" indent="-342900" algn="r" rtl="1">
              <a:buFont typeface="Arial" panose="020B0604020202020204" pitchFamily="34" charset="0"/>
              <a:buChar char="•"/>
            </a:pPr>
            <a:endParaRPr lang="ar-SA" sz="1600" dirty="0">
              <a:solidFill>
                <a:schemeClr val="bg1"/>
              </a:solidFill>
              <a:latin typeface="Arial" panose="020B0604020202020204" pitchFamily="34" charset="0"/>
              <a:cs typeface="Arial" panose="020B0604020202020204" pitchFamily="34" charset="0"/>
            </a:endParaRPr>
          </a:p>
        </p:txBody>
      </p:sp>
      <p:pic>
        <p:nvPicPr>
          <p:cNvPr id="4" name="رسم 3" descr="آلة كاتبة مع تعبئة خالصة">
            <a:extLst>
              <a:ext uri="{FF2B5EF4-FFF2-40B4-BE49-F238E27FC236}">
                <a16:creationId xmlns:a16="http://schemas.microsoft.com/office/drawing/2014/main" id="{D0FE83C5-862A-0A37-53F3-22C9126DAA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5593" y="872427"/>
            <a:ext cx="1522676" cy="1522676"/>
          </a:xfrm>
          <a:prstGeom prst="rect">
            <a:avLst/>
          </a:prstGeom>
        </p:spPr>
      </p:pic>
    </p:spTree>
    <p:extLst>
      <p:ext uri="{BB962C8B-B14F-4D97-AF65-F5344CB8AC3E}">
        <p14:creationId xmlns:p14="http://schemas.microsoft.com/office/powerpoint/2010/main" val="189456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2A8B971-42DE-191D-A439-186C2D7E348D}"/>
            </a:ext>
          </a:extLst>
        </p:cNvPr>
        <p:cNvGrpSpPr/>
        <p:nvPr/>
      </p:nvGrpSpPr>
      <p:grpSpPr>
        <a:xfrm>
          <a:off x="0" y="0"/>
          <a:ext cx="0" cy="0"/>
          <a:chOff x="0" y="0"/>
          <a:chExt cx="0" cy="0"/>
        </a:xfrm>
      </p:grpSpPr>
      <p:pic>
        <p:nvPicPr>
          <p:cNvPr id="154" name="صورة 153">
            <a:extLst>
              <a:ext uri="{FF2B5EF4-FFF2-40B4-BE49-F238E27FC236}">
                <a16:creationId xmlns:a16="http://schemas.microsoft.com/office/drawing/2014/main" id="{88CB4682-6D97-748A-07AB-BA856ECC7802}"/>
              </a:ext>
            </a:extLst>
          </p:cNvPr>
          <p:cNvPicPr>
            <a:picLocks noChangeAspect="1"/>
          </p:cNvPicPr>
          <p:nvPr/>
        </p:nvPicPr>
        <p:blipFill>
          <a:blip r:embed="rId2"/>
          <a:stretch>
            <a:fillRect/>
          </a:stretch>
        </p:blipFill>
        <p:spPr>
          <a:xfrm>
            <a:off x="697638" y="727632"/>
            <a:ext cx="1058336" cy="1064834"/>
          </a:xfrm>
          <a:prstGeom prst="rect">
            <a:avLst/>
          </a:prstGeom>
        </p:spPr>
      </p:pic>
      <p:pic>
        <p:nvPicPr>
          <p:cNvPr id="156" name="صورة 155">
            <a:extLst>
              <a:ext uri="{FF2B5EF4-FFF2-40B4-BE49-F238E27FC236}">
                <a16:creationId xmlns:a16="http://schemas.microsoft.com/office/drawing/2014/main" id="{99555B28-9F09-4263-9017-72B61AC20895}"/>
              </a:ext>
            </a:extLst>
          </p:cNvPr>
          <p:cNvPicPr>
            <a:picLocks noChangeAspect="1"/>
          </p:cNvPicPr>
          <p:nvPr/>
        </p:nvPicPr>
        <p:blipFill>
          <a:blip r:embed="rId3"/>
          <a:stretch>
            <a:fillRect/>
          </a:stretch>
        </p:blipFill>
        <p:spPr>
          <a:xfrm>
            <a:off x="2583090" y="6004731"/>
            <a:ext cx="1313928" cy="1064833"/>
          </a:xfrm>
          <a:prstGeom prst="rect">
            <a:avLst/>
          </a:prstGeom>
        </p:spPr>
      </p:pic>
      <p:pic>
        <p:nvPicPr>
          <p:cNvPr id="158" name="صورة 157">
            <a:extLst>
              <a:ext uri="{FF2B5EF4-FFF2-40B4-BE49-F238E27FC236}">
                <a16:creationId xmlns:a16="http://schemas.microsoft.com/office/drawing/2014/main" id="{39483C3B-8828-B63C-A3C0-B73A5AE388F4}"/>
              </a:ext>
            </a:extLst>
          </p:cNvPr>
          <p:cNvPicPr>
            <a:picLocks noChangeAspect="1"/>
          </p:cNvPicPr>
          <p:nvPr/>
        </p:nvPicPr>
        <p:blipFill>
          <a:blip r:embed="rId4"/>
          <a:stretch>
            <a:fillRect/>
          </a:stretch>
        </p:blipFill>
        <p:spPr>
          <a:xfrm>
            <a:off x="687488" y="5854261"/>
            <a:ext cx="1078637" cy="1064833"/>
          </a:xfrm>
          <a:prstGeom prst="rect">
            <a:avLst/>
          </a:prstGeom>
        </p:spPr>
      </p:pic>
      <p:pic>
        <p:nvPicPr>
          <p:cNvPr id="159" name="صورة 158">
            <a:extLst>
              <a:ext uri="{FF2B5EF4-FFF2-40B4-BE49-F238E27FC236}">
                <a16:creationId xmlns:a16="http://schemas.microsoft.com/office/drawing/2014/main" id="{2091901F-3397-BE16-710A-4E2C26F712A9}"/>
              </a:ext>
            </a:extLst>
          </p:cNvPr>
          <p:cNvPicPr>
            <a:picLocks noChangeAspect="1"/>
          </p:cNvPicPr>
          <p:nvPr/>
        </p:nvPicPr>
        <p:blipFill>
          <a:blip r:embed="rId5"/>
          <a:stretch>
            <a:fillRect/>
          </a:stretch>
        </p:blipFill>
        <p:spPr>
          <a:xfrm>
            <a:off x="691915" y="3876821"/>
            <a:ext cx="1069782" cy="1064833"/>
          </a:xfrm>
          <a:prstGeom prst="rect">
            <a:avLst/>
          </a:prstGeom>
        </p:spPr>
      </p:pic>
      <p:pic>
        <p:nvPicPr>
          <p:cNvPr id="160" name="صورة 159">
            <a:extLst>
              <a:ext uri="{FF2B5EF4-FFF2-40B4-BE49-F238E27FC236}">
                <a16:creationId xmlns:a16="http://schemas.microsoft.com/office/drawing/2014/main" id="{EF1F3184-7CA8-4BEA-5DD9-2BB10D5DC009}"/>
              </a:ext>
            </a:extLst>
          </p:cNvPr>
          <p:cNvPicPr>
            <a:picLocks noChangeAspect="1"/>
          </p:cNvPicPr>
          <p:nvPr/>
        </p:nvPicPr>
        <p:blipFill>
          <a:blip r:embed="rId6"/>
          <a:stretch>
            <a:fillRect/>
          </a:stretch>
        </p:blipFill>
        <p:spPr>
          <a:xfrm>
            <a:off x="2669120" y="3875442"/>
            <a:ext cx="1141868" cy="1064833"/>
          </a:xfrm>
          <a:prstGeom prst="rect">
            <a:avLst/>
          </a:prstGeom>
        </p:spPr>
      </p:pic>
      <p:pic>
        <p:nvPicPr>
          <p:cNvPr id="161" name="صورة 160">
            <a:extLst>
              <a:ext uri="{FF2B5EF4-FFF2-40B4-BE49-F238E27FC236}">
                <a16:creationId xmlns:a16="http://schemas.microsoft.com/office/drawing/2014/main" id="{1C90E334-D401-A2BA-372A-1ABE5FDBB956}"/>
              </a:ext>
            </a:extLst>
          </p:cNvPr>
          <p:cNvPicPr>
            <a:picLocks noChangeAspect="1"/>
          </p:cNvPicPr>
          <p:nvPr/>
        </p:nvPicPr>
        <p:blipFill>
          <a:blip r:embed="rId7"/>
          <a:stretch>
            <a:fillRect/>
          </a:stretch>
        </p:blipFill>
        <p:spPr>
          <a:xfrm>
            <a:off x="4562178" y="3647442"/>
            <a:ext cx="1412803" cy="1064833"/>
          </a:xfrm>
          <a:prstGeom prst="rect">
            <a:avLst/>
          </a:prstGeom>
        </p:spPr>
      </p:pic>
      <p:pic>
        <p:nvPicPr>
          <p:cNvPr id="162" name="صورة 161">
            <a:extLst>
              <a:ext uri="{FF2B5EF4-FFF2-40B4-BE49-F238E27FC236}">
                <a16:creationId xmlns:a16="http://schemas.microsoft.com/office/drawing/2014/main" id="{3A515BF3-1711-D432-233E-95CCF218A9A2}"/>
              </a:ext>
            </a:extLst>
          </p:cNvPr>
          <p:cNvPicPr>
            <a:picLocks noChangeAspect="1"/>
          </p:cNvPicPr>
          <p:nvPr/>
        </p:nvPicPr>
        <p:blipFill>
          <a:blip r:embed="rId8"/>
          <a:stretch>
            <a:fillRect/>
          </a:stretch>
        </p:blipFill>
        <p:spPr>
          <a:xfrm>
            <a:off x="692567" y="2340826"/>
            <a:ext cx="1068479" cy="1064833"/>
          </a:xfrm>
          <a:prstGeom prst="rect">
            <a:avLst/>
          </a:prstGeom>
        </p:spPr>
      </p:pic>
      <p:pic>
        <p:nvPicPr>
          <p:cNvPr id="163" name="صورة 162">
            <a:extLst>
              <a:ext uri="{FF2B5EF4-FFF2-40B4-BE49-F238E27FC236}">
                <a16:creationId xmlns:a16="http://schemas.microsoft.com/office/drawing/2014/main" id="{0DEA09A4-7567-3219-D5DE-6B382A2AC8BC}"/>
              </a:ext>
            </a:extLst>
          </p:cNvPr>
          <p:cNvPicPr>
            <a:picLocks noChangeAspect="1"/>
          </p:cNvPicPr>
          <p:nvPr/>
        </p:nvPicPr>
        <p:blipFill>
          <a:blip r:embed="rId9"/>
          <a:stretch>
            <a:fillRect/>
          </a:stretch>
        </p:blipFill>
        <p:spPr>
          <a:xfrm rot="20134724">
            <a:off x="6220035" y="572024"/>
            <a:ext cx="1056890" cy="1064833"/>
          </a:xfrm>
          <a:prstGeom prst="rect">
            <a:avLst/>
          </a:prstGeom>
        </p:spPr>
      </p:pic>
      <p:pic>
        <p:nvPicPr>
          <p:cNvPr id="164" name="صورة 163">
            <a:extLst>
              <a:ext uri="{FF2B5EF4-FFF2-40B4-BE49-F238E27FC236}">
                <a16:creationId xmlns:a16="http://schemas.microsoft.com/office/drawing/2014/main" id="{290CEFBF-BAB4-625C-8BC1-A9575B8370DC}"/>
              </a:ext>
            </a:extLst>
          </p:cNvPr>
          <p:cNvPicPr>
            <a:picLocks noChangeAspect="1"/>
          </p:cNvPicPr>
          <p:nvPr/>
        </p:nvPicPr>
        <p:blipFill>
          <a:blip r:embed="rId10"/>
          <a:stretch>
            <a:fillRect/>
          </a:stretch>
        </p:blipFill>
        <p:spPr>
          <a:xfrm>
            <a:off x="2712036" y="2154789"/>
            <a:ext cx="1056037" cy="1064833"/>
          </a:xfrm>
          <a:prstGeom prst="rect">
            <a:avLst/>
          </a:prstGeom>
        </p:spPr>
      </p:pic>
      <p:pic>
        <p:nvPicPr>
          <p:cNvPr id="165" name="صورة 164">
            <a:extLst>
              <a:ext uri="{FF2B5EF4-FFF2-40B4-BE49-F238E27FC236}">
                <a16:creationId xmlns:a16="http://schemas.microsoft.com/office/drawing/2014/main" id="{5F1AF0AA-9E4B-3AA9-1E8B-963745B235B3}"/>
              </a:ext>
            </a:extLst>
          </p:cNvPr>
          <p:cNvPicPr>
            <a:picLocks noChangeAspect="1"/>
          </p:cNvPicPr>
          <p:nvPr/>
        </p:nvPicPr>
        <p:blipFill>
          <a:blip r:embed="rId11"/>
          <a:stretch>
            <a:fillRect/>
          </a:stretch>
        </p:blipFill>
        <p:spPr>
          <a:xfrm>
            <a:off x="4675247" y="2066527"/>
            <a:ext cx="1186664" cy="1064833"/>
          </a:xfrm>
          <a:prstGeom prst="rect">
            <a:avLst/>
          </a:prstGeom>
        </p:spPr>
      </p:pic>
      <p:pic>
        <p:nvPicPr>
          <p:cNvPr id="166" name="صورة 165">
            <a:extLst>
              <a:ext uri="{FF2B5EF4-FFF2-40B4-BE49-F238E27FC236}">
                <a16:creationId xmlns:a16="http://schemas.microsoft.com/office/drawing/2014/main" id="{EC998C78-785E-70BA-CBC1-72C954CAB7F9}"/>
              </a:ext>
            </a:extLst>
          </p:cNvPr>
          <p:cNvPicPr>
            <a:picLocks noChangeAspect="1"/>
          </p:cNvPicPr>
          <p:nvPr/>
        </p:nvPicPr>
        <p:blipFill>
          <a:blip r:embed="rId12"/>
          <a:stretch>
            <a:fillRect/>
          </a:stretch>
        </p:blipFill>
        <p:spPr>
          <a:xfrm>
            <a:off x="4759282" y="703671"/>
            <a:ext cx="1018594" cy="1064833"/>
          </a:xfrm>
          <a:prstGeom prst="rect">
            <a:avLst/>
          </a:prstGeom>
        </p:spPr>
      </p:pic>
      <p:pic>
        <p:nvPicPr>
          <p:cNvPr id="167" name="صورة 166">
            <a:extLst>
              <a:ext uri="{FF2B5EF4-FFF2-40B4-BE49-F238E27FC236}">
                <a16:creationId xmlns:a16="http://schemas.microsoft.com/office/drawing/2014/main" id="{D18CA9B1-B444-C2EF-4D3B-91951D765FB4}"/>
              </a:ext>
            </a:extLst>
          </p:cNvPr>
          <p:cNvPicPr>
            <a:picLocks noChangeAspect="1"/>
          </p:cNvPicPr>
          <p:nvPr/>
        </p:nvPicPr>
        <p:blipFill>
          <a:blip r:embed="rId13"/>
          <a:stretch>
            <a:fillRect/>
          </a:stretch>
        </p:blipFill>
        <p:spPr>
          <a:xfrm>
            <a:off x="2719160" y="703671"/>
            <a:ext cx="1041789" cy="1064833"/>
          </a:xfrm>
          <a:prstGeom prst="rect">
            <a:avLst/>
          </a:prstGeom>
        </p:spPr>
      </p:pic>
      <p:grpSp>
        <p:nvGrpSpPr>
          <p:cNvPr id="169" name="مجموعة 168">
            <a:extLst>
              <a:ext uri="{FF2B5EF4-FFF2-40B4-BE49-F238E27FC236}">
                <a16:creationId xmlns:a16="http://schemas.microsoft.com/office/drawing/2014/main" id="{45F6CCBE-5151-AC55-E4D6-18A4CE61AF84}"/>
              </a:ext>
            </a:extLst>
          </p:cNvPr>
          <p:cNvGrpSpPr/>
          <p:nvPr/>
        </p:nvGrpSpPr>
        <p:grpSpPr>
          <a:xfrm>
            <a:off x="7470909" y="877312"/>
            <a:ext cx="2609105" cy="6369021"/>
            <a:chOff x="5624408" y="877307"/>
            <a:chExt cx="2117496" cy="5168966"/>
          </a:xfrm>
        </p:grpSpPr>
        <p:sp>
          <p:nvSpPr>
            <p:cNvPr id="170" name="Google Shape;2394;p67">
              <a:extLst>
                <a:ext uri="{FF2B5EF4-FFF2-40B4-BE49-F238E27FC236}">
                  <a16:creationId xmlns:a16="http://schemas.microsoft.com/office/drawing/2014/main" id="{7AE0892D-02EB-BA0C-62A7-2985C7D2C314}"/>
                </a:ext>
              </a:extLst>
            </p:cNvPr>
            <p:cNvSpPr/>
            <p:nvPr/>
          </p:nvSpPr>
          <p:spPr>
            <a:xfrm rot="21211486">
              <a:off x="5690430" y="987055"/>
              <a:ext cx="1859531" cy="1965112"/>
            </a:xfrm>
            <a:custGeom>
              <a:avLst/>
              <a:gdLst>
                <a:gd name="connsiteX0" fmla="*/ 4517 w 9551"/>
                <a:gd name="connsiteY0" fmla="*/ 0 h 9999"/>
                <a:gd name="connsiteX1" fmla="*/ 210 w 9551"/>
                <a:gd name="connsiteY1" fmla="*/ 2492 h 9999"/>
                <a:gd name="connsiteX2" fmla="*/ 625 w 9551"/>
                <a:gd name="connsiteY2" fmla="*/ 9647 h 9999"/>
                <a:gd name="connsiteX3" fmla="*/ 2047 w 9551"/>
                <a:gd name="connsiteY3" fmla="*/ 9735 h 9999"/>
                <a:gd name="connsiteX4" fmla="*/ 2794 w 9551"/>
                <a:gd name="connsiteY4" fmla="*/ 8199 h 9999"/>
                <a:gd name="connsiteX5" fmla="*/ 3016 w 9551"/>
                <a:gd name="connsiteY5" fmla="*/ 9767 h 9999"/>
                <a:gd name="connsiteX6" fmla="*/ 5821 w 9551"/>
                <a:gd name="connsiteY6" fmla="*/ 9960 h 9999"/>
                <a:gd name="connsiteX7" fmla="*/ 6478 w 9551"/>
                <a:gd name="connsiteY7" fmla="*/ 9278 h 9999"/>
                <a:gd name="connsiteX8" fmla="*/ 7011 w 9551"/>
                <a:gd name="connsiteY8" fmla="*/ 9960 h 9999"/>
                <a:gd name="connsiteX9" fmla="*/ 8938 w 9551"/>
                <a:gd name="connsiteY9" fmla="*/ 9999 h 9999"/>
                <a:gd name="connsiteX10" fmla="*/ 9551 w 9551"/>
                <a:gd name="connsiteY10" fmla="*/ 2879 h 9999"/>
                <a:gd name="connsiteX11" fmla="*/ 4517 w 9551"/>
                <a:gd name="connsiteY11" fmla="*/ 0 h 9999"/>
                <a:gd name="connsiteX0" fmla="*/ 4411 w 9682"/>
                <a:gd name="connsiteY0" fmla="*/ 0 h 10000"/>
                <a:gd name="connsiteX1" fmla="*/ 291 w 9682"/>
                <a:gd name="connsiteY1" fmla="*/ 2442 h 10000"/>
                <a:gd name="connsiteX2" fmla="*/ 336 w 9682"/>
                <a:gd name="connsiteY2" fmla="*/ 9648 h 10000"/>
                <a:gd name="connsiteX3" fmla="*/ 1825 w 9682"/>
                <a:gd name="connsiteY3" fmla="*/ 9736 h 10000"/>
                <a:gd name="connsiteX4" fmla="*/ 2607 w 9682"/>
                <a:gd name="connsiteY4" fmla="*/ 8200 h 10000"/>
                <a:gd name="connsiteX5" fmla="*/ 2840 w 9682"/>
                <a:gd name="connsiteY5" fmla="*/ 9768 h 10000"/>
                <a:gd name="connsiteX6" fmla="*/ 5777 w 9682"/>
                <a:gd name="connsiteY6" fmla="*/ 9961 h 10000"/>
                <a:gd name="connsiteX7" fmla="*/ 6465 w 9682"/>
                <a:gd name="connsiteY7" fmla="*/ 9279 h 10000"/>
                <a:gd name="connsiteX8" fmla="*/ 7023 w 9682"/>
                <a:gd name="connsiteY8" fmla="*/ 9961 h 10000"/>
                <a:gd name="connsiteX9" fmla="*/ 9040 w 9682"/>
                <a:gd name="connsiteY9" fmla="*/ 10000 h 10000"/>
                <a:gd name="connsiteX10" fmla="*/ 9682 w 9682"/>
                <a:gd name="connsiteY10" fmla="*/ 2879 h 10000"/>
                <a:gd name="connsiteX11" fmla="*/ 4411 w 9682"/>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2" h="10000" extrusionOk="0">
                  <a:moveTo>
                    <a:pt x="4411" y="0"/>
                  </a:moveTo>
                  <a:cubicBezTo>
                    <a:pt x="3011" y="0"/>
                    <a:pt x="970" y="834"/>
                    <a:pt x="291" y="2442"/>
                  </a:cubicBezTo>
                  <a:cubicBezTo>
                    <a:pt x="-389" y="4050"/>
                    <a:pt x="336" y="9648"/>
                    <a:pt x="336" y="9648"/>
                  </a:cubicBezTo>
                  <a:lnTo>
                    <a:pt x="1825" y="9736"/>
                  </a:lnTo>
                  <a:lnTo>
                    <a:pt x="2607" y="8200"/>
                  </a:lnTo>
                  <a:cubicBezTo>
                    <a:pt x="2685" y="8723"/>
                    <a:pt x="2762" y="9245"/>
                    <a:pt x="2840" y="9768"/>
                  </a:cubicBezTo>
                  <a:lnTo>
                    <a:pt x="5777" y="9961"/>
                  </a:lnTo>
                  <a:lnTo>
                    <a:pt x="6465" y="9279"/>
                  </a:lnTo>
                  <a:lnTo>
                    <a:pt x="7023" y="9961"/>
                  </a:lnTo>
                  <a:lnTo>
                    <a:pt x="9040" y="10000"/>
                  </a:lnTo>
                  <a:lnTo>
                    <a:pt x="9682" y="2879"/>
                  </a:lnTo>
                  <a:cubicBezTo>
                    <a:pt x="9682" y="2879"/>
                    <a:pt x="7402" y="0"/>
                    <a:pt x="4411" y="0"/>
                  </a:cubicBezTo>
                  <a:close/>
                </a:path>
              </a:pathLst>
            </a:custGeom>
            <a:solidFill>
              <a:srgbClr val="33135A"/>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3898;p80">
              <a:extLst>
                <a:ext uri="{FF2B5EF4-FFF2-40B4-BE49-F238E27FC236}">
                  <a16:creationId xmlns:a16="http://schemas.microsoft.com/office/drawing/2014/main" id="{2E2805F5-56F7-86E4-4F48-1DA01EDBE81D}"/>
                </a:ext>
              </a:extLst>
            </p:cNvPr>
            <p:cNvSpPr/>
            <p:nvPr/>
          </p:nvSpPr>
          <p:spPr>
            <a:xfrm>
              <a:off x="6042891" y="2667374"/>
              <a:ext cx="1368722" cy="1493976"/>
            </a:xfrm>
            <a:custGeom>
              <a:avLst/>
              <a:gdLst/>
              <a:ahLst/>
              <a:cxnLst/>
              <a:rect l="l" t="t" r="r" b="b"/>
              <a:pathLst>
                <a:path w="18391" h="20074" extrusionOk="0">
                  <a:moveTo>
                    <a:pt x="9316" y="0"/>
                  </a:moveTo>
                  <a:cubicBezTo>
                    <a:pt x="8299" y="0"/>
                    <a:pt x="7203" y="62"/>
                    <a:pt x="6050" y="193"/>
                  </a:cubicBezTo>
                  <a:cubicBezTo>
                    <a:pt x="6050" y="193"/>
                    <a:pt x="1" y="770"/>
                    <a:pt x="335" y="4448"/>
                  </a:cubicBezTo>
                  <a:cubicBezTo>
                    <a:pt x="700" y="8126"/>
                    <a:pt x="396" y="16454"/>
                    <a:pt x="2341" y="19494"/>
                  </a:cubicBezTo>
                  <a:cubicBezTo>
                    <a:pt x="2617" y="19912"/>
                    <a:pt x="3923" y="20074"/>
                    <a:pt x="5635" y="20074"/>
                  </a:cubicBezTo>
                  <a:cubicBezTo>
                    <a:pt x="9023" y="20074"/>
                    <a:pt x="13999" y="19441"/>
                    <a:pt x="15716" y="18916"/>
                  </a:cubicBezTo>
                  <a:cubicBezTo>
                    <a:pt x="18330" y="18126"/>
                    <a:pt x="18390" y="15694"/>
                    <a:pt x="18117" y="13232"/>
                  </a:cubicBezTo>
                  <a:cubicBezTo>
                    <a:pt x="17813" y="10740"/>
                    <a:pt x="17023" y="4843"/>
                    <a:pt x="16141" y="2168"/>
                  </a:cubicBezTo>
                  <a:cubicBezTo>
                    <a:pt x="15687" y="831"/>
                    <a:pt x="13039" y="0"/>
                    <a:pt x="9316" y="0"/>
                  </a:cubicBezTo>
                  <a:close/>
                </a:path>
              </a:pathLst>
            </a:custGeom>
            <a:solidFill>
              <a:srgbClr val="F27FB2"/>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72" name="Google Shape;3899;p80">
              <a:extLst>
                <a:ext uri="{FF2B5EF4-FFF2-40B4-BE49-F238E27FC236}">
                  <a16:creationId xmlns:a16="http://schemas.microsoft.com/office/drawing/2014/main" id="{917CCEE6-2FC3-6589-5029-68BDD32BCB85}"/>
                </a:ext>
              </a:extLst>
            </p:cNvPr>
            <p:cNvSpPr/>
            <p:nvPr/>
          </p:nvSpPr>
          <p:spPr>
            <a:xfrm>
              <a:off x="6090448" y="2664025"/>
              <a:ext cx="1370954" cy="1494572"/>
            </a:xfrm>
            <a:custGeom>
              <a:avLst/>
              <a:gdLst/>
              <a:ahLst/>
              <a:cxnLst/>
              <a:rect l="l" t="t" r="r" b="b"/>
              <a:pathLst>
                <a:path w="18421" h="20082" extrusionOk="0">
                  <a:moveTo>
                    <a:pt x="9244" y="0"/>
                  </a:moveTo>
                  <a:cubicBezTo>
                    <a:pt x="8257" y="0"/>
                    <a:pt x="7195" y="57"/>
                    <a:pt x="6079" y="177"/>
                  </a:cubicBezTo>
                  <a:cubicBezTo>
                    <a:pt x="6079" y="177"/>
                    <a:pt x="0" y="785"/>
                    <a:pt x="365" y="4463"/>
                  </a:cubicBezTo>
                  <a:cubicBezTo>
                    <a:pt x="730" y="8140"/>
                    <a:pt x="395" y="16438"/>
                    <a:pt x="2371" y="19508"/>
                  </a:cubicBezTo>
                  <a:cubicBezTo>
                    <a:pt x="2644" y="19922"/>
                    <a:pt x="3922" y="20081"/>
                    <a:pt x="5605" y="20081"/>
                  </a:cubicBezTo>
                  <a:cubicBezTo>
                    <a:pt x="8987" y="20081"/>
                    <a:pt x="14000" y="19438"/>
                    <a:pt x="15745" y="18931"/>
                  </a:cubicBezTo>
                  <a:cubicBezTo>
                    <a:pt x="18359" y="18141"/>
                    <a:pt x="18420" y="15709"/>
                    <a:pt x="18147" y="13217"/>
                  </a:cubicBezTo>
                  <a:cubicBezTo>
                    <a:pt x="17843" y="10755"/>
                    <a:pt x="17052" y="4858"/>
                    <a:pt x="16171" y="2183"/>
                  </a:cubicBezTo>
                  <a:cubicBezTo>
                    <a:pt x="15713" y="834"/>
                    <a:pt x="13021" y="0"/>
                    <a:pt x="9244" y="0"/>
                  </a:cubicBezTo>
                  <a:close/>
                </a:path>
              </a:pathLst>
            </a:custGeom>
            <a:solidFill>
              <a:srgbClr val="F16790"/>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grpSp>
          <p:nvGrpSpPr>
            <p:cNvPr id="173" name="مجموعة 172">
              <a:extLst>
                <a:ext uri="{FF2B5EF4-FFF2-40B4-BE49-F238E27FC236}">
                  <a16:creationId xmlns:a16="http://schemas.microsoft.com/office/drawing/2014/main" id="{5BA1F57C-F8BE-80A1-95DC-71FE8884D0AA}"/>
                </a:ext>
              </a:extLst>
            </p:cNvPr>
            <p:cNvGrpSpPr/>
            <p:nvPr/>
          </p:nvGrpSpPr>
          <p:grpSpPr>
            <a:xfrm>
              <a:off x="6848227" y="5796657"/>
              <a:ext cx="656118" cy="249616"/>
              <a:chOff x="9903746" y="5796657"/>
              <a:chExt cx="656118" cy="249616"/>
            </a:xfrm>
          </p:grpSpPr>
          <p:sp>
            <p:nvSpPr>
              <p:cNvPr id="225" name="Google Shape;3900;p80">
                <a:extLst>
                  <a:ext uri="{FF2B5EF4-FFF2-40B4-BE49-F238E27FC236}">
                    <a16:creationId xmlns:a16="http://schemas.microsoft.com/office/drawing/2014/main" id="{573ECEE9-35B8-5FBC-3E51-CF0BE6787FF6}"/>
                  </a:ext>
                </a:extLst>
              </p:cNvPr>
              <p:cNvSpPr/>
              <p:nvPr/>
            </p:nvSpPr>
            <p:spPr>
              <a:xfrm>
                <a:off x="9918854" y="5932107"/>
                <a:ext cx="638776" cy="114166"/>
              </a:xfrm>
              <a:custGeom>
                <a:avLst/>
                <a:gdLst/>
                <a:ahLst/>
                <a:cxnLst/>
                <a:rect l="l" t="t" r="r" b="b"/>
                <a:pathLst>
                  <a:path w="8583" h="1534" extrusionOk="0">
                    <a:moveTo>
                      <a:pt x="2204" y="1"/>
                    </a:moveTo>
                    <a:cubicBezTo>
                      <a:pt x="943" y="1"/>
                      <a:pt x="0" y="55"/>
                      <a:pt x="11" y="217"/>
                    </a:cubicBezTo>
                    <a:cubicBezTo>
                      <a:pt x="71" y="703"/>
                      <a:pt x="132" y="1007"/>
                      <a:pt x="132" y="1007"/>
                    </a:cubicBezTo>
                    <a:cubicBezTo>
                      <a:pt x="132" y="1007"/>
                      <a:pt x="922" y="1190"/>
                      <a:pt x="2625" y="1433"/>
                    </a:cubicBezTo>
                    <a:cubicBezTo>
                      <a:pt x="3123" y="1504"/>
                      <a:pt x="3653" y="1533"/>
                      <a:pt x="4181" y="1533"/>
                    </a:cubicBezTo>
                    <a:cubicBezTo>
                      <a:pt x="5454" y="1533"/>
                      <a:pt x="6714" y="1361"/>
                      <a:pt x="7488" y="1190"/>
                    </a:cubicBezTo>
                    <a:cubicBezTo>
                      <a:pt x="8582" y="916"/>
                      <a:pt x="8521" y="217"/>
                      <a:pt x="8521" y="217"/>
                    </a:cubicBezTo>
                    <a:cubicBezTo>
                      <a:pt x="8521" y="217"/>
                      <a:pt x="4725" y="1"/>
                      <a:pt x="2204" y="1"/>
                    </a:cubicBezTo>
                    <a:close/>
                  </a:path>
                </a:pathLst>
              </a:custGeom>
              <a:solidFill>
                <a:srgbClr val="33135A"/>
              </a:solidFill>
              <a:ln>
                <a:solidFill>
                  <a:srgbClr val="33135A"/>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226" name="Google Shape;3901;p80">
                <a:extLst>
                  <a:ext uri="{FF2B5EF4-FFF2-40B4-BE49-F238E27FC236}">
                    <a16:creationId xmlns:a16="http://schemas.microsoft.com/office/drawing/2014/main" id="{5B056C96-2252-7293-2098-85459ED91FA1}"/>
                  </a:ext>
                </a:extLst>
              </p:cNvPr>
              <p:cNvSpPr/>
              <p:nvPr/>
            </p:nvSpPr>
            <p:spPr>
              <a:xfrm>
                <a:off x="10319997" y="5850911"/>
                <a:ext cx="239867" cy="167527"/>
              </a:xfrm>
              <a:custGeom>
                <a:avLst/>
                <a:gdLst/>
                <a:ahLst/>
                <a:cxnLst/>
                <a:rect l="l" t="t" r="r" b="b"/>
                <a:pathLst>
                  <a:path w="3223" h="2251" extrusionOk="0">
                    <a:moveTo>
                      <a:pt x="1186" y="1"/>
                    </a:moveTo>
                    <a:cubicBezTo>
                      <a:pt x="609" y="670"/>
                      <a:pt x="244" y="1429"/>
                      <a:pt x="1" y="2250"/>
                    </a:cubicBezTo>
                    <a:cubicBezTo>
                      <a:pt x="1794" y="2159"/>
                      <a:pt x="3223" y="1825"/>
                      <a:pt x="3131" y="1308"/>
                    </a:cubicBezTo>
                    <a:cubicBezTo>
                      <a:pt x="3010" y="761"/>
                      <a:pt x="2068" y="305"/>
                      <a:pt x="1186" y="1"/>
                    </a:cubicBezTo>
                    <a:close/>
                  </a:path>
                </a:pathLst>
              </a:custGeom>
              <a:solidFill>
                <a:srgbClr val="33135A"/>
              </a:solidFill>
              <a:ln>
                <a:solidFill>
                  <a:srgbClr val="33135A"/>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227" name="Google Shape;3902;p80">
                <a:extLst>
                  <a:ext uri="{FF2B5EF4-FFF2-40B4-BE49-F238E27FC236}">
                    <a16:creationId xmlns:a16="http://schemas.microsoft.com/office/drawing/2014/main" id="{989C8275-C010-4945-8AC1-1D7756F8EDF6}"/>
                  </a:ext>
                </a:extLst>
              </p:cNvPr>
              <p:cNvSpPr/>
              <p:nvPr/>
            </p:nvSpPr>
            <p:spPr>
              <a:xfrm>
                <a:off x="9903746" y="5796657"/>
                <a:ext cx="504591" cy="223642"/>
              </a:xfrm>
              <a:custGeom>
                <a:avLst/>
                <a:gdLst/>
                <a:ahLst/>
                <a:cxnLst/>
                <a:rect l="l" t="t" r="r" b="b"/>
                <a:pathLst>
                  <a:path w="6780" h="3005" extrusionOk="0">
                    <a:moveTo>
                      <a:pt x="274" y="0"/>
                    </a:moveTo>
                    <a:cubicBezTo>
                      <a:pt x="1" y="1034"/>
                      <a:pt x="274" y="2523"/>
                      <a:pt x="274" y="2523"/>
                    </a:cubicBezTo>
                    <a:cubicBezTo>
                      <a:pt x="1361" y="2844"/>
                      <a:pt x="2989" y="3005"/>
                      <a:pt x="4540" y="3005"/>
                    </a:cubicBezTo>
                    <a:cubicBezTo>
                      <a:pt x="4898" y="3005"/>
                      <a:pt x="5252" y="2996"/>
                      <a:pt x="5594" y="2979"/>
                    </a:cubicBezTo>
                    <a:cubicBezTo>
                      <a:pt x="5837" y="2158"/>
                      <a:pt x="6232" y="1399"/>
                      <a:pt x="6779" y="730"/>
                    </a:cubicBezTo>
                    <a:cubicBezTo>
                      <a:pt x="5989" y="426"/>
                      <a:pt x="5229" y="274"/>
                      <a:pt x="5229" y="274"/>
                    </a:cubicBezTo>
                    <a:cubicBezTo>
                      <a:pt x="4499" y="468"/>
                      <a:pt x="3807" y="540"/>
                      <a:pt x="3183" y="540"/>
                    </a:cubicBezTo>
                    <a:cubicBezTo>
                      <a:pt x="1468" y="540"/>
                      <a:pt x="274" y="0"/>
                      <a:pt x="274" y="0"/>
                    </a:cubicBezTo>
                    <a:close/>
                  </a:path>
                </a:pathLst>
              </a:custGeom>
              <a:solidFill>
                <a:srgbClr val="33135A"/>
              </a:solidFill>
              <a:ln>
                <a:solidFill>
                  <a:srgbClr val="33135A"/>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grpSp>
        <p:grpSp>
          <p:nvGrpSpPr>
            <p:cNvPr id="174" name="مجموعة 173">
              <a:extLst>
                <a:ext uri="{FF2B5EF4-FFF2-40B4-BE49-F238E27FC236}">
                  <a16:creationId xmlns:a16="http://schemas.microsoft.com/office/drawing/2014/main" id="{D4103C7A-CD80-3CE0-171E-29C085268F7A}"/>
                </a:ext>
              </a:extLst>
            </p:cNvPr>
            <p:cNvGrpSpPr/>
            <p:nvPr/>
          </p:nvGrpSpPr>
          <p:grpSpPr>
            <a:xfrm>
              <a:off x="5979557" y="5796657"/>
              <a:ext cx="656117" cy="249616"/>
              <a:chOff x="9035076" y="5796657"/>
              <a:chExt cx="656117" cy="249616"/>
            </a:xfrm>
          </p:grpSpPr>
          <p:sp>
            <p:nvSpPr>
              <p:cNvPr id="222" name="Google Shape;3904;p80">
                <a:extLst>
                  <a:ext uri="{FF2B5EF4-FFF2-40B4-BE49-F238E27FC236}">
                    <a16:creationId xmlns:a16="http://schemas.microsoft.com/office/drawing/2014/main" id="{EBE66F63-2C26-0207-B6B1-E54D20B0617C}"/>
                  </a:ext>
                </a:extLst>
              </p:cNvPr>
              <p:cNvSpPr/>
              <p:nvPr/>
            </p:nvSpPr>
            <p:spPr>
              <a:xfrm>
                <a:off x="9037383" y="5932107"/>
                <a:ext cx="641009" cy="114166"/>
              </a:xfrm>
              <a:custGeom>
                <a:avLst/>
                <a:gdLst/>
                <a:ahLst/>
                <a:cxnLst/>
                <a:rect l="l" t="t" r="r" b="b"/>
                <a:pathLst>
                  <a:path w="8613" h="1534" extrusionOk="0">
                    <a:moveTo>
                      <a:pt x="6409" y="1"/>
                    </a:moveTo>
                    <a:cubicBezTo>
                      <a:pt x="3888" y="1"/>
                      <a:pt x="91" y="217"/>
                      <a:pt x="91" y="217"/>
                    </a:cubicBezTo>
                    <a:cubicBezTo>
                      <a:pt x="91" y="217"/>
                      <a:pt x="0" y="916"/>
                      <a:pt x="1095" y="1190"/>
                    </a:cubicBezTo>
                    <a:cubicBezTo>
                      <a:pt x="1868" y="1361"/>
                      <a:pt x="3128" y="1533"/>
                      <a:pt x="4402" y="1533"/>
                    </a:cubicBezTo>
                    <a:cubicBezTo>
                      <a:pt x="4929" y="1533"/>
                      <a:pt x="5459" y="1504"/>
                      <a:pt x="5958" y="1433"/>
                    </a:cubicBezTo>
                    <a:cubicBezTo>
                      <a:pt x="7690" y="1190"/>
                      <a:pt x="8481" y="1007"/>
                      <a:pt x="8481" y="1007"/>
                    </a:cubicBezTo>
                    <a:cubicBezTo>
                      <a:pt x="8481" y="1007"/>
                      <a:pt x="8541" y="703"/>
                      <a:pt x="8602" y="217"/>
                    </a:cubicBezTo>
                    <a:cubicBezTo>
                      <a:pt x="8612" y="55"/>
                      <a:pt x="7670" y="1"/>
                      <a:pt x="6409" y="1"/>
                    </a:cubicBezTo>
                    <a:close/>
                  </a:path>
                </a:pathLst>
              </a:custGeom>
              <a:solidFill>
                <a:srgbClr val="33135A"/>
              </a:solidFill>
              <a:ln>
                <a:solidFill>
                  <a:srgbClr val="33135A"/>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223" name="Google Shape;3905;p80">
                <a:extLst>
                  <a:ext uri="{FF2B5EF4-FFF2-40B4-BE49-F238E27FC236}">
                    <a16:creationId xmlns:a16="http://schemas.microsoft.com/office/drawing/2014/main" id="{C511E019-D491-598C-F0C1-96A0976A1F4D}"/>
                  </a:ext>
                </a:extLst>
              </p:cNvPr>
              <p:cNvSpPr/>
              <p:nvPr/>
            </p:nvSpPr>
            <p:spPr>
              <a:xfrm>
                <a:off x="9035076" y="5850911"/>
                <a:ext cx="239867" cy="167527"/>
              </a:xfrm>
              <a:custGeom>
                <a:avLst/>
                <a:gdLst/>
                <a:ahLst/>
                <a:cxnLst/>
                <a:rect l="l" t="t" r="r" b="b"/>
                <a:pathLst>
                  <a:path w="3223" h="2251" extrusionOk="0">
                    <a:moveTo>
                      <a:pt x="2037" y="1"/>
                    </a:moveTo>
                    <a:cubicBezTo>
                      <a:pt x="1186" y="305"/>
                      <a:pt x="244" y="761"/>
                      <a:pt x="122" y="1308"/>
                    </a:cubicBezTo>
                    <a:cubicBezTo>
                      <a:pt x="1" y="1825"/>
                      <a:pt x="1429" y="2159"/>
                      <a:pt x="3223" y="2250"/>
                    </a:cubicBezTo>
                    <a:cubicBezTo>
                      <a:pt x="3010" y="1429"/>
                      <a:pt x="2615" y="670"/>
                      <a:pt x="2037" y="1"/>
                    </a:cubicBezTo>
                    <a:close/>
                  </a:path>
                </a:pathLst>
              </a:custGeom>
              <a:solidFill>
                <a:srgbClr val="33135A"/>
              </a:solidFill>
              <a:ln>
                <a:solidFill>
                  <a:srgbClr val="33135A"/>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224" name="Google Shape;3906;p80">
                <a:extLst>
                  <a:ext uri="{FF2B5EF4-FFF2-40B4-BE49-F238E27FC236}">
                    <a16:creationId xmlns:a16="http://schemas.microsoft.com/office/drawing/2014/main" id="{50E616AF-2102-D761-3AB0-266AE6C80C77}"/>
                  </a:ext>
                </a:extLst>
              </p:cNvPr>
              <p:cNvSpPr/>
              <p:nvPr/>
            </p:nvSpPr>
            <p:spPr>
              <a:xfrm>
                <a:off x="9186676" y="5796657"/>
                <a:ext cx="504517" cy="223642"/>
              </a:xfrm>
              <a:custGeom>
                <a:avLst/>
                <a:gdLst/>
                <a:ahLst/>
                <a:cxnLst/>
                <a:rect l="l" t="t" r="r" b="b"/>
                <a:pathLst>
                  <a:path w="6779" h="3005" extrusionOk="0">
                    <a:moveTo>
                      <a:pt x="6505" y="0"/>
                    </a:moveTo>
                    <a:cubicBezTo>
                      <a:pt x="6505" y="0"/>
                      <a:pt x="5328" y="540"/>
                      <a:pt x="3622" y="540"/>
                    </a:cubicBezTo>
                    <a:cubicBezTo>
                      <a:pt x="3001" y="540"/>
                      <a:pt x="2310" y="468"/>
                      <a:pt x="1581" y="274"/>
                    </a:cubicBezTo>
                    <a:cubicBezTo>
                      <a:pt x="1581" y="274"/>
                      <a:pt x="821" y="426"/>
                      <a:pt x="0" y="730"/>
                    </a:cubicBezTo>
                    <a:cubicBezTo>
                      <a:pt x="578" y="1399"/>
                      <a:pt x="973" y="2158"/>
                      <a:pt x="1186" y="2979"/>
                    </a:cubicBezTo>
                    <a:cubicBezTo>
                      <a:pt x="1528" y="2996"/>
                      <a:pt x="1883" y="3005"/>
                      <a:pt x="2242" y="3005"/>
                    </a:cubicBezTo>
                    <a:cubicBezTo>
                      <a:pt x="3799" y="3005"/>
                      <a:pt x="5443" y="2844"/>
                      <a:pt x="6505" y="2523"/>
                    </a:cubicBezTo>
                    <a:cubicBezTo>
                      <a:pt x="6505" y="2523"/>
                      <a:pt x="6779" y="1034"/>
                      <a:pt x="6505" y="0"/>
                    </a:cubicBezTo>
                    <a:close/>
                  </a:path>
                </a:pathLst>
              </a:custGeom>
              <a:solidFill>
                <a:srgbClr val="33135A"/>
              </a:solidFill>
              <a:ln>
                <a:solidFill>
                  <a:srgbClr val="33135A"/>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grpSp>
        <p:grpSp>
          <p:nvGrpSpPr>
            <p:cNvPr id="175" name="مجموعة 174">
              <a:extLst>
                <a:ext uri="{FF2B5EF4-FFF2-40B4-BE49-F238E27FC236}">
                  <a16:creationId xmlns:a16="http://schemas.microsoft.com/office/drawing/2014/main" id="{E495A946-65FE-48B0-39D7-C91FC329EC78}"/>
                </a:ext>
              </a:extLst>
            </p:cNvPr>
            <p:cNvGrpSpPr/>
            <p:nvPr/>
          </p:nvGrpSpPr>
          <p:grpSpPr>
            <a:xfrm>
              <a:off x="6212577" y="4129856"/>
              <a:ext cx="1033891" cy="1737057"/>
              <a:chOff x="9268096" y="4129856"/>
              <a:chExt cx="1033891" cy="1737057"/>
            </a:xfrm>
          </p:grpSpPr>
          <p:sp>
            <p:nvSpPr>
              <p:cNvPr id="220" name="Google Shape;3908;p80">
                <a:extLst>
                  <a:ext uri="{FF2B5EF4-FFF2-40B4-BE49-F238E27FC236}">
                    <a16:creationId xmlns:a16="http://schemas.microsoft.com/office/drawing/2014/main" id="{F895CB40-7FFA-FB3C-326E-FD06CEAA1FCE}"/>
                  </a:ext>
                </a:extLst>
              </p:cNvPr>
              <p:cNvSpPr/>
              <p:nvPr/>
            </p:nvSpPr>
            <p:spPr>
              <a:xfrm>
                <a:off x="9268096" y="4326273"/>
                <a:ext cx="1033891" cy="1540640"/>
              </a:xfrm>
              <a:custGeom>
                <a:avLst/>
                <a:gdLst/>
                <a:ahLst/>
                <a:cxnLst/>
                <a:rect l="l" t="t" r="r" b="b"/>
                <a:pathLst>
                  <a:path w="13892" h="20701" extrusionOk="0">
                    <a:moveTo>
                      <a:pt x="13466" y="0"/>
                    </a:moveTo>
                    <a:lnTo>
                      <a:pt x="13466" y="0"/>
                    </a:lnTo>
                    <a:cubicBezTo>
                      <a:pt x="9180" y="2006"/>
                      <a:pt x="4651" y="3222"/>
                      <a:pt x="31" y="3435"/>
                    </a:cubicBezTo>
                    <a:cubicBezTo>
                      <a:pt x="1" y="6718"/>
                      <a:pt x="761" y="18572"/>
                      <a:pt x="973" y="20001"/>
                    </a:cubicBezTo>
                    <a:cubicBezTo>
                      <a:pt x="973" y="20001"/>
                      <a:pt x="2065" y="20395"/>
                      <a:pt x="3280" y="20395"/>
                    </a:cubicBezTo>
                    <a:cubicBezTo>
                      <a:pt x="4030" y="20395"/>
                      <a:pt x="4826" y="20245"/>
                      <a:pt x="5441" y="19757"/>
                    </a:cubicBezTo>
                    <a:cubicBezTo>
                      <a:pt x="5441" y="19757"/>
                      <a:pt x="6080" y="5958"/>
                      <a:pt x="5958" y="5228"/>
                    </a:cubicBezTo>
                    <a:lnTo>
                      <a:pt x="5958" y="5228"/>
                    </a:lnTo>
                    <a:cubicBezTo>
                      <a:pt x="5958" y="5228"/>
                      <a:pt x="6282" y="5267"/>
                      <a:pt x="6723" y="5267"/>
                    </a:cubicBezTo>
                    <a:cubicBezTo>
                      <a:pt x="7238" y="5267"/>
                      <a:pt x="7913" y="5214"/>
                      <a:pt x="8420" y="4985"/>
                    </a:cubicBezTo>
                    <a:cubicBezTo>
                      <a:pt x="8420" y="4985"/>
                      <a:pt x="8511" y="19180"/>
                      <a:pt x="8785" y="20092"/>
                    </a:cubicBezTo>
                    <a:cubicBezTo>
                      <a:pt x="8785" y="20092"/>
                      <a:pt x="9990" y="20700"/>
                      <a:pt x="11190" y="20700"/>
                    </a:cubicBezTo>
                    <a:cubicBezTo>
                      <a:pt x="11828" y="20700"/>
                      <a:pt x="12465" y="20528"/>
                      <a:pt x="12919" y="20001"/>
                    </a:cubicBezTo>
                    <a:cubicBezTo>
                      <a:pt x="12919" y="20001"/>
                      <a:pt x="13891" y="3648"/>
                      <a:pt x="13466" y="0"/>
                    </a:cubicBezTo>
                    <a:close/>
                  </a:path>
                </a:pathLst>
              </a:custGeom>
              <a:solidFill>
                <a:srgbClr val="0079D5"/>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221" name="Google Shape;3909;p80">
                <a:extLst>
                  <a:ext uri="{FF2B5EF4-FFF2-40B4-BE49-F238E27FC236}">
                    <a16:creationId xmlns:a16="http://schemas.microsoft.com/office/drawing/2014/main" id="{F01296EB-6A23-1B86-AF5A-1ED93BB4CB1F}"/>
                  </a:ext>
                </a:extLst>
              </p:cNvPr>
              <p:cNvSpPr/>
              <p:nvPr/>
            </p:nvSpPr>
            <p:spPr>
              <a:xfrm>
                <a:off x="9274943" y="4129856"/>
                <a:ext cx="995054" cy="465147"/>
              </a:xfrm>
              <a:custGeom>
                <a:avLst/>
                <a:gdLst/>
                <a:ahLst/>
                <a:cxnLst/>
                <a:rect l="l" t="t" r="r" b="b"/>
                <a:pathLst>
                  <a:path w="13466" h="6250" extrusionOk="0">
                    <a:moveTo>
                      <a:pt x="8711" y="0"/>
                    </a:moveTo>
                    <a:cubicBezTo>
                      <a:pt x="4932" y="0"/>
                      <a:pt x="213" y="323"/>
                      <a:pt x="213" y="323"/>
                    </a:cubicBezTo>
                    <a:cubicBezTo>
                      <a:pt x="213" y="323"/>
                      <a:pt x="61" y="3636"/>
                      <a:pt x="0" y="6250"/>
                    </a:cubicBezTo>
                    <a:cubicBezTo>
                      <a:pt x="4620" y="6037"/>
                      <a:pt x="9149" y="4821"/>
                      <a:pt x="13435" y="2815"/>
                    </a:cubicBezTo>
                    <a:cubicBezTo>
                      <a:pt x="13344" y="1843"/>
                      <a:pt x="13465" y="779"/>
                      <a:pt x="13313" y="536"/>
                    </a:cubicBezTo>
                    <a:cubicBezTo>
                      <a:pt x="13068" y="126"/>
                      <a:pt x="11073" y="0"/>
                      <a:pt x="8711" y="0"/>
                    </a:cubicBezTo>
                    <a:close/>
                  </a:path>
                </a:pathLst>
              </a:custGeom>
              <a:solidFill>
                <a:srgbClr val="0079D5"/>
              </a:solidFill>
              <a:ln>
                <a:solidFill>
                  <a:srgbClr val="0079D5"/>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grpSp>
        <p:sp>
          <p:nvSpPr>
            <p:cNvPr id="176" name="Google Shape;3919;p80">
              <a:extLst>
                <a:ext uri="{FF2B5EF4-FFF2-40B4-BE49-F238E27FC236}">
                  <a16:creationId xmlns:a16="http://schemas.microsoft.com/office/drawing/2014/main" id="{C3E9AA95-3416-7290-81F3-121AFA608714}"/>
                </a:ext>
              </a:extLst>
            </p:cNvPr>
            <p:cNvSpPr/>
            <p:nvPr/>
          </p:nvSpPr>
          <p:spPr>
            <a:xfrm>
              <a:off x="6156015" y="3602356"/>
              <a:ext cx="1144707" cy="646740"/>
            </a:xfrm>
            <a:custGeom>
              <a:avLst/>
              <a:gdLst/>
              <a:ahLst/>
              <a:cxnLst/>
              <a:rect l="l" t="t" r="r" b="b"/>
              <a:pathLst>
                <a:path w="15381" h="8690" extrusionOk="0">
                  <a:moveTo>
                    <a:pt x="183" y="1"/>
                  </a:moveTo>
                  <a:lnTo>
                    <a:pt x="1" y="7903"/>
                  </a:lnTo>
                  <a:cubicBezTo>
                    <a:pt x="1" y="7903"/>
                    <a:pt x="3551" y="8690"/>
                    <a:pt x="7916" y="8690"/>
                  </a:cubicBezTo>
                  <a:cubicBezTo>
                    <a:pt x="10309" y="8690"/>
                    <a:pt x="12948" y="8453"/>
                    <a:pt x="15381" y="7721"/>
                  </a:cubicBezTo>
                  <a:lnTo>
                    <a:pt x="15351" y="7204"/>
                  </a:lnTo>
                  <a:cubicBezTo>
                    <a:pt x="9879" y="6232"/>
                    <a:pt x="4621" y="3557"/>
                    <a:pt x="183" y="1"/>
                  </a:cubicBezTo>
                  <a:close/>
                </a:path>
              </a:pathLst>
            </a:custGeom>
            <a:solidFill>
              <a:srgbClr val="FFD749"/>
            </a:solidFill>
            <a:ln>
              <a:solidFill>
                <a:srgbClr val="FFD749"/>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77" name="Google Shape;3920;p80">
              <a:extLst>
                <a:ext uri="{FF2B5EF4-FFF2-40B4-BE49-F238E27FC236}">
                  <a16:creationId xmlns:a16="http://schemas.microsoft.com/office/drawing/2014/main" id="{CE18B71B-C998-ECE1-E4FB-30917F696EBC}"/>
                </a:ext>
              </a:extLst>
            </p:cNvPr>
            <p:cNvSpPr/>
            <p:nvPr/>
          </p:nvSpPr>
          <p:spPr>
            <a:xfrm>
              <a:off x="5925302" y="2808406"/>
              <a:ext cx="1603900" cy="1330170"/>
            </a:xfrm>
            <a:custGeom>
              <a:avLst/>
              <a:gdLst/>
              <a:ahLst/>
              <a:cxnLst/>
              <a:rect l="l" t="t" r="r" b="b"/>
              <a:pathLst>
                <a:path w="21551" h="17873" extrusionOk="0">
                  <a:moveTo>
                    <a:pt x="11165" y="1"/>
                  </a:moveTo>
                  <a:cubicBezTo>
                    <a:pt x="7989" y="1"/>
                    <a:pt x="6566" y="851"/>
                    <a:pt x="6566" y="851"/>
                  </a:cubicBezTo>
                  <a:cubicBezTo>
                    <a:pt x="6566" y="851"/>
                    <a:pt x="3131" y="1246"/>
                    <a:pt x="1581" y="3799"/>
                  </a:cubicBezTo>
                  <a:cubicBezTo>
                    <a:pt x="0" y="6352"/>
                    <a:pt x="61" y="8389"/>
                    <a:pt x="61" y="8389"/>
                  </a:cubicBezTo>
                  <a:cubicBezTo>
                    <a:pt x="61" y="8389"/>
                    <a:pt x="1034" y="9149"/>
                    <a:pt x="3070" y="9301"/>
                  </a:cubicBezTo>
                  <a:cubicBezTo>
                    <a:pt x="3162" y="9301"/>
                    <a:pt x="3253" y="9301"/>
                    <a:pt x="3314" y="9331"/>
                  </a:cubicBezTo>
                  <a:lnTo>
                    <a:pt x="3283" y="10669"/>
                  </a:lnTo>
                  <a:cubicBezTo>
                    <a:pt x="7721" y="14225"/>
                    <a:pt x="12979" y="16869"/>
                    <a:pt x="18451" y="17872"/>
                  </a:cubicBezTo>
                  <a:lnTo>
                    <a:pt x="17964" y="9210"/>
                  </a:lnTo>
                  <a:cubicBezTo>
                    <a:pt x="17964" y="9210"/>
                    <a:pt x="19940" y="8815"/>
                    <a:pt x="21551" y="6808"/>
                  </a:cubicBezTo>
                  <a:cubicBezTo>
                    <a:pt x="21551" y="6808"/>
                    <a:pt x="19636" y="1003"/>
                    <a:pt x="14286" y="243"/>
                  </a:cubicBezTo>
                  <a:cubicBezTo>
                    <a:pt x="13101" y="69"/>
                    <a:pt x="12063" y="1"/>
                    <a:pt x="11165" y="1"/>
                  </a:cubicBezTo>
                  <a:close/>
                </a:path>
              </a:pathLst>
            </a:custGeom>
            <a:solidFill>
              <a:srgbClr val="FFD749"/>
            </a:solidFill>
            <a:ln>
              <a:solidFill>
                <a:srgbClr val="FFD749"/>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78" name="Google Shape;3922;p80">
              <a:extLst>
                <a:ext uri="{FF2B5EF4-FFF2-40B4-BE49-F238E27FC236}">
                  <a16:creationId xmlns:a16="http://schemas.microsoft.com/office/drawing/2014/main" id="{F784600E-BC8B-5CF3-95C1-703B4D44631C}"/>
                </a:ext>
              </a:extLst>
            </p:cNvPr>
            <p:cNvSpPr/>
            <p:nvPr/>
          </p:nvSpPr>
          <p:spPr>
            <a:xfrm>
              <a:off x="6918409" y="2772311"/>
              <a:ext cx="371001" cy="1205660"/>
            </a:xfrm>
            <a:custGeom>
              <a:avLst/>
              <a:gdLst/>
              <a:ahLst/>
              <a:cxnLst/>
              <a:rect l="l" t="t" r="r" b="b"/>
              <a:pathLst>
                <a:path w="4985" h="16200" extrusionOk="0">
                  <a:moveTo>
                    <a:pt x="1112" y="1"/>
                  </a:moveTo>
                  <a:cubicBezTo>
                    <a:pt x="986" y="1"/>
                    <a:pt x="868" y="10"/>
                    <a:pt x="760" y="29"/>
                  </a:cubicBezTo>
                  <a:cubicBezTo>
                    <a:pt x="486" y="1366"/>
                    <a:pt x="0" y="4315"/>
                    <a:pt x="274" y="6685"/>
                  </a:cubicBezTo>
                  <a:cubicBezTo>
                    <a:pt x="821" y="11701"/>
                    <a:pt x="2523" y="13555"/>
                    <a:pt x="4894" y="16199"/>
                  </a:cubicBezTo>
                  <a:cubicBezTo>
                    <a:pt x="4985" y="14832"/>
                    <a:pt x="4559" y="12278"/>
                    <a:pt x="4559" y="12278"/>
                  </a:cubicBezTo>
                  <a:cubicBezTo>
                    <a:pt x="4559" y="12278"/>
                    <a:pt x="3465" y="7871"/>
                    <a:pt x="3252" y="5956"/>
                  </a:cubicBezTo>
                  <a:cubicBezTo>
                    <a:pt x="3009" y="4011"/>
                    <a:pt x="3678" y="819"/>
                    <a:pt x="3678" y="819"/>
                  </a:cubicBezTo>
                  <a:cubicBezTo>
                    <a:pt x="2727" y="280"/>
                    <a:pt x="1799" y="1"/>
                    <a:pt x="1112" y="1"/>
                  </a:cubicBezTo>
                  <a:close/>
                </a:path>
              </a:pathLst>
            </a:custGeom>
            <a:solidFill>
              <a:srgbClr val="F27FB2"/>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79" name="Google Shape;3923;p80">
              <a:extLst>
                <a:ext uri="{FF2B5EF4-FFF2-40B4-BE49-F238E27FC236}">
                  <a16:creationId xmlns:a16="http://schemas.microsoft.com/office/drawing/2014/main" id="{D23B572C-B58C-B4F9-D35E-E45D56618251}"/>
                </a:ext>
              </a:extLst>
            </p:cNvPr>
            <p:cNvSpPr/>
            <p:nvPr/>
          </p:nvSpPr>
          <p:spPr>
            <a:xfrm>
              <a:off x="6836915" y="2774395"/>
              <a:ext cx="445722" cy="1260138"/>
            </a:xfrm>
            <a:custGeom>
              <a:avLst/>
              <a:gdLst/>
              <a:ahLst/>
              <a:cxnLst/>
              <a:rect l="l" t="t" r="r" b="b"/>
              <a:pathLst>
                <a:path w="5989" h="16932" extrusionOk="0">
                  <a:moveTo>
                    <a:pt x="1855" y="1"/>
                  </a:moveTo>
                  <a:cubicBezTo>
                    <a:pt x="1490" y="92"/>
                    <a:pt x="1217" y="244"/>
                    <a:pt x="1126" y="548"/>
                  </a:cubicBezTo>
                  <a:cubicBezTo>
                    <a:pt x="882" y="1399"/>
                    <a:pt x="1" y="4743"/>
                    <a:pt x="1095" y="9363"/>
                  </a:cubicBezTo>
                  <a:cubicBezTo>
                    <a:pt x="2159" y="13983"/>
                    <a:pt x="5837" y="16931"/>
                    <a:pt x="5837" y="16931"/>
                  </a:cubicBezTo>
                  <a:cubicBezTo>
                    <a:pt x="5928" y="16779"/>
                    <a:pt x="5989" y="16536"/>
                    <a:pt x="5989" y="16202"/>
                  </a:cubicBezTo>
                  <a:cubicBezTo>
                    <a:pt x="3618" y="13527"/>
                    <a:pt x="1916" y="11673"/>
                    <a:pt x="1369" y="6688"/>
                  </a:cubicBezTo>
                  <a:cubicBezTo>
                    <a:pt x="1095" y="4287"/>
                    <a:pt x="1581" y="1338"/>
                    <a:pt x="1855" y="1"/>
                  </a:cubicBezTo>
                  <a:close/>
                </a:path>
              </a:pathLst>
            </a:custGeom>
            <a:solidFill>
              <a:srgbClr val="F16790"/>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80" name="Google Shape;3924;p80">
              <a:extLst>
                <a:ext uri="{FF2B5EF4-FFF2-40B4-BE49-F238E27FC236}">
                  <a16:creationId xmlns:a16="http://schemas.microsoft.com/office/drawing/2014/main" id="{30A407CB-B6C7-D82F-3CF6-6734225A375D}"/>
                </a:ext>
              </a:extLst>
            </p:cNvPr>
            <p:cNvSpPr/>
            <p:nvPr/>
          </p:nvSpPr>
          <p:spPr>
            <a:xfrm>
              <a:off x="7262245" y="3367103"/>
              <a:ext cx="348451" cy="386928"/>
            </a:xfrm>
            <a:custGeom>
              <a:avLst/>
              <a:gdLst/>
              <a:ahLst/>
              <a:cxnLst/>
              <a:rect l="l" t="t" r="r" b="b"/>
              <a:pathLst>
                <a:path w="4682" h="5199" extrusionOk="0">
                  <a:moveTo>
                    <a:pt x="2918" y="1"/>
                  </a:moveTo>
                  <a:cubicBezTo>
                    <a:pt x="2189" y="852"/>
                    <a:pt x="0" y="1703"/>
                    <a:pt x="0" y="1703"/>
                  </a:cubicBezTo>
                  <a:lnTo>
                    <a:pt x="61" y="2858"/>
                  </a:lnTo>
                  <a:cubicBezTo>
                    <a:pt x="61" y="2858"/>
                    <a:pt x="1785" y="4612"/>
                    <a:pt x="2970" y="5180"/>
                  </a:cubicBezTo>
                  <a:lnTo>
                    <a:pt x="2970" y="5180"/>
                  </a:lnTo>
                  <a:cubicBezTo>
                    <a:pt x="2912" y="5117"/>
                    <a:pt x="2962" y="4842"/>
                    <a:pt x="4681" y="3648"/>
                  </a:cubicBezTo>
                  <a:cubicBezTo>
                    <a:pt x="3861" y="1824"/>
                    <a:pt x="2918" y="1"/>
                    <a:pt x="2918" y="1"/>
                  </a:cubicBezTo>
                  <a:close/>
                  <a:moveTo>
                    <a:pt x="2970" y="5180"/>
                  </a:moveTo>
                  <a:cubicBezTo>
                    <a:pt x="2986" y="5197"/>
                    <a:pt x="3009" y="5198"/>
                    <a:pt x="3009" y="5198"/>
                  </a:cubicBezTo>
                  <a:cubicBezTo>
                    <a:pt x="2996" y="5192"/>
                    <a:pt x="2983" y="5186"/>
                    <a:pt x="2970" y="5180"/>
                  </a:cubicBezTo>
                  <a:close/>
                </a:path>
              </a:pathLst>
            </a:custGeom>
            <a:solidFill>
              <a:srgbClr val="FF8CA7"/>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81" name="Google Shape;3925;p80">
              <a:extLst>
                <a:ext uri="{FF2B5EF4-FFF2-40B4-BE49-F238E27FC236}">
                  <a16:creationId xmlns:a16="http://schemas.microsoft.com/office/drawing/2014/main" id="{9215F3C4-51E9-87DB-D52F-31EF32AF6D45}"/>
                </a:ext>
              </a:extLst>
            </p:cNvPr>
            <p:cNvSpPr/>
            <p:nvPr/>
          </p:nvSpPr>
          <p:spPr>
            <a:xfrm>
              <a:off x="6782660" y="3285312"/>
              <a:ext cx="932972" cy="833096"/>
            </a:xfrm>
            <a:custGeom>
              <a:avLst/>
              <a:gdLst/>
              <a:ahLst/>
              <a:cxnLst/>
              <a:rect l="l" t="t" r="r" b="b"/>
              <a:pathLst>
                <a:path w="12536" h="11194" extrusionOk="0">
                  <a:moveTo>
                    <a:pt x="2069" y="0"/>
                  </a:moveTo>
                  <a:cubicBezTo>
                    <a:pt x="1989" y="0"/>
                    <a:pt x="1917" y="20"/>
                    <a:pt x="1855" y="66"/>
                  </a:cubicBezTo>
                  <a:cubicBezTo>
                    <a:pt x="1459" y="370"/>
                    <a:pt x="2128" y="1282"/>
                    <a:pt x="2128" y="1282"/>
                  </a:cubicBezTo>
                  <a:cubicBezTo>
                    <a:pt x="2128" y="1282"/>
                    <a:pt x="1523" y="630"/>
                    <a:pt x="1168" y="630"/>
                  </a:cubicBezTo>
                  <a:cubicBezTo>
                    <a:pt x="1117" y="630"/>
                    <a:pt x="1072" y="644"/>
                    <a:pt x="1034" y="674"/>
                  </a:cubicBezTo>
                  <a:cubicBezTo>
                    <a:pt x="760" y="917"/>
                    <a:pt x="1307" y="1829"/>
                    <a:pt x="1307" y="1829"/>
                  </a:cubicBezTo>
                  <a:cubicBezTo>
                    <a:pt x="1307" y="1829"/>
                    <a:pt x="801" y="1210"/>
                    <a:pt x="466" y="1210"/>
                  </a:cubicBezTo>
                  <a:cubicBezTo>
                    <a:pt x="374" y="1210"/>
                    <a:pt x="296" y="1256"/>
                    <a:pt x="244" y="1373"/>
                  </a:cubicBezTo>
                  <a:cubicBezTo>
                    <a:pt x="0" y="1920"/>
                    <a:pt x="1551" y="3926"/>
                    <a:pt x="1551" y="3926"/>
                  </a:cubicBezTo>
                  <a:cubicBezTo>
                    <a:pt x="2037" y="4747"/>
                    <a:pt x="2766" y="5476"/>
                    <a:pt x="2766" y="5476"/>
                  </a:cubicBezTo>
                  <a:cubicBezTo>
                    <a:pt x="5411" y="8820"/>
                    <a:pt x="8146" y="10856"/>
                    <a:pt x="9757" y="11160"/>
                  </a:cubicBezTo>
                  <a:cubicBezTo>
                    <a:pt x="9876" y="11183"/>
                    <a:pt x="9991" y="11193"/>
                    <a:pt x="10105" y="11193"/>
                  </a:cubicBezTo>
                  <a:cubicBezTo>
                    <a:pt x="11535" y="11193"/>
                    <a:pt x="12536" y="9488"/>
                    <a:pt x="12311" y="7939"/>
                  </a:cubicBezTo>
                  <a:cubicBezTo>
                    <a:pt x="12189" y="7270"/>
                    <a:pt x="11703" y="5993"/>
                    <a:pt x="11125" y="4747"/>
                  </a:cubicBezTo>
                  <a:cubicBezTo>
                    <a:pt x="9423" y="5932"/>
                    <a:pt x="9362" y="6206"/>
                    <a:pt x="9423" y="6297"/>
                  </a:cubicBezTo>
                  <a:cubicBezTo>
                    <a:pt x="8177" y="5659"/>
                    <a:pt x="4377" y="1890"/>
                    <a:pt x="4377" y="1890"/>
                  </a:cubicBezTo>
                  <a:cubicBezTo>
                    <a:pt x="4377" y="1890"/>
                    <a:pt x="4499" y="1525"/>
                    <a:pt x="4377" y="917"/>
                  </a:cubicBezTo>
                  <a:cubicBezTo>
                    <a:pt x="4346" y="708"/>
                    <a:pt x="4279" y="632"/>
                    <a:pt x="4194" y="632"/>
                  </a:cubicBezTo>
                  <a:cubicBezTo>
                    <a:pt x="4032" y="632"/>
                    <a:pt x="3807" y="910"/>
                    <a:pt x="3648" y="1069"/>
                  </a:cubicBezTo>
                  <a:cubicBezTo>
                    <a:pt x="3359" y="807"/>
                    <a:pt x="2572" y="0"/>
                    <a:pt x="2069" y="0"/>
                  </a:cubicBezTo>
                  <a:close/>
                </a:path>
              </a:pathLst>
            </a:custGeom>
            <a:solidFill>
              <a:srgbClr val="FFA1BA"/>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82" name="Google Shape;3926;p80">
              <a:extLst>
                <a:ext uri="{FF2B5EF4-FFF2-40B4-BE49-F238E27FC236}">
                  <a16:creationId xmlns:a16="http://schemas.microsoft.com/office/drawing/2014/main" id="{CBEC50A3-A493-B7C5-32BE-0685A9CB3924}"/>
                </a:ext>
              </a:extLst>
            </p:cNvPr>
            <p:cNvSpPr/>
            <p:nvPr/>
          </p:nvSpPr>
          <p:spPr>
            <a:xfrm>
              <a:off x="5633488" y="2000540"/>
              <a:ext cx="321286" cy="204144"/>
            </a:xfrm>
            <a:custGeom>
              <a:avLst/>
              <a:gdLst/>
              <a:ahLst/>
              <a:cxnLst/>
              <a:rect l="l" t="t" r="r" b="b"/>
              <a:pathLst>
                <a:path w="4317" h="2743" extrusionOk="0">
                  <a:moveTo>
                    <a:pt x="2360" y="1"/>
                  </a:moveTo>
                  <a:cubicBezTo>
                    <a:pt x="1524" y="1"/>
                    <a:pt x="688" y="247"/>
                    <a:pt x="0" y="733"/>
                  </a:cubicBezTo>
                  <a:cubicBezTo>
                    <a:pt x="139" y="1746"/>
                    <a:pt x="975" y="2742"/>
                    <a:pt x="2562" y="2742"/>
                  </a:cubicBezTo>
                  <a:cubicBezTo>
                    <a:pt x="3069" y="2742"/>
                    <a:pt x="3654" y="2640"/>
                    <a:pt x="4317" y="2405"/>
                  </a:cubicBezTo>
                  <a:lnTo>
                    <a:pt x="4317" y="490"/>
                  </a:lnTo>
                  <a:cubicBezTo>
                    <a:pt x="3717" y="163"/>
                    <a:pt x="3038" y="1"/>
                    <a:pt x="2360" y="1"/>
                  </a:cubicBezTo>
                  <a:close/>
                </a:path>
              </a:pathLst>
            </a:custGeom>
            <a:solidFill>
              <a:srgbClr val="FFA1BA"/>
            </a:solidFill>
            <a:ln>
              <a:solidFill>
                <a:srgbClr val="FFA1BA"/>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83" name="Google Shape;3927;p80">
              <a:extLst>
                <a:ext uri="{FF2B5EF4-FFF2-40B4-BE49-F238E27FC236}">
                  <a16:creationId xmlns:a16="http://schemas.microsoft.com/office/drawing/2014/main" id="{6D75BB1F-DFCE-F9DA-F504-0B8351B5F891}"/>
                </a:ext>
              </a:extLst>
            </p:cNvPr>
            <p:cNvSpPr/>
            <p:nvPr/>
          </p:nvSpPr>
          <p:spPr>
            <a:xfrm>
              <a:off x="5624408" y="1885184"/>
              <a:ext cx="330366" cy="169983"/>
            </a:xfrm>
            <a:custGeom>
              <a:avLst/>
              <a:gdLst/>
              <a:ahLst/>
              <a:cxnLst/>
              <a:rect l="l" t="t" r="r" b="b"/>
              <a:pathLst>
                <a:path w="4439" h="2284" extrusionOk="0">
                  <a:moveTo>
                    <a:pt x="2298" y="1"/>
                  </a:moveTo>
                  <a:cubicBezTo>
                    <a:pt x="1859" y="1"/>
                    <a:pt x="1386" y="99"/>
                    <a:pt x="913" y="368"/>
                  </a:cubicBezTo>
                  <a:cubicBezTo>
                    <a:pt x="274" y="763"/>
                    <a:pt x="1" y="1523"/>
                    <a:pt x="122" y="2283"/>
                  </a:cubicBezTo>
                  <a:cubicBezTo>
                    <a:pt x="810" y="1797"/>
                    <a:pt x="1646" y="1551"/>
                    <a:pt x="2482" y="1551"/>
                  </a:cubicBezTo>
                  <a:cubicBezTo>
                    <a:pt x="3160" y="1551"/>
                    <a:pt x="3839" y="1713"/>
                    <a:pt x="4439" y="2040"/>
                  </a:cubicBezTo>
                  <a:lnTo>
                    <a:pt x="4439" y="733"/>
                  </a:lnTo>
                  <a:cubicBezTo>
                    <a:pt x="4439" y="733"/>
                    <a:pt x="3495" y="1"/>
                    <a:pt x="2298" y="1"/>
                  </a:cubicBezTo>
                  <a:close/>
                </a:path>
              </a:pathLst>
            </a:custGeom>
            <a:solidFill>
              <a:srgbClr val="FF8CA7"/>
            </a:solidFill>
            <a:ln>
              <a:solidFill>
                <a:srgbClr val="FF8CA7"/>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84" name="Google Shape;3928;p80">
              <a:extLst>
                <a:ext uri="{FF2B5EF4-FFF2-40B4-BE49-F238E27FC236}">
                  <a16:creationId xmlns:a16="http://schemas.microsoft.com/office/drawing/2014/main" id="{BC464F77-F4BC-77C0-A48C-DE74BF91ED4E}"/>
                </a:ext>
              </a:extLst>
            </p:cNvPr>
            <p:cNvSpPr/>
            <p:nvPr/>
          </p:nvSpPr>
          <p:spPr>
            <a:xfrm>
              <a:off x="5728452" y="2009545"/>
              <a:ext cx="199157" cy="169983"/>
            </a:xfrm>
            <a:custGeom>
              <a:avLst/>
              <a:gdLst/>
              <a:ahLst/>
              <a:cxnLst/>
              <a:rect l="l" t="t" r="r" b="b"/>
              <a:pathLst>
                <a:path w="2676" h="2284" extrusionOk="0">
                  <a:moveTo>
                    <a:pt x="1146" y="0"/>
                  </a:moveTo>
                  <a:cubicBezTo>
                    <a:pt x="766" y="0"/>
                    <a:pt x="373" y="82"/>
                    <a:pt x="31" y="156"/>
                  </a:cubicBezTo>
                  <a:cubicBezTo>
                    <a:pt x="1" y="187"/>
                    <a:pt x="1" y="217"/>
                    <a:pt x="31" y="217"/>
                  </a:cubicBezTo>
                  <a:cubicBezTo>
                    <a:pt x="388" y="217"/>
                    <a:pt x="796" y="137"/>
                    <a:pt x="1179" y="137"/>
                  </a:cubicBezTo>
                  <a:cubicBezTo>
                    <a:pt x="1580" y="137"/>
                    <a:pt x="1956" y="224"/>
                    <a:pt x="2220" y="582"/>
                  </a:cubicBezTo>
                  <a:cubicBezTo>
                    <a:pt x="2554" y="1038"/>
                    <a:pt x="2493" y="1676"/>
                    <a:pt x="2524" y="2193"/>
                  </a:cubicBezTo>
                  <a:cubicBezTo>
                    <a:pt x="2524" y="2253"/>
                    <a:pt x="2562" y="2284"/>
                    <a:pt x="2600" y="2284"/>
                  </a:cubicBezTo>
                  <a:cubicBezTo>
                    <a:pt x="2638" y="2284"/>
                    <a:pt x="2676" y="2253"/>
                    <a:pt x="2676" y="2193"/>
                  </a:cubicBezTo>
                  <a:cubicBezTo>
                    <a:pt x="2676" y="1585"/>
                    <a:pt x="2676" y="855"/>
                    <a:pt x="2220" y="369"/>
                  </a:cubicBezTo>
                  <a:cubicBezTo>
                    <a:pt x="1925" y="89"/>
                    <a:pt x="1542" y="0"/>
                    <a:pt x="1146" y="0"/>
                  </a:cubicBezTo>
                  <a:close/>
                </a:path>
              </a:pathLst>
            </a:custGeom>
            <a:solidFill>
              <a:srgbClr val="FF8CA7"/>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85" name="Google Shape;3929;p80">
              <a:extLst>
                <a:ext uri="{FF2B5EF4-FFF2-40B4-BE49-F238E27FC236}">
                  <a16:creationId xmlns:a16="http://schemas.microsoft.com/office/drawing/2014/main" id="{0FE77673-EA92-9474-FA9E-811289B589E1}"/>
                </a:ext>
              </a:extLst>
            </p:cNvPr>
            <p:cNvSpPr/>
            <p:nvPr/>
          </p:nvSpPr>
          <p:spPr>
            <a:xfrm>
              <a:off x="5812997" y="2056506"/>
              <a:ext cx="116398" cy="70181"/>
            </a:xfrm>
            <a:custGeom>
              <a:avLst/>
              <a:gdLst/>
              <a:ahLst/>
              <a:cxnLst/>
              <a:rect l="l" t="t" r="r" b="b"/>
              <a:pathLst>
                <a:path w="1564" h="943" extrusionOk="0">
                  <a:moveTo>
                    <a:pt x="552" y="1"/>
                  </a:moveTo>
                  <a:cubicBezTo>
                    <a:pt x="390" y="1"/>
                    <a:pt x="220" y="58"/>
                    <a:pt x="50" y="194"/>
                  </a:cubicBezTo>
                  <a:cubicBezTo>
                    <a:pt x="1" y="243"/>
                    <a:pt x="32" y="293"/>
                    <a:pt x="78" y="293"/>
                  </a:cubicBezTo>
                  <a:cubicBezTo>
                    <a:pt x="89" y="293"/>
                    <a:pt x="100" y="291"/>
                    <a:pt x="111" y="285"/>
                  </a:cubicBezTo>
                  <a:cubicBezTo>
                    <a:pt x="264" y="229"/>
                    <a:pt x="404" y="193"/>
                    <a:pt x="535" y="193"/>
                  </a:cubicBezTo>
                  <a:cubicBezTo>
                    <a:pt x="689" y="193"/>
                    <a:pt x="830" y="244"/>
                    <a:pt x="962" y="376"/>
                  </a:cubicBezTo>
                  <a:cubicBezTo>
                    <a:pt x="1145" y="528"/>
                    <a:pt x="1266" y="741"/>
                    <a:pt x="1388" y="923"/>
                  </a:cubicBezTo>
                  <a:cubicBezTo>
                    <a:pt x="1402" y="937"/>
                    <a:pt x="1418" y="943"/>
                    <a:pt x="1436" y="943"/>
                  </a:cubicBezTo>
                  <a:cubicBezTo>
                    <a:pt x="1496" y="943"/>
                    <a:pt x="1563" y="872"/>
                    <a:pt x="1540" y="802"/>
                  </a:cubicBezTo>
                  <a:cubicBezTo>
                    <a:pt x="1343" y="385"/>
                    <a:pt x="971" y="1"/>
                    <a:pt x="552" y="1"/>
                  </a:cubicBezTo>
                  <a:close/>
                </a:path>
              </a:pathLst>
            </a:custGeom>
            <a:solidFill>
              <a:srgbClr val="FF8CA7"/>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86" name="Google Shape;3930;p80">
              <a:extLst>
                <a:ext uri="{FF2B5EF4-FFF2-40B4-BE49-F238E27FC236}">
                  <a16:creationId xmlns:a16="http://schemas.microsoft.com/office/drawing/2014/main" id="{F09FA397-05CC-AAC4-4AA0-4428363BA84B}"/>
                </a:ext>
              </a:extLst>
            </p:cNvPr>
            <p:cNvSpPr/>
            <p:nvPr/>
          </p:nvSpPr>
          <p:spPr>
            <a:xfrm>
              <a:off x="7411538" y="2000540"/>
              <a:ext cx="321286" cy="204144"/>
            </a:xfrm>
            <a:custGeom>
              <a:avLst/>
              <a:gdLst/>
              <a:ahLst/>
              <a:cxnLst/>
              <a:rect l="l" t="t" r="r" b="b"/>
              <a:pathLst>
                <a:path w="4317" h="2743" extrusionOk="0">
                  <a:moveTo>
                    <a:pt x="1970" y="1"/>
                  </a:moveTo>
                  <a:cubicBezTo>
                    <a:pt x="1294" y="1"/>
                    <a:pt x="613" y="163"/>
                    <a:pt x="0" y="490"/>
                  </a:cubicBezTo>
                  <a:lnTo>
                    <a:pt x="0" y="2405"/>
                  </a:lnTo>
                  <a:cubicBezTo>
                    <a:pt x="663" y="2640"/>
                    <a:pt x="1248" y="2742"/>
                    <a:pt x="1755" y="2742"/>
                  </a:cubicBezTo>
                  <a:cubicBezTo>
                    <a:pt x="3342" y="2742"/>
                    <a:pt x="4178" y="1746"/>
                    <a:pt x="4317" y="733"/>
                  </a:cubicBezTo>
                  <a:cubicBezTo>
                    <a:pt x="3629" y="247"/>
                    <a:pt x="2802" y="1"/>
                    <a:pt x="1970" y="1"/>
                  </a:cubicBezTo>
                  <a:close/>
                </a:path>
              </a:pathLst>
            </a:custGeom>
            <a:solidFill>
              <a:srgbClr val="FFA1BA"/>
            </a:solidFill>
            <a:ln>
              <a:solidFill>
                <a:srgbClr val="FFA1BA"/>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87" name="Google Shape;3931;p80">
              <a:extLst>
                <a:ext uri="{FF2B5EF4-FFF2-40B4-BE49-F238E27FC236}">
                  <a16:creationId xmlns:a16="http://schemas.microsoft.com/office/drawing/2014/main" id="{743449ED-3333-D1FD-CE53-BB358E214400}"/>
                </a:ext>
              </a:extLst>
            </p:cNvPr>
            <p:cNvSpPr/>
            <p:nvPr/>
          </p:nvSpPr>
          <p:spPr>
            <a:xfrm>
              <a:off x="7411538" y="1904831"/>
              <a:ext cx="330366" cy="150335"/>
            </a:xfrm>
            <a:custGeom>
              <a:avLst/>
              <a:gdLst/>
              <a:ahLst/>
              <a:cxnLst/>
              <a:rect l="l" t="t" r="r" b="b"/>
              <a:pathLst>
                <a:path w="4439" h="2020" extrusionOk="0">
                  <a:moveTo>
                    <a:pt x="1472" y="0"/>
                  </a:moveTo>
                  <a:cubicBezTo>
                    <a:pt x="565" y="0"/>
                    <a:pt x="0" y="469"/>
                    <a:pt x="0" y="469"/>
                  </a:cubicBezTo>
                  <a:lnTo>
                    <a:pt x="0" y="1776"/>
                  </a:lnTo>
                  <a:cubicBezTo>
                    <a:pt x="613" y="1449"/>
                    <a:pt x="1294" y="1287"/>
                    <a:pt x="1972" y="1287"/>
                  </a:cubicBezTo>
                  <a:cubicBezTo>
                    <a:pt x="2808" y="1287"/>
                    <a:pt x="3642" y="1533"/>
                    <a:pt x="4347" y="2019"/>
                  </a:cubicBezTo>
                  <a:cubicBezTo>
                    <a:pt x="4438" y="1259"/>
                    <a:pt x="3648" y="803"/>
                    <a:pt x="3010" y="439"/>
                  </a:cubicBezTo>
                  <a:cubicBezTo>
                    <a:pt x="2434" y="111"/>
                    <a:pt x="1913" y="0"/>
                    <a:pt x="1472" y="0"/>
                  </a:cubicBezTo>
                  <a:close/>
                </a:path>
              </a:pathLst>
            </a:custGeom>
            <a:solidFill>
              <a:srgbClr val="FF8CA7"/>
            </a:solidFill>
            <a:ln>
              <a:solidFill>
                <a:srgbClr val="FF8CA7"/>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88" name="Google Shape;3932;p80">
              <a:extLst>
                <a:ext uri="{FF2B5EF4-FFF2-40B4-BE49-F238E27FC236}">
                  <a16:creationId xmlns:a16="http://schemas.microsoft.com/office/drawing/2014/main" id="{11C69772-F380-7BC8-7F12-A8C2DD51FB50}"/>
                </a:ext>
              </a:extLst>
            </p:cNvPr>
            <p:cNvSpPr/>
            <p:nvPr/>
          </p:nvSpPr>
          <p:spPr>
            <a:xfrm>
              <a:off x="7438703" y="2009545"/>
              <a:ext cx="199083" cy="169983"/>
            </a:xfrm>
            <a:custGeom>
              <a:avLst/>
              <a:gdLst/>
              <a:ahLst/>
              <a:cxnLst/>
              <a:rect l="l" t="t" r="r" b="b"/>
              <a:pathLst>
                <a:path w="2675" h="2284" extrusionOk="0">
                  <a:moveTo>
                    <a:pt x="1542" y="0"/>
                  </a:moveTo>
                  <a:cubicBezTo>
                    <a:pt x="1142" y="0"/>
                    <a:pt x="751" y="89"/>
                    <a:pt x="456" y="369"/>
                  </a:cubicBezTo>
                  <a:cubicBezTo>
                    <a:pt x="0" y="855"/>
                    <a:pt x="0" y="1585"/>
                    <a:pt x="0" y="2193"/>
                  </a:cubicBezTo>
                  <a:cubicBezTo>
                    <a:pt x="15" y="2253"/>
                    <a:pt x="61" y="2284"/>
                    <a:pt x="103" y="2284"/>
                  </a:cubicBezTo>
                  <a:cubicBezTo>
                    <a:pt x="145" y="2284"/>
                    <a:pt x="182" y="2253"/>
                    <a:pt x="182" y="2193"/>
                  </a:cubicBezTo>
                  <a:cubicBezTo>
                    <a:pt x="182" y="1676"/>
                    <a:pt x="152" y="1038"/>
                    <a:pt x="456" y="582"/>
                  </a:cubicBezTo>
                  <a:cubicBezTo>
                    <a:pt x="714" y="217"/>
                    <a:pt x="1087" y="126"/>
                    <a:pt x="1482" y="126"/>
                  </a:cubicBezTo>
                  <a:cubicBezTo>
                    <a:pt x="1877" y="126"/>
                    <a:pt x="2295" y="217"/>
                    <a:pt x="2645" y="217"/>
                  </a:cubicBezTo>
                  <a:cubicBezTo>
                    <a:pt x="2675" y="217"/>
                    <a:pt x="2675" y="187"/>
                    <a:pt x="2645" y="156"/>
                  </a:cubicBezTo>
                  <a:cubicBezTo>
                    <a:pt x="2318" y="82"/>
                    <a:pt x="1925" y="0"/>
                    <a:pt x="1542" y="0"/>
                  </a:cubicBezTo>
                  <a:close/>
                </a:path>
              </a:pathLst>
            </a:custGeom>
            <a:solidFill>
              <a:srgbClr val="FF8CA7"/>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89" name="Google Shape;3933;p80">
              <a:extLst>
                <a:ext uri="{FF2B5EF4-FFF2-40B4-BE49-F238E27FC236}">
                  <a16:creationId xmlns:a16="http://schemas.microsoft.com/office/drawing/2014/main" id="{2DF9469D-E3C4-694A-87ED-B7BE3902DE82}"/>
                </a:ext>
              </a:extLst>
            </p:cNvPr>
            <p:cNvSpPr/>
            <p:nvPr/>
          </p:nvSpPr>
          <p:spPr>
            <a:xfrm>
              <a:off x="7439149" y="2057474"/>
              <a:ext cx="114166" cy="69214"/>
            </a:xfrm>
            <a:custGeom>
              <a:avLst/>
              <a:gdLst/>
              <a:ahLst/>
              <a:cxnLst/>
              <a:rect l="l" t="t" r="r" b="b"/>
              <a:pathLst>
                <a:path w="1534" h="930" extrusionOk="0">
                  <a:moveTo>
                    <a:pt x="1000" y="1"/>
                  </a:moveTo>
                  <a:cubicBezTo>
                    <a:pt x="583" y="1"/>
                    <a:pt x="200" y="371"/>
                    <a:pt x="25" y="789"/>
                  </a:cubicBezTo>
                  <a:cubicBezTo>
                    <a:pt x="1" y="859"/>
                    <a:pt x="50" y="930"/>
                    <a:pt x="102" y="930"/>
                  </a:cubicBezTo>
                  <a:cubicBezTo>
                    <a:pt x="117" y="930"/>
                    <a:pt x="132" y="924"/>
                    <a:pt x="146" y="910"/>
                  </a:cubicBezTo>
                  <a:cubicBezTo>
                    <a:pt x="298" y="728"/>
                    <a:pt x="389" y="515"/>
                    <a:pt x="572" y="363"/>
                  </a:cubicBezTo>
                  <a:cubicBezTo>
                    <a:pt x="720" y="231"/>
                    <a:pt x="868" y="180"/>
                    <a:pt x="1022" y="180"/>
                  </a:cubicBezTo>
                  <a:cubicBezTo>
                    <a:pt x="1151" y="180"/>
                    <a:pt x="1284" y="216"/>
                    <a:pt x="1423" y="272"/>
                  </a:cubicBezTo>
                  <a:cubicBezTo>
                    <a:pt x="1434" y="278"/>
                    <a:pt x="1445" y="280"/>
                    <a:pt x="1455" y="280"/>
                  </a:cubicBezTo>
                  <a:cubicBezTo>
                    <a:pt x="1502" y="280"/>
                    <a:pt x="1533" y="230"/>
                    <a:pt x="1484" y="181"/>
                  </a:cubicBezTo>
                  <a:cubicBezTo>
                    <a:pt x="1324" y="55"/>
                    <a:pt x="1160" y="1"/>
                    <a:pt x="1000" y="1"/>
                  </a:cubicBezTo>
                  <a:close/>
                </a:path>
              </a:pathLst>
            </a:custGeom>
            <a:solidFill>
              <a:srgbClr val="FF8CA7"/>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90" name="Google Shape;3934;p80">
              <a:extLst>
                <a:ext uri="{FF2B5EF4-FFF2-40B4-BE49-F238E27FC236}">
                  <a16:creationId xmlns:a16="http://schemas.microsoft.com/office/drawing/2014/main" id="{236D375C-57CA-A230-26BE-4931B4D4A452}"/>
                </a:ext>
              </a:extLst>
            </p:cNvPr>
            <p:cNvSpPr/>
            <p:nvPr/>
          </p:nvSpPr>
          <p:spPr>
            <a:xfrm>
              <a:off x="6531555" y="2722373"/>
              <a:ext cx="375615" cy="192533"/>
            </a:xfrm>
            <a:custGeom>
              <a:avLst/>
              <a:gdLst/>
              <a:ahLst/>
              <a:cxnLst/>
              <a:rect l="l" t="t" r="r" b="b"/>
              <a:pathLst>
                <a:path w="5047" h="2587" extrusionOk="0">
                  <a:moveTo>
                    <a:pt x="5046" y="1"/>
                  </a:moveTo>
                  <a:lnTo>
                    <a:pt x="5046" y="1"/>
                  </a:lnTo>
                  <a:cubicBezTo>
                    <a:pt x="3374" y="122"/>
                    <a:pt x="1763" y="396"/>
                    <a:pt x="183" y="943"/>
                  </a:cubicBezTo>
                  <a:cubicBezTo>
                    <a:pt x="122" y="1095"/>
                    <a:pt x="92" y="1277"/>
                    <a:pt x="0" y="1429"/>
                  </a:cubicBezTo>
                  <a:cubicBezTo>
                    <a:pt x="0" y="1429"/>
                    <a:pt x="1083" y="2587"/>
                    <a:pt x="2708" y="2587"/>
                  </a:cubicBezTo>
                  <a:cubicBezTo>
                    <a:pt x="3394" y="2587"/>
                    <a:pt x="4177" y="2381"/>
                    <a:pt x="5016" y="1794"/>
                  </a:cubicBezTo>
                  <a:cubicBezTo>
                    <a:pt x="5016" y="1794"/>
                    <a:pt x="4955" y="973"/>
                    <a:pt x="5046" y="1"/>
                  </a:cubicBezTo>
                  <a:close/>
                </a:path>
              </a:pathLst>
            </a:custGeom>
            <a:solidFill>
              <a:srgbClr val="FFA1BA"/>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91" name="Google Shape;3935;p80">
              <a:extLst>
                <a:ext uri="{FF2B5EF4-FFF2-40B4-BE49-F238E27FC236}">
                  <a16:creationId xmlns:a16="http://schemas.microsoft.com/office/drawing/2014/main" id="{1565A58F-25F0-25BA-A248-61BE556DB4A7}"/>
                </a:ext>
              </a:extLst>
            </p:cNvPr>
            <p:cNvSpPr/>
            <p:nvPr/>
          </p:nvSpPr>
          <p:spPr>
            <a:xfrm>
              <a:off x="6531555" y="2582159"/>
              <a:ext cx="402705" cy="210395"/>
            </a:xfrm>
            <a:custGeom>
              <a:avLst/>
              <a:gdLst/>
              <a:ahLst/>
              <a:cxnLst/>
              <a:rect l="l" t="t" r="r" b="b"/>
              <a:pathLst>
                <a:path w="5411" h="2827" extrusionOk="0">
                  <a:moveTo>
                    <a:pt x="5411" y="0"/>
                  </a:moveTo>
                  <a:lnTo>
                    <a:pt x="0" y="426"/>
                  </a:lnTo>
                  <a:cubicBezTo>
                    <a:pt x="0" y="426"/>
                    <a:pt x="426" y="1763"/>
                    <a:pt x="183" y="2827"/>
                  </a:cubicBezTo>
                  <a:cubicBezTo>
                    <a:pt x="1763" y="2280"/>
                    <a:pt x="3374" y="2006"/>
                    <a:pt x="5046" y="1885"/>
                  </a:cubicBezTo>
                  <a:cubicBezTo>
                    <a:pt x="5077" y="1277"/>
                    <a:pt x="5198" y="578"/>
                    <a:pt x="5411" y="0"/>
                  </a:cubicBezTo>
                  <a:close/>
                </a:path>
              </a:pathLst>
            </a:custGeom>
            <a:solidFill>
              <a:srgbClr val="FF8CA7"/>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92" name="Google Shape;3936;p80">
              <a:extLst>
                <a:ext uri="{FF2B5EF4-FFF2-40B4-BE49-F238E27FC236}">
                  <a16:creationId xmlns:a16="http://schemas.microsoft.com/office/drawing/2014/main" id="{6060786D-AA90-3B65-C6B5-8F5E34E0CBB9}"/>
                </a:ext>
              </a:extLst>
            </p:cNvPr>
            <p:cNvSpPr/>
            <p:nvPr/>
          </p:nvSpPr>
          <p:spPr>
            <a:xfrm>
              <a:off x="5919274" y="1151666"/>
              <a:ext cx="1555673" cy="1466663"/>
            </a:xfrm>
            <a:custGeom>
              <a:avLst/>
              <a:gdLst/>
              <a:ahLst/>
              <a:cxnLst/>
              <a:rect l="l" t="t" r="r" b="b"/>
              <a:pathLst>
                <a:path w="20903" h="19707" extrusionOk="0">
                  <a:moveTo>
                    <a:pt x="7888" y="0"/>
                  </a:moveTo>
                  <a:cubicBezTo>
                    <a:pt x="3785" y="0"/>
                    <a:pt x="1" y="2090"/>
                    <a:pt x="203" y="9920"/>
                  </a:cubicBezTo>
                  <a:cubicBezTo>
                    <a:pt x="203" y="9920"/>
                    <a:pt x="81" y="13598"/>
                    <a:pt x="963" y="15422"/>
                  </a:cubicBezTo>
                  <a:cubicBezTo>
                    <a:pt x="1844" y="17246"/>
                    <a:pt x="4823" y="19282"/>
                    <a:pt x="8805" y="19647"/>
                  </a:cubicBezTo>
                  <a:cubicBezTo>
                    <a:pt x="9238" y="19687"/>
                    <a:pt x="9687" y="19707"/>
                    <a:pt x="10144" y="19707"/>
                  </a:cubicBezTo>
                  <a:cubicBezTo>
                    <a:pt x="13866" y="19707"/>
                    <a:pt x="18175" y="18392"/>
                    <a:pt x="19231" y="15847"/>
                  </a:cubicBezTo>
                  <a:cubicBezTo>
                    <a:pt x="20447" y="12960"/>
                    <a:pt x="20902" y="10984"/>
                    <a:pt x="20538" y="8066"/>
                  </a:cubicBezTo>
                  <a:cubicBezTo>
                    <a:pt x="20173" y="5148"/>
                    <a:pt x="20021" y="3841"/>
                    <a:pt x="17316" y="2534"/>
                  </a:cubicBezTo>
                  <a:cubicBezTo>
                    <a:pt x="15996" y="1896"/>
                    <a:pt x="11797" y="0"/>
                    <a:pt x="7888" y="0"/>
                  </a:cubicBezTo>
                  <a:close/>
                </a:path>
              </a:pathLst>
            </a:custGeom>
            <a:solidFill>
              <a:srgbClr val="FFA1BA"/>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93" name="Google Shape;3939;p80">
              <a:extLst>
                <a:ext uri="{FF2B5EF4-FFF2-40B4-BE49-F238E27FC236}">
                  <a16:creationId xmlns:a16="http://schemas.microsoft.com/office/drawing/2014/main" id="{4371DB32-C76E-1AC3-8646-0867D60B8694}"/>
                </a:ext>
              </a:extLst>
            </p:cNvPr>
            <p:cNvSpPr/>
            <p:nvPr/>
          </p:nvSpPr>
          <p:spPr>
            <a:xfrm>
              <a:off x="6631060" y="1888235"/>
              <a:ext cx="108658" cy="187547"/>
            </a:xfrm>
            <a:custGeom>
              <a:avLst/>
              <a:gdLst/>
              <a:ahLst/>
              <a:cxnLst/>
              <a:rect l="l" t="t" r="r" b="b"/>
              <a:pathLst>
                <a:path w="1460" h="2520" extrusionOk="0">
                  <a:moveTo>
                    <a:pt x="324" y="0"/>
                  </a:moveTo>
                  <a:cubicBezTo>
                    <a:pt x="312" y="0"/>
                    <a:pt x="305" y="8"/>
                    <a:pt x="305" y="23"/>
                  </a:cubicBezTo>
                  <a:cubicBezTo>
                    <a:pt x="214" y="327"/>
                    <a:pt x="153" y="692"/>
                    <a:pt x="92" y="1026"/>
                  </a:cubicBezTo>
                  <a:cubicBezTo>
                    <a:pt x="62" y="1239"/>
                    <a:pt x="1" y="1482"/>
                    <a:pt x="122" y="1695"/>
                  </a:cubicBezTo>
                  <a:cubicBezTo>
                    <a:pt x="177" y="1831"/>
                    <a:pt x="304" y="1943"/>
                    <a:pt x="440" y="1943"/>
                  </a:cubicBezTo>
                  <a:cubicBezTo>
                    <a:pt x="455" y="1943"/>
                    <a:pt x="471" y="1941"/>
                    <a:pt x="487" y="1938"/>
                  </a:cubicBezTo>
                  <a:cubicBezTo>
                    <a:pt x="578" y="1938"/>
                    <a:pt x="670" y="1877"/>
                    <a:pt x="730" y="1847"/>
                  </a:cubicBezTo>
                  <a:cubicBezTo>
                    <a:pt x="761" y="1817"/>
                    <a:pt x="822" y="1756"/>
                    <a:pt x="852" y="1756"/>
                  </a:cubicBezTo>
                  <a:cubicBezTo>
                    <a:pt x="903" y="1715"/>
                    <a:pt x="943" y="1695"/>
                    <a:pt x="975" y="1695"/>
                  </a:cubicBezTo>
                  <a:cubicBezTo>
                    <a:pt x="1038" y="1695"/>
                    <a:pt x="1065" y="1776"/>
                    <a:pt x="1065" y="1938"/>
                  </a:cubicBezTo>
                  <a:cubicBezTo>
                    <a:pt x="1217" y="2151"/>
                    <a:pt x="1186" y="2272"/>
                    <a:pt x="943" y="2333"/>
                  </a:cubicBezTo>
                  <a:cubicBezTo>
                    <a:pt x="831" y="2361"/>
                    <a:pt x="848" y="2519"/>
                    <a:pt x="947" y="2519"/>
                  </a:cubicBezTo>
                  <a:cubicBezTo>
                    <a:pt x="955" y="2519"/>
                    <a:pt x="964" y="2518"/>
                    <a:pt x="974" y="2516"/>
                  </a:cubicBezTo>
                  <a:cubicBezTo>
                    <a:pt x="1217" y="2424"/>
                    <a:pt x="1460" y="2181"/>
                    <a:pt x="1460" y="1908"/>
                  </a:cubicBezTo>
                  <a:cubicBezTo>
                    <a:pt x="1429" y="1695"/>
                    <a:pt x="1217" y="1513"/>
                    <a:pt x="1004" y="1513"/>
                  </a:cubicBezTo>
                  <a:cubicBezTo>
                    <a:pt x="852" y="1513"/>
                    <a:pt x="791" y="1634"/>
                    <a:pt x="639" y="1695"/>
                  </a:cubicBezTo>
                  <a:cubicBezTo>
                    <a:pt x="563" y="1724"/>
                    <a:pt x="500" y="1738"/>
                    <a:pt x="448" y="1738"/>
                  </a:cubicBezTo>
                  <a:cubicBezTo>
                    <a:pt x="125" y="1738"/>
                    <a:pt x="222" y="1231"/>
                    <a:pt x="274" y="996"/>
                  </a:cubicBezTo>
                  <a:cubicBezTo>
                    <a:pt x="305" y="722"/>
                    <a:pt x="518" y="297"/>
                    <a:pt x="366" y="23"/>
                  </a:cubicBezTo>
                  <a:cubicBezTo>
                    <a:pt x="350" y="8"/>
                    <a:pt x="335" y="0"/>
                    <a:pt x="324" y="0"/>
                  </a:cubicBezTo>
                  <a:close/>
                </a:path>
              </a:pathLst>
            </a:custGeom>
            <a:solidFill>
              <a:srgbClr val="8E4F4F"/>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94" name="Google Shape;3941;p80">
              <a:extLst>
                <a:ext uri="{FF2B5EF4-FFF2-40B4-BE49-F238E27FC236}">
                  <a16:creationId xmlns:a16="http://schemas.microsoft.com/office/drawing/2014/main" id="{1F7D56C1-0F96-8AF3-29DD-01A0F98407D8}"/>
                </a:ext>
              </a:extLst>
            </p:cNvPr>
            <p:cNvSpPr/>
            <p:nvPr/>
          </p:nvSpPr>
          <p:spPr>
            <a:xfrm>
              <a:off x="6141056" y="1688333"/>
              <a:ext cx="146242" cy="102332"/>
            </a:xfrm>
            <a:custGeom>
              <a:avLst/>
              <a:gdLst/>
              <a:ahLst/>
              <a:cxnLst/>
              <a:rect l="l" t="t" r="r" b="b"/>
              <a:pathLst>
                <a:path w="1965" h="1375" extrusionOk="0">
                  <a:moveTo>
                    <a:pt x="1756" y="0"/>
                  </a:moveTo>
                  <a:cubicBezTo>
                    <a:pt x="1088" y="0"/>
                    <a:pt x="136" y="642"/>
                    <a:pt x="19" y="1311"/>
                  </a:cubicBezTo>
                  <a:cubicBezTo>
                    <a:pt x="1" y="1349"/>
                    <a:pt x="28" y="1375"/>
                    <a:pt x="52" y="1375"/>
                  </a:cubicBezTo>
                  <a:cubicBezTo>
                    <a:pt x="67" y="1375"/>
                    <a:pt x="80" y="1365"/>
                    <a:pt x="80" y="1341"/>
                  </a:cubicBezTo>
                  <a:cubicBezTo>
                    <a:pt x="567" y="703"/>
                    <a:pt x="1083" y="308"/>
                    <a:pt x="1874" y="156"/>
                  </a:cubicBezTo>
                  <a:cubicBezTo>
                    <a:pt x="1965" y="126"/>
                    <a:pt x="1934" y="4"/>
                    <a:pt x="1843" y="4"/>
                  </a:cubicBezTo>
                  <a:cubicBezTo>
                    <a:pt x="1815" y="1"/>
                    <a:pt x="1786" y="0"/>
                    <a:pt x="1756" y="0"/>
                  </a:cubicBezTo>
                  <a:close/>
                </a:path>
              </a:pathLst>
            </a:custGeom>
            <a:solidFill>
              <a:srgbClr val="8E4F4F"/>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95" name="Google Shape;3942;p80">
              <a:extLst>
                <a:ext uri="{FF2B5EF4-FFF2-40B4-BE49-F238E27FC236}">
                  <a16:creationId xmlns:a16="http://schemas.microsoft.com/office/drawing/2014/main" id="{204428AF-EC08-361D-5697-17F20E562D97}"/>
                </a:ext>
              </a:extLst>
            </p:cNvPr>
            <p:cNvSpPr/>
            <p:nvPr/>
          </p:nvSpPr>
          <p:spPr>
            <a:xfrm>
              <a:off x="7011140" y="1670918"/>
              <a:ext cx="156661" cy="70851"/>
            </a:xfrm>
            <a:custGeom>
              <a:avLst/>
              <a:gdLst/>
              <a:ahLst/>
              <a:cxnLst/>
              <a:rect l="l" t="t" r="r" b="b"/>
              <a:pathLst>
                <a:path w="2105" h="952" extrusionOk="0">
                  <a:moveTo>
                    <a:pt x="322" y="0"/>
                  </a:moveTo>
                  <a:cubicBezTo>
                    <a:pt x="222" y="0"/>
                    <a:pt x="124" y="8"/>
                    <a:pt x="31" y="25"/>
                  </a:cubicBezTo>
                  <a:cubicBezTo>
                    <a:pt x="0" y="25"/>
                    <a:pt x="0" y="116"/>
                    <a:pt x="31" y="116"/>
                  </a:cubicBezTo>
                  <a:cubicBezTo>
                    <a:pt x="699" y="299"/>
                    <a:pt x="1368" y="390"/>
                    <a:pt x="1885" y="907"/>
                  </a:cubicBezTo>
                  <a:cubicBezTo>
                    <a:pt x="1909" y="938"/>
                    <a:pt x="1936" y="951"/>
                    <a:pt x="1963" y="951"/>
                  </a:cubicBezTo>
                  <a:cubicBezTo>
                    <a:pt x="2039" y="951"/>
                    <a:pt x="2104" y="845"/>
                    <a:pt x="2037" y="755"/>
                  </a:cubicBezTo>
                  <a:cubicBezTo>
                    <a:pt x="1671" y="310"/>
                    <a:pt x="944" y="0"/>
                    <a:pt x="322" y="0"/>
                  </a:cubicBezTo>
                  <a:close/>
                </a:path>
              </a:pathLst>
            </a:custGeom>
            <a:solidFill>
              <a:srgbClr val="8E4F4F"/>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96" name="Google Shape;3943;p80">
              <a:extLst>
                <a:ext uri="{FF2B5EF4-FFF2-40B4-BE49-F238E27FC236}">
                  <a16:creationId xmlns:a16="http://schemas.microsoft.com/office/drawing/2014/main" id="{9AD1DAB5-CC29-F382-D73D-AF2B383394F2}"/>
                </a:ext>
              </a:extLst>
            </p:cNvPr>
            <p:cNvSpPr/>
            <p:nvPr/>
          </p:nvSpPr>
          <p:spPr>
            <a:xfrm>
              <a:off x="6144702" y="2120659"/>
              <a:ext cx="289656" cy="271497"/>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FF4681"/>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97" name="Google Shape;3944;p80">
              <a:extLst>
                <a:ext uri="{FF2B5EF4-FFF2-40B4-BE49-F238E27FC236}">
                  <a16:creationId xmlns:a16="http://schemas.microsoft.com/office/drawing/2014/main" id="{0BDD63B5-78F0-A998-FDBA-019A5D200BF5}"/>
                </a:ext>
              </a:extLst>
            </p:cNvPr>
            <p:cNvSpPr/>
            <p:nvPr/>
          </p:nvSpPr>
          <p:spPr>
            <a:xfrm>
              <a:off x="6936493" y="2120659"/>
              <a:ext cx="289582" cy="271497"/>
            </a:xfrm>
            <a:custGeom>
              <a:avLst/>
              <a:gdLst/>
              <a:ahLst/>
              <a:cxnLst/>
              <a:rect l="l" t="t" r="r" b="b"/>
              <a:pathLst>
                <a:path w="3891" h="3648" extrusionOk="0">
                  <a:moveTo>
                    <a:pt x="1946" y="1"/>
                  </a:moveTo>
                  <a:cubicBezTo>
                    <a:pt x="882" y="1"/>
                    <a:pt x="0" y="821"/>
                    <a:pt x="0" y="1824"/>
                  </a:cubicBezTo>
                  <a:cubicBezTo>
                    <a:pt x="0" y="2827"/>
                    <a:pt x="882" y="3648"/>
                    <a:pt x="1946" y="3648"/>
                  </a:cubicBezTo>
                  <a:cubicBezTo>
                    <a:pt x="3009" y="3648"/>
                    <a:pt x="3891" y="2827"/>
                    <a:pt x="3891" y="1824"/>
                  </a:cubicBezTo>
                  <a:cubicBezTo>
                    <a:pt x="3891" y="821"/>
                    <a:pt x="3009" y="1"/>
                    <a:pt x="1946" y="1"/>
                  </a:cubicBezTo>
                  <a:close/>
                </a:path>
              </a:pathLst>
            </a:custGeom>
            <a:solidFill>
              <a:srgbClr val="FF4681"/>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98" name="Google Shape;3952;p80">
              <a:extLst>
                <a:ext uri="{FF2B5EF4-FFF2-40B4-BE49-F238E27FC236}">
                  <a16:creationId xmlns:a16="http://schemas.microsoft.com/office/drawing/2014/main" id="{6A6E1B63-56C1-824F-4CEB-22C94F3EA4A9}"/>
                </a:ext>
              </a:extLst>
            </p:cNvPr>
            <p:cNvSpPr/>
            <p:nvPr/>
          </p:nvSpPr>
          <p:spPr>
            <a:xfrm>
              <a:off x="7083480" y="2204386"/>
              <a:ext cx="27239" cy="29472"/>
            </a:xfrm>
            <a:custGeom>
              <a:avLst/>
              <a:gdLst/>
              <a:ahLst/>
              <a:cxnLst/>
              <a:rect l="l" t="t" r="r" b="b"/>
              <a:pathLst>
                <a:path w="366" h="396" extrusionOk="0">
                  <a:moveTo>
                    <a:pt x="183" y="0"/>
                  </a:moveTo>
                  <a:cubicBezTo>
                    <a:pt x="92" y="0"/>
                    <a:pt x="1" y="91"/>
                    <a:pt x="1" y="183"/>
                  </a:cubicBezTo>
                  <a:cubicBezTo>
                    <a:pt x="1" y="304"/>
                    <a:pt x="92" y="395"/>
                    <a:pt x="183" y="395"/>
                  </a:cubicBezTo>
                  <a:cubicBezTo>
                    <a:pt x="275" y="395"/>
                    <a:pt x="366" y="304"/>
                    <a:pt x="366" y="183"/>
                  </a:cubicBezTo>
                  <a:cubicBezTo>
                    <a:pt x="366" y="91"/>
                    <a:pt x="275" y="0"/>
                    <a:pt x="183" y="0"/>
                  </a:cubicBezTo>
                  <a:close/>
                </a:path>
              </a:pathLst>
            </a:custGeom>
            <a:solidFill>
              <a:srgbClr val="8E4F4F"/>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199" name="Google Shape;3955;p80">
              <a:extLst>
                <a:ext uri="{FF2B5EF4-FFF2-40B4-BE49-F238E27FC236}">
                  <a16:creationId xmlns:a16="http://schemas.microsoft.com/office/drawing/2014/main" id="{5BCE4796-C607-29FB-E620-13DB6F890EC4}"/>
                </a:ext>
              </a:extLst>
            </p:cNvPr>
            <p:cNvSpPr/>
            <p:nvPr/>
          </p:nvSpPr>
          <p:spPr>
            <a:xfrm>
              <a:off x="6046277" y="1725173"/>
              <a:ext cx="1260063" cy="529374"/>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rgbClr val="F16790"/>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200" name="Google Shape;3956;p80">
              <a:extLst>
                <a:ext uri="{FF2B5EF4-FFF2-40B4-BE49-F238E27FC236}">
                  <a16:creationId xmlns:a16="http://schemas.microsoft.com/office/drawing/2014/main" id="{2F3B507F-49C5-B40F-9064-CA37DDE9344D}"/>
                </a:ext>
              </a:extLst>
            </p:cNvPr>
            <p:cNvSpPr/>
            <p:nvPr/>
          </p:nvSpPr>
          <p:spPr>
            <a:xfrm>
              <a:off x="5649340" y="1265608"/>
              <a:ext cx="513522" cy="502209"/>
            </a:xfrm>
            <a:custGeom>
              <a:avLst/>
              <a:gdLst/>
              <a:ahLst/>
              <a:cxnLst/>
              <a:rect l="l" t="t" r="r" b="b"/>
              <a:pathLst>
                <a:path w="6900" h="6748" extrusionOk="0">
                  <a:moveTo>
                    <a:pt x="1763" y="0"/>
                  </a:moveTo>
                  <a:cubicBezTo>
                    <a:pt x="882" y="881"/>
                    <a:pt x="122" y="2128"/>
                    <a:pt x="0" y="3860"/>
                  </a:cubicBezTo>
                  <a:cubicBezTo>
                    <a:pt x="0" y="3921"/>
                    <a:pt x="0" y="3982"/>
                    <a:pt x="0" y="4073"/>
                  </a:cubicBezTo>
                  <a:cubicBezTo>
                    <a:pt x="1641" y="5471"/>
                    <a:pt x="3708" y="6383"/>
                    <a:pt x="5897" y="6748"/>
                  </a:cubicBezTo>
                  <a:cubicBezTo>
                    <a:pt x="6231" y="6353"/>
                    <a:pt x="6596" y="5927"/>
                    <a:pt x="6900" y="5471"/>
                  </a:cubicBezTo>
                  <a:cubicBezTo>
                    <a:pt x="4863" y="4012"/>
                    <a:pt x="3192" y="2097"/>
                    <a:pt x="1763" y="0"/>
                  </a:cubicBezTo>
                  <a:close/>
                </a:path>
              </a:pathLst>
            </a:custGeom>
            <a:solidFill>
              <a:srgbClr val="33135A"/>
            </a:solidFill>
            <a:ln>
              <a:solidFill>
                <a:srgbClr val="33135A"/>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201" name="Google Shape;3957;p80">
              <a:extLst>
                <a:ext uri="{FF2B5EF4-FFF2-40B4-BE49-F238E27FC236}">
                  <a16:creationId xmlns:a16="http://schemas.microsoft.com/office/drawing/2014/main" id="{27706D51-160F-2BC3-0509-9A6F76637ADD}"/>
                </a:ext>
              </a:extLst>
            </p:cNvPr>
            <p:cNvSpPr/>
            <p:nvPr/>
          </p:nvSpPr>
          <p:spPr>
            <a:xfrm rot="21346299">
              <a:off x="5757765" y="877307"/>
              <a:ext cx="1206017" cy="839644"/>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33135A"/>
            </a:solidFill>
            <a:ln>
              <a:solidFill>
                <a:srgbClr val="33135A"/>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202" name="Google Shape;3960;p80">
              <a:extLst>
                <a:ext uri="{FF2B5EF4-FFF2-40B4-BE49-F238E27FC236}">
                  <a16:creationId xmlns:a16="http://schemas.microsoft.com/office/drawing/2014/main" id="{CC47A135-2B79-B038-82B9-3E908FABC63D}"/>
                </a:ext>
              </a:extLst>
            </p:cNvPr>
            <p:cNvSpPr/>
            <p:nvPr/>
          </p:nvSpPr>
          <p:spPr>
            <a:xfrm>
              <a:off x="5628948" y="1568735"/>
              <a:ext cx="459267" cy="368768"/>
            </a:xfrm>
            <a:custGeom>
              <a:avLst/>
              <a:gdLst/>
              <a:ahLst/>
              <a:cxnLst/>
              <a:rect l="l" t="t" r="r" b="b"/>
              <a:pathLst>
                <a:path w="6171" h="4955" extrusionOk="0">
                  <a:moveTo>
                    <a:pt x="274" y="0"/>
                  </a:moveTo>
                  <a:cubicBezTo>
                    <a:pt x="1" y="4468"/>
                    <a:pt x="456" y="4955"/>
                    <a:pt x="456" y="4955"/>
                  </a:cubicBezTo>
                  <a:cubicBezTo>
                    <a:pt x="456" y="4955"/>
                    <a:pt x="1256" y="4285"/>
                    <a:pt x="2393" y="4285"/>
                  </a:cubicBezTo>
                  <a:cubicBezTo>
                    <a:pt x="2900" y="4285"/>
                    <a:pt x="3474" y="4418"/>
                    <a:pt x="4074" y="4803"/>
                  </a:cubicBezTo>
                  <a:cubicBezTo>
                    <a:pt x="4074" y="4803"/>
                    <a:pt x="5107" y="3891"/>
                    <a:pt x="6171" y="2675"/>
                  </a:cubicBezTo>
                  <a:cubicBezTo>
                    <a:pt x="3982" y="2310"/>
                    <a:pt x="1915" y="1398"/>
                    <a:pt x="274" y="0"/>
                  </a:cubicBezTo>
                  <a:close/>
                </a:path>
              </a:pathLst>
            </a:custGeom>
            <a:solidFill>
              <a:srgbClr val="33135A"/>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203" name="Google Shape;3961;p80">
              <a:extLst>
                <a:ext uri="{FF2B5EF4-FFF2-40B4-BE49-F238E27FC236}">
                  <a16:creationId xmlns:a16="http://schemas.microsoft.com/office/drawing/2014/main" id="{B1F4515F-9DC1-C0AF-96E3-84C66FBD59F3}"/>
                </a:ext>
              </a:extLst>
            </p:cNvPr>
            <p:cNvSpPr/>
            <p:nvPr/>
          </p:nvSpPr>
          <p:spPr>
            <a:xfrm>
              <a:off x="6766808" y="1521178"/>
              <a:ext cx="4614" cy="11387"/>
            </a:xfrm>
            <a:custGeom>
              <a:avLst/>
              <a:gdLst/>
              <a:ahLst/>
              <a:cxnLst/>
              <a:rect l="l" t="t" r="r" b="b"/>
              <a:pathLst>
                <a:path w="62" h="153" extrusionOk="0">
                  <a:moveTo>
                    <a:pt x="61" y="153"/>
                  </a:moveTo>
                  <a:cubicBezTo>
                    <a:pt x="31" y="62"/>
                    <a:pt x="1" y="1"/>
                    <a:pt x="1" y="1"/>
                  </a:cubicBezTo>
                  <a:cubicBezTo>
                    <a:pt x="1" y="1"/>
                    <a:pt x="31" y="62"/>
                    <a:pt x="61" y="153"/>
                  </a:cubicBezTo>
                  <a:close/>
                </a:path>
              </a:pathLst>
            </a:custGeom>
            <a:solidFill>
              <a:srgbClr val="F26952"/>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204" name="Google Shape;3962;p80">
              <a:extLst>
                <a:ext uri="{FF2B5EF4-FFF2-40B4-BE49-F238E27FC236}">
                  <a16:creationId xmlns:a16="http://schemas.microsoft.com/office/drawing/2014/main" id="{756889A7-B4B4-B1E1-C8DB-6C3685C86236}"/>
                </a:ext>
              </a:extLst>
            </p:cNvPr>
            <p:cNvSpPr/>
            <p:nvPr/>
          </p:nvSpPr>
          <p:spPr>
            <a:xfrm>
              <a:off x="6126617" y="2818602"/>
              <a:ext cx="337138" cy="1218163"/>
            </a:xfrm>
            <a:custGeom>
              <a:avLst/>
              <a:gdLst/>
              <a:ahLst/>
              <a:cxnLst/>
              <a:rect l="l" t="t" r="r" b="b"/>
              <a:pathLst>
                <a:path w="4530" h="16368" extrusionOk="0">
                  <a:moveTo>
                    <a:pt x="3347" y="0"/>
                  </a:moveTo>
                  <a:cubicBezTo>
                    <a:pt x="2651" y="0"/>
                    <a:pt x="1675" y="330"/>
                    <a:pt x="700" y="927"/>
                  </a:cubicBezTo>
                  <a:cubicBezTo>
                    <a:pt x="700" y="927"/>
                    <a:pt x="1520" y="4088"/>
                    <a:pt x="1368" y="6033"/>
                  </a:cubicBezTo>
                  <a:cubicBezTo>
                    <a:pt x="1216" y="7978"/>
                    <a:pt x="305" y="12416"/>
                    <a:pt x="305" y="12416"/>
                  </a:cubicBezTo>
                  <a:cubicBezTo>
                    <a:pt x="305" y="12416"/>
                    <a:pt x="1" y="15000"/>
                    <a:pt x="153" y="16368"/>
                  </a:cubicBezTo>
                  <a:cubicBezTo>
                    <a:pt x="2402" y="13602"/>
                    <a:pt x="4043" y="11656"/>
                    <a:pt x="4378" y="6641"/>
                  </a:cubicBezTo>
                  <a:cubicBezTo>
                    <a:pt x="4530" y="4270"/>
                    <a:pt x="3922" y="1322"/>
                    <a:pt x="3587" y="15"/>
                  </a:cubicBezTo>
                  <a:cubicBezTo>
                    <a:pt x="3512" y="5"/>
                    <a:pt x="3431" y="0"/>
                    <a:pt x="3347" y="0"/>
                  </a:cubicBezTo>
                  <a:close/>
                </a:path>
              </a:pathLst>
            </a:custGeom>
            <a:solidFill>
              <a:srgbClr val="F27FB2"/>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205" name="Google Shape;3963;p80">
              <a:extLst>
                <a:ext uri="{FF2B5EF4-FFF2-40B4-BE49-F238E27FC236}">
                  <a16:creationId xmlns:a16="http://schemas.microsoft.com/office/drawing/2014/main" id="{396B393A-F790-163E-538E-6CAF8BE0118A}"/>
                </a:ext>
              </a:extLst>
            </p:cNvPr>
            <p:cNvSpPr/>
            <p:nvPr/>
          </p:nvSpPr>
          <p:spPr>
            <a:xfrm>
              <a:off x="6137930" y="2819644"/>
              <a:ext cx="409552" cy="1269143"/>
            </a:xfrm>
            <a:custGeom>
              <a:avLst/>
              <a:gdLst/>
              <a:ahLst/>
              <a:cxnLst/>
              <a:rect l="l" t="t" r="r" b="b"/>
              <a:pathLst>
                <a:path w="5503" h="17053" extrusionOk="0">
                  <a:moveTo>
                    <a:pt x="3435" y="1"/>
                  </a:moveTo>
                  <a:lnTo>
                    <a:pt x="3435" y="1"/>
                  </a:lnTo>
                  <a:cubicBezTo>
                    <a:pt x="3770" y="1308"/>
                    <a:pt x="4378" y="4256"/>
                    <a:pt x="4226" y="6627"/>
                  </a:cubicBezTo>
                  <a:cubicBezTo>
                    <a:pt x="3891" y="11642"/>
                    <a:pt x="2250" y="13588"/>
                    <a:pt x="1" y="16354"/>
                  </a:cubicBezTo>
                  <a:cubicBezTo>
                    <a:pt x="31" y="16688"/>
                    <a:pt x="92" y="16931"/>
                    <a:pt x="183" y="17053"/>
                  </a:cubicBezTo>
                  <a:cubicBezTo>
                    <a:pt x="183" y="17053"/>
                    <a:pt x="3709" y="13983"/>
                    <a:pt x="4590" y="9332"/>
                  </a:cubicBezTo>
                  <a:cubicBezTo>
                    <a:pt x="5502" y="4651"/>
                    <a:pt x="4469" y="1338"/>
                    <a:pt x="4195" y="517"/>
                  </a:cubicBezTo>
                  <a:cubicBezTo>
                    <a:pt x="4104" y="214"/>
                    <a:pt x="3830" y="62"/>
                    <a:pt x="3435" y="1"/>
                  </a:cubicBezTo>
                  <a:close/>
                </a:path>
              </a:pathLst>
            </a:custGeom>
            <a:solidFill>
              <a:srgbClr val="F16790"/>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206" name="Google Shape;3964;p80">
              <a:extLst>
                <a:ext uri="{FF2B5EF4-FFF2-40B4-BE49-F238E27FC236}">
                  <a16:creationId xmlns:a16="http://schemas.microsoft.com/office/drawing/2014/main" id="{F135ED50-0088-5D2A-325B-BC15316DCF03}"/>
                </a:ext>
              </a:extLst>
            </p:cNvPr>
            <p:cNvSpPr/>
            <p:nvPr/>
          </p:nvSpPr>
          <p:spPr>
            <a:xfrm>
              <a:off x="5855195" y="3441750"/>
              <a:ext cx="334831" cy="357530"/>
            </a:xfrm>
            <a:custGeom>
              <a:avLst/>
              <a:gdLst/>
              <a:ahLst/>
              <a:cxnLst/>
              <a:rect l="l" t="t" r="r" b="b"/>
              <a:pathLst>
                <a:path w="4499" h="4804" extrusionOk="0">
                  <a:moveTo>
                    <a:pt x="1216" y="1"/>
                  </a:moveTo>
                  <a:cubicBezTo>
                    <a:pt x="1216" y="1"/>
                    <a:pt x="608" y="1551"/>
                    <a:pt x="0" y="3435"/>
                  </a:cubicBezTo>
                  <a:cubicBezTo>
                    <a:pt x="1828" y="4433"/>
                    <a:pt x="1913" y="4706"/>
                    <a:pt x="1863" y="4778"/>
                  </a:cubicBezTo>
                  <a:lnTo>
                    <a:pt x="1863" y="4778"/>
                  </a:lnTo>
                  <a:cubicBezTo>
                    <a:pt x="2984" y="4059"/>
                    <a:pt x="4499" y="2128"/>
                    <a:pt x="4499" y="2128"/>
                  </a:cubicBezTo>
                  <a:lnTo>
                    <a:pt x="4256" y="821"/>
                  </a:lnTo>
                  <a:cubicBezTo>
                    <a:pt x="4256" y="821"/>
                    <a:pt x="2614" y="608"/>
                    <a:pt x="1216" y="1"/>
                  </a:cubicBezTo>
                  <a:close/>
                  <a:moveTo>
                    <a:pt x="1863" y="4778"/>
                  </a:moveTo>
                  <a:cubicBezTo>
                    <a:pt x="1850" y="4787"/>
                    <a:pt x="1837" y="4795"/>
                    <a:pt x="1824" y="4803"/>
                  </a:cubicBezTo>
                  <a:cubicBezTo>
                    <a:pt x="1824" y="4803"/>
                    <a:pt x="1849" y="4799"/>
                    <a:pt x="1863" y="4778"/>
                  </a:cubicBezTo>
                  <a:close/>
                </a:path>
              </a:pathLst>
            </a:custGeom>
            <a:solidFill>
              <a:srgbClr val="FF8CA7"/>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207" name="Google Shape;3965;p80">
              <a:extLst>
                <a:ext uri="{FF2B5EF4-FFF2-40B4-BE49-F238E27FC236}">
                  <a16:creationId xmlns:a16="http://schemas.microsoft.com/office/drawing/2014/main" id="{06830F13-1432-90BB-43E4-1C248DBBF58C}"/>
                </a:ext>
              </a:extLst>
            </p:cNvPr>
            <p:cNvSpPr/>
            <p:nvPr/>
          </p:nvSpPr>
          <p:spPr>
            <a:xfrm>
              <a:off x="5790075" y="3273479"/>
              <a:ext cx="865991" cy="893900"/>
            </a:xfrm>
            <a:custGeom>
              <a:avLst/>
              <a:gdLst/>
              <a:ahLst/>
              <a:cxnLst/>
              <a:rect l="l" t="t" r="r" b="b"/>
              <a:pathLst>
                <a:path w="11636" h="12011" extrusionOk="0">
                  <a:moveTo>
                    <a:pt x="9430" y="0"/>
                  </a:moveTo>
                  <a:cubicBezTo>
                    <a:pt x="8925" y="0"/>
                    <a:pt x="8171" y="929"/>
                    <a:pt x="7927" y="1228"/>
                  </a:cubicBezTo>
                  <a:cubicBezTo>
                    <a:pt x="7732" y="1091"/>
                    <a:pt x="7486" y="842"/>
                    <a:pt x="7328" y="842"/>
                  </a:cubicBezTo>
                  <a:cubicBezTo>
                    <a:pt x="7239" y="842"/>
                    <a:pt x="7178" y="919"/>
                    <a:pt x="7167" y="1137"/>
                  </a:cubicBezTo>
                  <a:cubicBezTo>
                    <a:pt x="7137" y="1775"/>
                    <a:pt x="7258" y="2140"/>
                    <a:pt x="7258" y="2140"/>
                  </a:cubicBezTo>
                  <a:cubicBezTo>
                    <a:pt x="7258" y="2140"/>
                    <a:pt x="3915" y="6274"/>
                    <a:pt x="2729" y="7034"/>
                  </a:cubicBezTo>
                  <a:cubicBezTo>
                    <a:pt x="2790" y="6973"/>
                    <a:pt x="2699" y="6699"/>
                    <a:pt x="875" y="5696"/>
                  </a:cubicBezTo>
                  <a:cubicBezTo>
                    <a:pt x="450" y="7003"/>
                    <a:pt x="85" y="8310"/>
                    <a:pt x="54" y="8979"/>
                  </a:cubicBezTo>
                  <a:cubicBezTo>
                    <a:pt x="1" y="10483"/>
                    <a:pt x="1062" y="12011"/>
                    <a:pt x="2400" y="12011"/>
                  </a:cubicBezTo>
                  <a:cubicBezTo>
                    <a:pt x="2577" y="12011"/>
                    <a:pt x="2758" y="11984"/>
                    <a:pt x="2942" y="11927"/>
                  </a:cubicBezTo>
                  <a:cubicBezTo>
                    <a:pt x="4523" y="11441"/>
                    <a:pt x="6985" y="9131"/>
                    <a:pt x="9264" y="5514"/>
                  </a:cubicBezTo>
                  <a:cubicBezTo>
                    <a:pt x="9264" y="5514"/>
                    <a:pt x="9933" y="4724"/>
                    <a:pt x="10298" y="3842"/>
                  </a:cubicBezTo>
                  <a:cubicBezTo>
                    <a:pt x="10298" y="3842"/>
                    <a:pt x="11635" y="1684"/>
                    <a:pt x="11331" y="1167"/>
                  </a:cubicBezTo>
                  <a:cubicBezTo>
                    <a:pt x="11278" y="1066"/>
                    <a:pt x="11207" y="1026"/>
                    <a:pt x="11128" y="1026"/>
                  </a:cubicBezTo>
                  <a:cubicBezTo>
                    <a:pt x="10800" y="1026"/>
                    <a:pt x="10328" y="1714"/>
                    <a:pt x="10328" y="1714"/>
                  </a:cubicBezTo>
                  <a:cubicBezTo>
                    <a:pt x="10328" y="1714"/>
                    <a:pt x="10784" y="772"/>
                    <a:pt x="10450" y="559"/>
                  </a:cubicBezTo>
                  <a:cubicBezTo>
                    <a:pt x="10418" y="537"/>
                    <a:pt x="10382" y="527"/>
                    <a:pt x="10344" y="527"/>
                  </a:cubicBezTo>
                  <a:cubicBezTo>
                    <a:pt x="10013" y="527"/>
                    <a:pt x="9477" y="1259"/>
                    <a:pt x="9477" y="1259"/>
                  </a:cubicBezTo>
                  <a:cubicBezTo>
                    <a:pt x="9477" y="1259"/>
                    <a:pt x="10024" y="286"/>
                    <a:pt x="9599" y="43"/>
                  </a:cubicBezTo>
                  <a:cubicBezTo>
                    <a:pt x="9547" y="13"/>
                    <a:pt x="9490" y="0"/>
                    <a:pt x="9430" y="0"/>
                  </a:cubicBezTo>
                  <a:close/>
                </a:path>
              </a:pathLst>
            </a:custGeom>
            <a:solidFill>
              <a:srgbClr val="FFA1BA"/>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grpSp>
          <p:nvGrpSpPr>
            <p:cNvPr id="208" name="مجموعة 207">
              <a:extLst>
                <a:ext uri="{FF2B5EF4-FFF2-40B4-BE49-F238E27FC236}">
                  <a16:creationId xmlns:a16="http://schemas.microsoft.com/office/drawing/2014/main" id="{C776C075-3F81-0AE0-3254-47DC0C973B22}"/>
                </a:ext>
              </a:extLst>
            </p:cNvPr>
            <p:cNvGrpSpPr/>
            <p:nvPr/>
          </p:nvGrpSpPr>
          <p:grpSpPr>
            <a:xfrm>
              <a:off x="6482471" y="2176213"/>
              <a:ext cx="395107" cy="294277"/>
              <a:chOff x="2121387" y="1409820"/>
              <a:chExt cx="395107" cy="294277"/>
            </a:xfrm>
          </p:grpSpPr>
          <p:sp>
            <p:nvSpPr>
              <p:cNvPr id="217" name="شكل حر: شكل 216">
                <a:extLst>
                  <a:ext uri="{FF2B5EF4-FFF2-40B4-BE49-F238E27FC236}">
                    <a16:creationId xmlns:a16="http://schemas.microsoft.com/office/drawing/2014/main" id="{66AB47D2-81DE-18F0-6C5E-FE6261F64319}"/>
                  </a:ext>
                </a:extLst>
              </p:cNvPr>
              <p:cNvSpPr/>
              <p:nvPr/>
            </p:nvSpPr>
            <p:spPr>
              <a:xfrm rot="1007116">
                <a:off x="2121387" y="1409820"/>
                <a:ext cx="391504" cy="293982"/>
              </a:xfrm>
              <a:custGeom>
                <a:avLst/>
                <a:gdLst>
                  <a:gd name="connsiteX0" fmla="*/ 361433 w 391504"/>
                  <a:gd name="connsiteY0" fmla="*/ 212861 h 293982"/>
                  <a:gd name="connsiteX1" fmla="*/ 337900 w 391504"/>
                  <a:gd name="connsiteY1" fmla="*/ 240520 h 293982"/>
                  <a:gd name="connsiteX2" fmla="*/ 133332 w 391504"/>
                  <a:gd name="connsiteY2" fmla="*/ 290984 h 293982"/>
                  <a:gd name="connsiteX3" fmla="*/ 86750 w 391504"/>
                  <a:gd name="connsiteY3" fmla="*/ 281765 h 293982"/>
                  <a:gd name="connsiteX4" fmla="*/ 16633 w 391504"/>
                  <a:gd name="connsiteY4" fmla="*/ 232635 h 293982"/>
                  <a:gd name="connsiteX5" fmla="*/ 6928 w 391504"/>
                  <a:gd name="connsiteY5" fmla="*/ 142583 h 293982"/>
                  <a:gd name="connsiteX6" fmla="*/ 11457 w 391504"/>
                  <a:gd name="connsiteY6" fmla="*/ 134698 h 293982"/>
                  <a:gd name="connsiteX7" fmla="*/ 47890 w 391504"/>
                  <a:gd name="connsiteY7" fmla="*/ 107646 h 293982"/>
                  <a:gd name="connsiteX8" fmla="*/ 159373 w 391504"/>
                  <a:gd name="connsiteY8" fmla="*/ 116987 h 293982"/>
                  <a:gd name="connsiteX9" fmla="*/ 286465 w 391504"/>
                  <a:gd name="connsiteY9" fmla="*/ 33688 h 293982"/>
                  <a:gd name="connsiteX10" fmla="*/ 309352 w 391504"/>
                  <a:gd name="connsiteY10" fmla="*/ 9750 h 293982"/>
                  <a:gd name="connsiteX11" fmla="*/ 342671 w 391504"/>
                  <a:gd name="connsiteY11" fmla="*/ 369 h 293982"/>
                  <a:gd name="connsiteX12" fmla="*/ 378498 w 391504"/>
                  <a:gd name="connsiteY12" fmla="*/ 41492 h 293982"/>
                  <a:gd name="connsiteX13" fmla="*/ 383309 w 391504"/>
                  <a:gd name="connsiteY13" fmla="*/ 55564 h 293982"/>
                  <a:gd name="connsiteX14" fmla="*/ 361433 w 391504"/>
                  <a:gd name="connsiteY14" fmla="*/ 212861 h 29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1504" h="293982">
                    <a:moveTo>
                      <a:pt x="361433" y="212861"/>
                    </a:moveTo>
                    <a:cubicBezTo>
                      <a:pt x="354357" y="223334"/>
                      <a:pt x="346432" y="232513"/>
                      <a:pt x="337900" y="240520"/>
                    </a:cubicBezTo>
                    <a:cubicBezTo>
                      <a:pt x="267459" y="306633"/>
                      <a:pt x="155774" y="294098"/>
                      <a:pt x="133332" y="290984"/>
                    </a:cubicBezTo>
                    <a:cubicBezTo>
                      <a:pt x="120878" y="289246"/>
                      <a:pt x="104097" y="286900"/>
                      <a:pt x="86750" y="281765"/>
                    </a:cubicBezTo>
                    <a:cubicBezTo>
                      <a:pt x="60749" y="274122"/>
                      <a:pt x="33374" y="260212"/>
                      <a:pt x="16633" y="232635"/>
                    </a:cubicBezTo>
                    <a:cubicBezTo>
                      <a:pt x="3491" y="210961"/>
                      <a:pt x="-7750" y="172991"/>
                      <a:pt x="6928" y="142583"/>
                    </a:cubicBezTo>
                    <a:cubicBezTo>
                      <a:pt x="8222" y="139874"/>
                      <a:pt x="9718" y="137286"/>
                      <a:pt x="11457" y="134698"/>
                    </a:cubicBezTo>
                    <a:cubicBezTo>
                      <a:pt x="24599" y="115167"/>
                      <a:pt x="44938" y="108536"/>
                      <a:pt x="47890" y="107646"/>
                    </a:cubicBezTo>
                    <a:cubicBezTo>
                      <a:pt x="83070" y="96647"/>
                      <a:pt x="119786" y="115289"/>
                      <a:pt x="159373" y="116987"/>
                    </a:cubicBezTo>
                    <a:cubicBezTo>
                      <a:pt x="222858" y="119737"/>
                      <a:pt x="269158" y="61710"/>
                      <a:pt x="286465" y="33688"/>
                    </a:cubicBezTo>
                    <a:cubicBezTo>
                      <a:pt x="288486" y="30372"/>
                      <a:pt x="295441" y="18444"/>
                      <a:pt x="309352" y="9750"/>
                    </a:cubicBezTo>
                    <a:cubicBezTo>
                      <a:pt x="312263" y="7890"/>
                      <a:pt x="328114" y="-2017"/>
                      <a:pt x="342671" y="369"/>
                    </a:cubicBezTo>
                    <a:cubicBezTo>
                      <a:pt x="360948" y="3361"/>
                      <a:pt x="372109" y="24913"/>
                      <a:pt x="378498" y="41492"/>
                    </a:cubicBezTo>
                    <a:cubicBezTo>
                      <a:pt x="380641" y="47032"/>
                      <a:pt x="382177" y="51965"/>
                      <a:pt x="383309" y="55564"/>
                    </a:cubicBezTo>
                    <a:cubicBezTo>
                      <a:pt x="395885" y="95232"/>
                      <a:pt x="397745" y="159162"/>
                      <a:pt x="361433" y="212861"/>
                    </a:cubicBezTo>
                    <a:close/>
                  </a:path>
                </a:pathLst>
              </a:custGeom>
              <a:solidFill>
                <a:srgbClr val="1F1918"/>
              </a:solidFill>
              <a:ln w="4037" cap="flat">
                <a:noFill/>
                <a:prstDash val="solid"/>
                <a:miter/>
              </a:ln>
            </p:spPr>
            <p:txBody>
              <a:bodyPr rtlCol="1" anchor="ctr"/>
              <a:lstStyle/>
              <a:p>
                <a:pPr algn="r" rtl="1"/>
                <a:endParaRPr lang="ar-SA"/>
              </a:p>
            </p:txBody>
          </p:sp>
          <p:sp>
            <p:nvSpPr>
              <p:cNvPr id="218" name="شكل حر: شكل 217">
                <a:extLst>
                  <a:ext uri="{FF2B5EF4-FFF2-40B4-BE49-F238E27FC236}">
                    <a16:creationId xmlns:a16="http://schemas.microsoft.com/office/drawing/2014/main" id="{1E0CE4EA-1298-77D3-68C3-E2E0BEEB73E4}"/>
                  </a:ext>
                </a:extLst>
              </p:cNvPr>
              <p:cNvSpPr/>
              <p:nvPr/>
            </p:nvSpPr>
            <p:spPr>
              <a:xfrm rot="1007116">
                <a:off x="2144925" y="1411408"/>
                <a:ext cx="371569" cy="179496"/>
              </a:xfrm>
              <a:custGeom>
                <a:avLst/>
                <a:gdLst>
                  <a:gd name="connsiteX0" fmla="*/ 371569 w 371569"/>
                  <a:gd name="connsiteY0" fmla="*/ 41452 h 179496"/>
                  <a:gd name="connsiteX1" fmla="*/ 264939 w 371569"/>
                  <a:gd name="connsiteY1" fmla="*/ 149295 h 179496"/>
                  <a:gd name="connsiteX2" fmla="*/ 68054 w 371569"/>
                  <a:gd name="connsiteY2" fmla="*/ 170120 h 179496"/>
                  <a:gd name="connsiteX3" fmla="*/ 0 w 371569"/>
                  <a:gd name="connsiteY3" fmla="*/ 142583 h 179496"/>
                  <a:gd name="connsiteX4" fmla="*/ 4529 w 371569"/>
                  <a:gd name="connsiteY4" fmla="*/ 134698 h 179496"/>
                  <a:gd name="connsiteX5" fmla="*/ 40962 w 371569"/>
                  <a:gd name="connsiteY5" fmla="*/ 107646 h 179496"/>
                  <a:gd name="connsiteX6" fmla="*/ 152445 w 371569"/>
                  <a:gd name="connsiteY6" fmla="*/ 116987 h 179496"/>
                  <a:gd name="connsiteX7" fmla="*/ 279536 w 371569"/>
                  <a:gd name="connsiteY7" fmla="*/ 33688 h 179496"/>
                  <a:gd name="connsiteX8" fmla="*/ 302423 w 371569"/>
                  <a:gd name="connsiteY8" fmla="*/ 9750 h 179496"/>
                  <a:gd name="connsiteX9" fmla="*/ 335743 w 371569"/>
                  <a:gd name="connsiteY9" fmla="*/ 369 h 179496"/>
                  <a:gd name="connsiteX10" fmla="*/ 371569 w 371569"/>
                  <a:gd name="connsiteY10" fmla="*/ 41492 h 1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569" h="179496">
                    <a:moveTo>
                      <a:pt x="371569" y="41452"/>
                    </a:moveTo>
                    <a:cubicBezTo>
                      <a:pt x="357457" y="77198"/>
                      <a:pt x="312573" y="123174"/>
                      <a:pt x="264939" y="149295"/>
                    </a:cubicBezTo>
                    <a:cubicBezTo>
                      <a:pt x="181559" y="195029"/>
                      <a:pt x="95147" y="177116"/>
                      <a:pt x="68054" y="170120"/>
                    </a:cubicBezTo>
                    <a:cubicBezTo>
                      <a:pt x="40194" y="162963"/>
                      <a:pt x="17307" y="152409"/>
                      <a:pt x="0" y="142583"/>
                    </a:cubicBezTo>
                    <a:cubicBezTo>
                      <a:pt x="1294" y="139874"/>
                      <a:pt x="2790" y="137286"/>
                      <a:pt x="4529" y="134698"/>
                    </a:cubicBezTo>
                    <a:cubicBezTo>
                      <a:pt x="17671" y="115167"/>
                      <a:pt x="38010" y="108536"/>
                      <a:pt x="40962" y="107646"/>
                    </a:cubicBezTo>
                    <a:cubicBezTo>
                      <a:pt x="76142" y="96647"/>
                      <a:pt x="112858" y="115288"/>
                      <a:pt x="152445" y="116987"/>
                    </a:cubicBezTo>
                    <a:cubicBezTo>
                      <a:pt x="215930" y="119736"/>
                      <a:pt x="262230" y="61710"/>
                      <a:pt x="279536" y="33688"/>
                    </a:cubicBezTo>
                    <a:cubicBezTo>
                      <a:pt x="281558" y="30372"/>
                      <a:pt x="288513" y="18444"/>
                      <a:pt x="302423" y="9750"/>
                    </a:cubicBezTo>
                    <a:cubicBezTo>
                      <a:pt x="305335" y="7890"/>
                      <a:pt x="321186" y="-2017"/>
                      <a:pt x="335743" y="369"/>
                    </a:cubicBezTo>
                    <a:cubicBezTo>
                      <a:pt x="354020" y="3361"/>
                      <a:pt x="365180" y="24913"/>
                      <a:pt x="371569" y="41492"/>
                    </a:cubicBezTo>
                    <a:close/>
                  </a:path>
                </a:pathLst>
              </a:custGeom>
              <a:solidFill>
                <a:srgbClr val="FFFFFF"/>
              </a:solidFill>
              <a:ln w="4037" cap="flat">
                <a:noFill/>
                <a:prstDash val="solid"/>
                <a:miter/>
              </a:ln>
            </p:spPr>
            <p:txBody>
              <a:bodyPr rtlCol="1" anchor="ctr"/>
              <a:lstStyle/>
              <a:p>
                <a:pPr algn="r" rtl="1"/>
                <a:endParaRPr lang="ar-SA"/>
              </a:p>
            </p:txBody>
          </p:sp>
          <p:sp>
            <p:nvSpPr>
              <p:cNvPr id="219" name="شكل حر: شكل 218">
                <a:extLst>
                  <a:ext uri="{FF2B5EF4-FFF2-40B4-BE49-F238E27FC236}">
                    <a16:creationId xmlns:a16="http://schemas.microsoft.com/office/drawing/2014/main" id="{4213267D-01E3-395E-02D9-2922310FF582}"/>
                  </a:ext>
                </a:extLst>
              </p:cNvPr>
              <p:cNvSpPr/>
              <p:nvPr/>
            </p:nvSpPr>
            <p:spPr>
              <a:xfrm rot="1007116">
                <a:off x="2177030" y="1620386"/>
                <a:ext cx="251150" cy="83711"/>
              </a:xfrm>
              <a:custGeom>
                <a:avLst/>
                <a:gdLst>
                  <a:gd name="connsiteX0" fmla="*/ 251150 w 251150"/>
                  <a:gd name="connsiteY0" fmla="*/ 30249 h 83711"/>
                  <a:gd name="connsiteX1" fmla="*/ 46583 w 251150"/>
                  <a:gd name="connsiteY1" fmla="*/ 80713 h 83711"/>
                  <a:gd name="connsiteX2" fmla="*/ 0 w 251150"/>
                  <a:gd name="connsiteY2" fmla="*/ 71494 h 83711"/>
                  <a:gd name="connsiteX3" fmla="*/ 96562 w 251150"/>
                  <a:gd name="connsiteY3" fmla="*/ 5704 h 83711"/>
                  <a:gd name="connsiteX4" fmla="*/ 251150 w 251150"/>
                  <a:gd name="connsiteY4" fmla="*/ 30249 h 83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50" h="83711">
                    <a:moveTo>
                      <a:pt x="251150" y="30249"/>
                    </a:moveTo>
                    <a:cubicBezTo>
                      <a:pt x="180710" y="96362"/>
                      <a:pt x="69025" y="83827"/>
                      <a:pt x="46583" y="80713"/>
                    </a:cubicBezTo>
                    <a:cubicBezTo>
                      <a:pt x="34128" y="78975"/>
                      <a:pt x="17347" y="76629"/>
                      <a:pt x="0" y="71494"/>
                    </a:cubicBezTo>
                    <a:cubicBezTo>
                      <a:pt x="16336" y="50831"/>
                      <a:pt x="48038" y="18441"/>
                      <a:pt x="96562" y="5704"/>
                    </a:cubicBezTo>
                    <a:cubicBezTo>
                      <a:pt x="153051" y="-9136"/>
                      <a:pt x="215404" y="7079"/>
                      <a:pt x="251150" y="30249"/>
                    </a:cubicBezTo>
                    <a:close/>
                  </a:path>
                </a:pathLst>
              </a:custGeom>
              <a:solidFill>
                <a:srgbClr val="F65555"/>
              </a:solidFill>
              <a:ln w="4037" cap="flat">
                <a:noFill/>
                <a:prstDash val="solid"/>
                <a:miter/>
              </a:ln>
            </p:spPr>
            <p:txBody>
              <a:bodyPr rtlCol="1" anchor="ctr"/>
              <a:lstStyle/>
              <a:p>
                <a:pPr algn="r" rtl="1"/>
                <a:endParaRPr lang="ar-SA"/>
              </a:p>
            </p:txBody>
          </p:sp>
        </p:grpSp>
        <p:sp>
          <p:nvSpPr>
            <p:cNvPr id="209" name="Google Shape;2405;p67">
              <a:extLst>
                <a:ext uri="{FF2B5EF4-FFF2-40B4-BE49-F238E27FC236}">
                  <a16:creationId xmlns:a16="http://schemas.microsoft.com/office/drawing/2014/main" id="{50179C40-BB27-F227-59FF-A3A4C85D78B0}"/>
                </a:ext>
              </a:extLst>
            </p:cNvPr>
            <p:cNvSpPr/>
            <p:nvPr/>
          </p:nvSpPr>
          <p:spPr>
            <a:xfrm>
              <a:off x="6163553" y="1890285"/>
              <a:ext cx="289297" cy="146260"/>
            </a:xfrm>
            <a:custGeom>
              <a:avLst/>
              <a:gdLst/>
              <a:ahLst/>
              <a:cxnLst/>
              <a:rect l="l" t="t" r="r" b="b"/>
              <a:pathLst>
                <a:path w="979" h="495" extrusionOk="0">
                  <a:moveTo>
                    <a:pt x="492" y="1"/>
                  </a:moveTo>
                  <a:cubicBezTo>
                    <a:pt x="483" y="1"/>
                    <a:pt x="475" y="1"/>
                    <a:pt x="466" y="2"/>
                  </a:cubicBezTo>
                  <a:cubicBezTo>
                    <a:pt x="152" y="26"/>
                    <a:pt x="1" y="455"/>
                    <a:pt x="43" y="491"/>
                  </a:cubicBezTo>
                  <a:cubicBezTo>
                    <a:pt x="45" y="493"/>
                    <a:pt x="48" y="494"/>
                    <a:pt x="51" y="494"/>
                  </a:cubicBezTo>
                  <a:cubicBezTo>
                    <a:pt x="99" y="494"/>
                    <a:pt x="254" y="292"/>
                    <a:pt x="514" y="286"/>
                  </a:cubicBezTo>
                  <a:cubicBezTo>
                    <a:pt x="523" y="286"/>
                    <a:pt x="531" y="285"/>
                    <a:pt x="539" y="285"/>
                  </a:cubicBezTo>
                  <a:cubicBezTo>
                    <a:pt x="759" y="285"/>
                    <a:pt x="902" y="428"/>
                    <a:pt x="946" y="428"/>
                  </a:cubicBezTo>
                  <a:cubicBezTo>
                    <a:pt x="950" y="428"/>
                    <a:pt x="953" y="427"/>
                    <a:pt x="955" y="425"/>
                  </a:cubicBezTo>
                  <a:cubicBezTo>
                    <a:pt x="979" y="396"/>
                    <a:pt x="786" y="1"/>
                    <a:pt x="492" y="1"/>
                  </a:cubicBezTo>
                  <a:close/>
                </a:path>
              </a:pathLst>
            </a:custGeom>
            <a:solidFill>
              <a:srgbClr val="00112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405;p67">
              <a:extLst>
                <a:ext uri="{FF2B5EF4-FFF2-40B4-BE49-F238E27FC236}">
                  <a16:creationId xmlns:a16="http://schemas.microsoft.com/office/drawing/2014/main" id="{7BA06302-1DBE-5715-DC8F-0D4125F84EAE}"/>
                </a:ext>
              </a:extLst>
            </p:cNvPr>
            <p:cNvSpPr/>
            <p:nvPr/>
          </p:nvSpPr>
          <p:spPr>
            <a:xfrm>
              <a:off x="6902557" y="1878421"/>
              <a:ext cx="289297" cy="146260"/>
            </a:xfrm>
            <a:custGeom>
              <a:avLst/>
              <a:gdLst/>
              <a:ahLst/>
              <a:cxnLst/>
              <a:rect l="l" t="t" r="r" b="b"/>
              <a:pathLst>
                <a:path w="979" h="495" extrusionOk="0">
                  <a:moveTo>
                    <a:pt x="492" y="1"/>
                  </a:moveTo>
                  <a:cubicBezTo>
                    <a:pt x="483" y="1"/>
                    <a:pt x="475" y="1"/>
                    <a:pt x="466" y="2"/>
                  </a:cubicBezTo>
                  <a:cubicBezTo>
                    <a:pt x="152" y="26"/>
                    <a:pt x="1" y="455"/>
                    <a:pt x="43" y="491"/>
                  </a:cubicBezTo>
                  <a:cubicBezTo>
                    <a:pt x="45" y="493"/>
                    <a:pt x="48" y="494"/>
                    <a:pt x="51" y="494"/>
                  </a:cubicBezTo>
                  <a:cubicBezTo>
                    <a:pt x="99" y="494"/>
                    <a:pt x="254" y="292"/>
                    <a:pt x="514" y="286"/>
                  </a:cubicBezTo>
                  <a:cubicBezTo>
                    <a:pt x="523" y="286"/>
                    <a:pt x="531" y="285"/>
                    <a:pt x="539" y="285"/>
                  </a:cubicBezTo>
                  <a:cubicBezTo>
                    <a:pt x="759" y="285"/>
                    <a:pt x="902" y="428"/>
                    <a:pt x="946" y="428"/>
                  </a:cubicBezTo>
                  <a:cubicBezTo>
                    <a:pt x="950" y="428"/>
                    <a:pt x="953" y="427"/>
                    <a:pt x="955" y="425"/>
                  </a:cubicBezTo>
                  <a:cubicBezTo>
                    <a:pt x="979" y="396"/>
                    <a:pt x="786" y="1"/>
                    <a:pt x="492" y="1"/>
                  </a:cubicBezTo>
                  <a:close/>
                </a:path>
              </a:pathLst>
            </a:custGeom>
            <a:solidFill>
              <a:srgbClr val="00112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419;p67">
              <a:extLst>
                <a:ext uri="{FF2B5EF4-FFF2-40B4-BE49-F238E27FC236}">
                  <a16:creationId xmlns:a16="http://schemas.microsoft.com/office/drawing/2014/main" id="{87421781-9429-8C23-D48E-49BBDAAEDE04}"/>
                </a:ext>
              </a:extLst>
            </p:cNvPr>
            <p:cNvSpPr/>
            <p:nvPr/>
          </p:nvSpPr>
          <p:spPr>
            <a:xfrm>
              <a:off x="6742164" y="1924835"/>
              <a:ext cx="18026" cy="18319"/>
            </a:xfrm>
            <a:custGeom>
              <a:avLst/>
              <a:gdLst/>
              <a:ahLst/>
              <a:cxnLst/>
              <a:rect l="l" t="t" r="r" b="b"/>
              <a:pathLst>
                <a:path w="61" h="62" extrusionOk="0">
                  <a:moveTo>
                    <a:pt x="31" y="1"/>
                  </a:moveTo>
                  <a:cubicBezTo>
                    <a:pt x="19" y="1"/>
                    <a:pt x="1" y="19"/>
                    <a:pt x="1" y="31"/>
                  </a:cubicBezTo>
                  <a:cubicBezTo>
                    <a:pt x="1" y="49"/>
                    <a:pt x="19" y="61"/>
                    <a:pt x="31" y="61"/>
                  </a:cubicBezTo>
                  <a:cubicBezTo>
                    <a:pt x="49" y="61"/>
                    <a:pt x="61" y="49"/>
                    <a:pt x="61" y="31"/>
                  </a:cubicBezTo>
                  <a:cubicBezTo>
                    <a:pt x="61" y="19"/>
                    <a:pt x="49" y="1"/>
                    <a:pt x="31" y="1"/>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419;p67">
              <a:extLst>
                <a:ext uri="{FF2B5EF4-FFF2-40B4-BE49-F238E27FC236}">
                  <a16:creationId xmlns:a16="http://schemas.microsoft.com/office/drawing/2014/main" id="{3B737FD0-34EC-282C-B4AF-067649698620}"/>
                </a:ext>
              </a:extLst>
            </p:cNvPr>
            <p:cNvSpPr/>
            <p:nvPr/>
          </p:nvSpPr>
          <p:spPr>
            <a:xfrm>
              <a:off x="6855465" y="1994289"/>
              <a:ext cx="18026" cy="18319"/>
            </a:xfrm>
            <a:custGeom>
              <a:avLst/>
              <a:gdLst/>
              <a:ahLst/>
              <a:cxnLst/>
              <a:rect l="l" t="t" r="r" b="b"/>
              <a:pathLst>
                <a:path w="61" h="62" extrusionOk="0">
                  <a:moveTo>
                    <a:pt x="31" y="1"/>
                  </a:moveTo>
                  <a:cubicBezTo>
                    <a:pt x="19" y="1"/>
                    <a:pt x="1" y="19"/>
                    <a:pt x="1" y="31"/>
                  </a:cubicBezTo>
                  <a:cubicBezTo>
                    <a:pt x="1" y="49"/>
                    <a:pt x="19" y="61"/>
                    <a:pt x="31" y="61"/>
                  </a:cubicBezTo>
                  <a:cubicBezTo>
                    <a:pt x="49" y="61"/>
                    <a:pt x="61" y="49"/>
                    <a:pt x="61" y="31"/>
                  </a:cubicBezTo>
                  <a:cubicBezTo>
                    <a:pt x="61" y="19"/>
                    <a:pt x="49" y="1"/>
                    <a:pt x="31" y="1"/>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419;p67">
              <a:extLst>
                <a:ext uri="{FF2B5EF4-FFF2-40B4-BE49-F238E27FC236}">
                  <a16:creationId xmlns:a16="http://schemas.microsoft.com/office/drawing/2014/main" id="{BA86D9DD-91FA-E5CB-17C9-330A3539E355}"/>
                </a:ext>
              </a:extLst>
            </p:cNvPr>
            <p:cNvSpPr/>
            <p:nvPr/>
          </p:nvSpPr>
          <p:spPr>
            <a:xfrm>
              <a:off x="6600437" y="1915403"/>
              <a:ext cx="18026" cy="18319"/>
            </a:xfrm>
            <a:custGeom>
              <a:avLst/>
              <a:gdLst/>
              <a:ahLst/>
              <a:cxnLst/>
              <a:rect l="l" t="t" r="r" b="b"/>
              <a:pathLst>
                <a:path w="61" h="62" extrusionOk="0">
                  <a:moveTo>
                    <a:pt x="31" y="1"/>
                  </a:moveTo>
                  <a:cubicBezTo>
                    <a:pt x="19" y="1"/>
                    <a:pt x="1" y="19"/>
                    <a:pt x="1" y="31"/>
                  </a:cubicBezTo>
                  <a:cubicBezTo>
                    <a:pt x="1" y="49"/>
                    <a:pt x="19" y="61"/>
                    <a:pt x="31" y="61"/>
                  </a:cubicBezTo>
                  <a:cubicBezTo>
                    <a:pt x="49" y="61"/>
                    <a:pt x="61" y="49"/>
                    <a:pt x="61" y="31"/>
                  </a:cubicBezTo>
                  <a:cubicBezTo>
                    <a:pt x="61" y="19"/>
                    <a:pt x="49" y="1"/>
                    <a:pt x="31" y="1"/>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419;p67">
              <a:extLst>
                <a:ext uri="{FF2B5EF4-FFF2-40B4-BE49-F238E27FC236}">
                  <a16:creationId xmlns:a16="http://schemas.microsoft.com/office/drawing/2014/main" id="{47BB8F7A-2AAB-EE0B-89E2-3254C670B039}"/>
                </a:ext>
              </a:extLst>
            </p:cNvPr>
            <p:cNvSpPr/>
            <p:nvPr/>
          </p:nvSpPr>
          <p:spPr>
            <a:xfrm>
              <a:off x="6494366" y="1982867"/>
              <a:ext cx="18026" cy="18319"/>
            </a:xfrm>
            <a:custGeom>
              <a:avLst/>
              <a:gdLst/>
              <a:ahLst/>
              <a:cxnLst/>
              <a:rect l="l" t="t" r="r" b="b"/>
              <a:pathLst>
                <a:path w="61" h="62" extrusionOk="0">
                  <a:moveTo>
                    <a:pt x="31" y="1"/>
                  </a:moveTo>
                  <a:cubicBezTo>
                    <a:pt x="19" y="1"/>
                    <a:pt x="1" y="19"/>
                    <a:pt x="1" y="31"/>
                  </a:cubicBezTo>
                  <a:cubicBezTo>
                    <a:pt x="1" y="49"/>
                    <a:pt x="19" y="61"/>
                    <a:pt x="31" y="61"/>
                  </a:cubicBezTo>
                  <a:cubicBezTo>
                    <a:pt x="49" y="61"/>
                    <a:pt x="61" y="49"/>
                    <a:pt x="61" y="31"/>
                  </a:cubicBezTo>
                  <a:cubicBezTo>
                    <a:pt x="61" y="19"/>
                    <a:pt x="49" y="1"/>
                    <a:pt x="31" y="1"/>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439;p67">
              <a:extLst>
                <a:ext uri="{FF2B5EF4-FFF2-40B4-BE49-F238E27FC236}">
                  <a16:creationId xmlns:a16="http://schemas.microsoft.com/office/drawing/2014/main" id="{F8BF6F90-C65A-BB19-C3AC-865BC7C90F01}"/>
                </a:ext>
              </a:extLst>
            </p:cNvPr>
            <p:cNvSpPr/>
            <p:nvPr/>
          </p:nvSpPr>
          <p:spPr>
            <a:xfrm>
              <a:off x="5925301" y="1672551"/>
              <a:ext cx="228565" cy="146020"/>
            </a:xfrm>
            <a:custGeom>
              <a:avLst/>
              <a:gdLst/>
              <a:ahLst/>
              <a:cxnLst/>
              <a:rect l="l" t="t" r="r" b="b"/>
              <a:pathLst>
                <a:path w="1213" h="775" extrusionOk="0">
                  <a:moveTo>
                    <a:pt x="252" y="105"/>
                  </a:moveTo>
                  <a:cubicBezTo>
                    <a:pt x="365" y="105"/>
                    <a:pt x="587" y="160"/>
                    <a:pt x="765" y="207"/>
                  </a:cubicBezTo>
                  <a:cubicBezTo>
                    <a:pt x="1019" y="273"/>
                    <a:pt x="952" y="642"/>
                    <a:pt x="687" y="648"/>
                  </a:cubicBezTo>
                  <a:cubicBezTo>
                    <a:pt x="656" y="648"/>
                    <a:pt x="185" y="231"/>
                    <a:pt x="179" y="140"/>
                  </a:cubicBezTo>
                  <a:cubicBezTo>
                    <a:pt x="175" y="115"/>
                    <a:pt x="204" y="105"/>
                    <a:pt x="252" y="105"/>
                  </a:cubicBezTo>
                  <a:close/>
                  <a:moveTo>
                    <a:pt x="120" y="1"/>
                  </a:moveTo>
                  <a:cubicBezTo>
                    <a:pt x="45" y="1"/>
                    <a:pt x="0" y="17"/>
                    <a:pt x="4" y="56"/>
                  </a:cubicBezTo>
                  <a:cubicBezTo>
                    <a:pt x="22" y="176"/>
                    <a:pt x="680" y="775"/>
                    <a:pt x="740" y="775"/>
                  </a:cubicBezTo>
                  <a:cubicBezTo>
                    <a:pt x="740" y="775"/>
                    <a:pt x="741" y="775"/>
                    <a:pt x="741" y="775"/>
                  </a:cubicBezTo>
                  <a:cubicBezTo>
                    <a:pt x="1116" y="769"/>
                    <a:pt x="1212" y="237"/>
                    <a:pt x="850" y="140"/>
                  </a:cubicBezTo>
                  <a:cubicBezTo>
                    <a:pt x="600" y="78"/>
                    <a:pt x="286" y="1"/>
                    <a:pt x="120" y="1"/>
                  </a:cubicBezTo>
                  <a:close/>
                </a:path>
              </a:pathLst>
            </a:custGeom>
            <a:solidFill>
              <a:srgbClr val="FFE061"/>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6" name="Google Shape;2401;p67">
              <a:extLst>
                <a:ext uri="{FF2B5EF4-FFF2-40B4-BE49-F238E27FC236}">
                  <a16:creationId xmlns:a16="http://schemas.microsoft.com/office/drawing/2014/main" id="{B1E506F5-2E7F-0775-240C-BA505347B53F}"/>
                </a:ext>
              </a:extLst>
            </p:cNvPr>
            <p:cNvSpPr/>
            <p:nvPr/>
          </p:nvSpPr>
          <p:spPr>
            <a:xfrm>
              <a:off x="6496469" y="935277"/>
              <a:ext cx="1140839" cy="2160863"/>
            </a:xfrm>
            <a:custGeom>
              <a:avLst/>
              <a:gdLst/>
              <a:ahLst/>
              <a:cxnLst/>
              <a:rect l="l" t="t" r="r" b="b"/>
              <a:pathLst>
                <a:path w="4436" h="8403" extrusionOk="0">
                  <a:moveTo>
                    <a:pt x="775" y="0"/>
                  </a:moveTo>
                  <a:cubicBezTo>
                    <a:pt x="569" y="0"/>
                    <a:pt x="363" y="23"/>
                    <a:pt x="164" y="70"/>
                  </a:cubicBezTo>
                  <a:cubicBezTo>
                    <a:pt x="109" y="82"/>
                    <a:pt x="55" y="94"/>
                    <a:pt x="1" y="112"/>
                  </a:cubicBezTo>
                  <a:cubicBezTo>
                    <a:pt x="7" y="408"/>
                    <a:pt x="7" y="711"/>
                    <a:pt x="43" y="1007"/>
                  </a:cubicBezTo>
                  <a:cubicBezTo>
                    <a:pt x="55" y="1164"/>
                    <a:pt x="85" y="1327"/>
                    <a:pt x="127" y="1478"/>
                  </a:cubicBezTo>
                  <a:cubicBezTo>
                    <a:pt x="164" y="1623"/>
                    <a:pt x="212" y="1768"/>
                    <a:pt x="278" y="1901"/>
                  </a:cubicBezTo>
                  <a:cubicBezTo>
                    <a:pt x="285" y="1913"/>
                    <a:pt x="291" y="1925"/>
                    <a:pt x="297" y="1937"/>
                  </a:cubicBezTo>
                  <a:cubicBezTo>
                    <a:pt x="417" y="2209"/>
                    <a:pt x="611" y="2445"/>
                    <a:pt x="852" y="2620"/>
                  </a:cubicBezTo>
                  <a:cubicBezTo>
                    <a:pt x="1066" y="2766"/>
                    <a:pt x="1327" y="2849"/>
                    <a:pt x="1583" y="2849"/>
                  </a:cubicBezTo>
                  <a:cubicBezTo>
                    <a:pt x="1784" y="2849"/>
                    <a:pt x="1982" y="2798"/>
                    <a:pt x="2152" y="2686"/>
                  </a:cubicBezTo>
                  <a:cubicBezTo>
                    <a:pt x="2331" y="3058"/>
                    <a:pt x="2706" y="3280"/>
                    <a:pt x="3101" y="3280"/>
                  </a:cubicBezTo>
                  <a:cubicBezTo>
                    <a:pt x="3225" y="3280"/>
                    <a:pt x="3352" y="3258"/>
                    <a:pt x="3475" y="3212"/>
                  </a:cubicBezTo>
                  <a:cubicBezTo>
                    <a:pt x="3523" y="4801"/>
                    <a:pt x="3656" y="6493"/>
                    <a:pt x="3704" y="8082"/>
                  </a:cubicBezTo>
                  <a:cubicBezTo>
                    <a:pt x="4037" y="7363"/>
                    <a:pt x="4436" y="8402"/>
                    <a:pt x="4315" y="4711"/>
                  </a:cubicBezTo>
                  <a:cubicBezTo>
                    <a:pt x="4278" y="3641"/>
                    <a:pt x="4278" y="2511"/>
                    <a:pt x="3692" y="1611"/>
                  </a:cubicBezTo>
                  <a:cubicBezTo>
                    <a:pt x="3578" y="1436"/>
                    <a:pt x="3451" y="1272"/>
                    <a:pt x="3306" y="1121"/>
                  </a:cubicBezTo>
                  <a:cubicBezTo>
                    <a:pt x="3155" y="970"/>
                    <a:pt x="2991" y="825"/>
                    <a:pt x="2816" y="698"/>
                  </a:cubicBezTo>
                  <a:cubicBezTo>
                    <a:pt x="2221" y="268"/>
                    <a:pt x="1489" y="0"/>
                    <a:pt x="775" y="0"/>
                  </a:cubicBezTo>
                  <a:close/>
                </a:path>
              </a:pathLst>
            </a:custGeom>
            <a:solidFill>
              <a:srgbClr val="33135A"/>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8" name="مجموعة 227">
            <a:extLst>
              <a:ext uri="{FF2B5EF4-FFF2-40B4-BE49-F238E27FC236}">
                <a16:creationId xmlns:a16="http://schemas.microsoft.com/office/drawing/2014/main" id="{A77CBD1F-45AC-CD17-71A8-E811D026D76F}"/>
              </a:ext>
            </a:extLst>
          </p:cNvPr>
          <p:cNvGrpSpPr/>
          <p:nvPr/>
        </p:nvGrpSpPr>
        <p:grpSpPr>
          <a:xfrm>
            <a:off x="4193307" y="5082514"/>
            <a:ext cx="2340215" cy="2194365"/>
            <a:chOff x="680497" y="180114"/>
            <a:chExt cx="2299163" cy="2155872"/>
          </a:xfrm>
        </p:grpSpPr>
        <p:grpSp>
          <p:nvGrpSpPr>
            <p:cNvPr id="229" name="مجموعة 228">
              <a:extLst>
                <a:ext uri="{FF2B5EF4-FFF2-40B4-BE49-F238E27FC236}">
                  <a16:creationId xmlns:a16="http://schemas.microsoft.com/office/drawing/2014/main" id="{49C8A4C5-6D73-0D56-0A9E-D20085810AEF}"/>
                </a:ext>
              </a:extLst>
            </p:cNvPr>
            <p:cNvGrpSpPr/>
            <p:nvPr/>
          </p:nvGrpSpPr>
          <p:grpSpPr>
            <a:xfrm>
              <a:off x="680497" y="180114"/>
              <a:ext cx="2125152" cy="2155872"/>
              <a:chOff x="710881" y="1287766"/>
              <a:chExt cx="3382017" cy="3430905"/>
            </a:xfrm>
          </p:grpSpPr>
          <p:sp>
            <p:nvSpPr>
              <p:cNvPr id="241" name="Google Shape;2392;p67">
                <a:extLst>
                  <a:ext uri="{FF2B5EF4-FFF2-40B4-BE49-F238E27FC236}">
                    <a16:creationId xmlns:a16="http://schemas.microsoft.com/office/drawing/2014/main" id="{B313B6E3-FCE9-BC86-65C1-86D64873B1F6}"/>
                  </a:ext>
                </a:extLst>
              </p:cNvPr>
              <p:cNvSpPr/>
              <p:nvPr/>
            </p:nvSpPr>
            <p:spPr>
              <a:xfrm>
                <a:off x="1691059" y="3418578"/>
                <a:ext cx="98402" cy="83914"/>
              </a:xfrm>
              <a:custGeom>
                <a:avLst/>
                <a:gdLst/>
                <a:ahLst/>
                <a:cxnLst/>
                <a:rect l="l" t="t" r="r" b="b"/>
                <a:pathLst>
                  <a:path w="333" h="284" extrusionOk="0">
                    <a:moveTo>
                      <a:pt x="188" y="0"/>
                    </a:moveTo>
                    <a:cubicBezTo>
                      <a:pt x="61" y="0"/>
                      <a:pt x="0" y="151"/>
                      <a:pt x="91" y="242"/>
                    </a:cubicBezTo>
                    <a:cubicBezTo>
                      <a:pt x="118" y="271"/>
                      <a:pt x="153" y="284"/>
                      <a:pt x="188" y="284"/>
                    </a:cubicBezTo>
                    <a:cubicBezTo>
                      <a:pt x="261" y="284"/>
                      <a:pt x="333" y="227"/>
                      <a:pt x="333" y="145"/>
                    </a:cubicBezTo>
                    <a:cubicBezTo>
                      <a:pt x="333" y="67"/>
                      <a:pt x="266" y="0"/>
                      <a:pt x="1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393;p67">
                <a:extLst>
                  <a:ext uri="{FF2B5EF4-FFF2-40B4-BE49-F238E27FC236}">
                    <a16:creationId xmlns:a16="http://schemas.microsoft.com/office/drawing/2014/main" id="{EE345ED1-B467-7833-6870-FA31655F4900}"/>
                  </a:ext>
                </a:extLst>
              </p:cNvPr>
              <p:cNvSpPr/>
              <p:nvPr/>
            </p:nvSpPr>
            <p:spPr>
              <a:xfrm>
                <a:off x="2235668" y="3347073"/>
                <a:ext cx="96629" cy="82734"/>
              </a:xfrm>
              <a:custGeom>
                <a:avLst/>
                <a:gdLst/>
                <a:ahLst/>
                <a:cxnLst/>
                <a:rect l="l" t="t" r="r" b="b"/>
                <a:pathLst>
                  <a:path w="327" h="280" extrusionOk="0">
                    <a:moveTo>
                      <a:pt x="188" y="0"/>
                    </a:moveTo>
                    <a:cubicBezTo>
                      <a:pt x="61" y="0"/>
                      <a:pt x="0" y="152"/>
                      <a:pt x="85" y="236"/>
                    </a:cubicBezTo>
                    <a:cubicBezTo>
                      <a:pt x="115" y="266"/>
                      <a:pt x="152" y="280"/>
                      <a:pt x="187" y="280"/>
                    </a:cubicBezTo>
                    <a:cubicBezTo>
                      <a:pt x="259" y="280"/>
                      <a:pt x="327" y="224"/>
                      <a:pt x="327" y="139"/>
                    </a:cubicBezTo>
                    <a:cubicBezTo>
                      <a:pt x="327" y="61"/>
                      <a:pt x="266" y="0"/>
                      <a:pt x="1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394;p67">
                <a:extLst>
                  <a:ext uri="{FF2B5EF4-FFF2-40B4-BE49-F238E27FC236}">
                    <a16:creationId xmlns:a16="http://schemas.microsoft.com/office/drawing/2014/main" id="{EA7EECAC-09A6-76E8-6195-6C576F1942CE}"/>
                  </a:ext>
                </a:extLst>
              </p:cNvPr>
              <p:cNvSpPr/>
              <p:nvPr/>
            </p:nvSpPr>
            <p:spPr>
              <a:xfrm>
                <a:off x="1353597" y="1614703"/>
                <a:ext cx="2010895" cy="2302050"/>
              </a:xfrm>
              <a:custGeom>
                <a:avLst/>
                <a:gdLst/>
                <a:ahLst/>
                <a:cxnLst/>
                <a:rect l="l" t="t" r="r" b="b"/>
                <a:pathLst>
                  <a:path w="6805" h="7791" extrusionOk="0">
                    <a:moveTo>
                      <a:pt x="3379" y="1"/>
                    </a:moveTo>
                    <a:cubicBezTo>
                      <a:pt x="2469" y="1"/>
                      <a:pt x="1456" y="494"/>
                      <a:pt x="448" y="1942"/>
                    </a:cubicBezTo>
                    <a:cubicBezTo>
                      <a:pt x="393" y="2021"/>
                      <a:pt x="1" y="7761"/>
                      <a:pt x="1" y="7761"/>
                    </a:cubicBezTo>
                    <a:lnTo>
                      <a:pt x="1698" y="7585"/>
                    </a:lnTo>
                    <a:lnTo>
                      <a:pt x="2206" y="6389"/>
                    </a:lnTo>
                    <a:lnTo>
                      <a:pt x="2357" y="7610"/>
                    </a:lnTo>
                    <a:lnTo>
                      <a:pt x="4266" y="7761"/>
                    </a:lnTo>
                    <a:lnTo>
                      <a:pt x="4713" y="7229"/>
                    </a:lnTo>
                    <a:lnTo>
                      <a:pt x="5076" y="7761"/>
                    </a:lnTo>
                    <a:lnTo>
                      <a:pt x="6387" y="7791"/>
                    </a:lnTo>
                    <a:lnTo>
                      <a:pt x="6804" y="2244"/>
                    </a:lnTo>
                    <a:cubicBezTo>
                      <a:pt x="6804" y="2244"/>
                      <a:pt x="5322" y="1"/>
                      <a:pt x="3379" y="1"/>
                    </a:cubicBezTo>
                    <a:close/>
                  </a:path>
                </a:pathLst>
              </a:custGeom>
              <a:solidFill>
                <a:srgbClr val="33135A"/>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395;p67">
                <a:extLst>
                  <a:ext uri="{FF2B5EF4-FFF2-40B4-BE49-F238E27FC236}">
                    <a16:creationId xmlns:a16="http://schemas.microsoft.com/office/drawing/2014/main" id="{A0AEB90D-6BAF-C569-ECDA-85480B71F37C}"/>
                  </a:ext>
                </a:extLst>
              </p:cNvPr>
              <p:cNvSpPr/>
              <p:nvPr/>
            </p:nvSpPr>
            <p:spPr>
              <a:xfrm>
                <a:off x="3144336" y="2412485"/>
                <a:ext cx="460985" cy="548107"/>
              </a:xfrm>
              <a:custGeom>
                <a:avLst/>
                <a:gdLst/>
                <a:ahLst/>
                <a:cxnLst/>
                <a:rect l="l" t="t" r="r" b="b"/>
                <a:pathLst>
                  <a:path w="1560" h="1855" extrusionOk="0">
                    <a:moveTo>
                      <a:pt x="558" y="0"/>
                    </a:moveTo>
                    <a:cubicBezTo>
                      <a:pt x="393" y="0"/>
                      <a:pt x="267" y="160"/>
                      <a:pt x="176" y="342"/>
                    </a:cubicBezTo>
                    <a:cubicBezTo>
                      <a:pt x="55" y="602"/>
                      <a:pt x="1" y="892"/>
                      <a:pt x="25" y="1182"/>
                    </a:cubicBezTo>
                    <a:lnTo>
                      <a:pt x="61" y="1756"/>
                    </a:lnTo>
                    <a:cubicBezTo>
                      <a:pt x="167" y="1823"/>
                      <a:pt x="283" y="1854"/>
                      <a:pt x="399" y="1854"/>
                    </a:cubicBezTo>
                    <a:cubicBezTo>
                      <a:pt x="977" y="1854"/>
                      <a:pt x="1559" y="1090"/>
                      <a:pt x="986" y="305"/>
                    </a:cubicBezTo>
                    <a:cubicBezTo>
                      <a:pt x="821" y="84"/>
                      <a:pt x="679" y="0"/>
                      <a:pt x="558" y="0"/>
                    </a:cubicBezTo>
                    <a:close/>
                  </a:path>
                </a:pathLst>
              </a:custGeom>
              <a:solidFill>
                <a:srgbClr val="FFA1BA"/>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396;p67">
                <a:extLst>
                  <a:ext uri="{FF2B5EF4-FFF2-40B4-BE49-F238E27FC236}">
                    <a16:creationId xmlns:a16="http://schemas.microsoft.com/office/drawing/2014/main" id="{BC6BAFAE-57AC-2A85-0E8D-D7CA42C512A3}"/>
                  </a:ext>
                </a:extLst>
              </p:cNvPr>
              <p:cNvSpPr/>
              <p:nvPr/>
            </p:nvSpPr>
            <p:spPr>
              <a:xfrm>
                <a:off x="3208755" y="2576475"/>
                <a:ext cx="191781" cy="205060"/>
              </a:xfrm>
              <a:custGeom>
                <a:avLst/>
                <a:gdLst/>
                <a:ahLst/>
                <a:cxnLst/>
                <a:rect l="l" t="t" r="r" b="b"/>
                <a:pathLst>
                  <a:path w="649" h="694" extrusionOk="0">
                    <a:moveTo>
                      <a:pt x="420" y="0"/>
                    </a:moveTo>
                    <a:cubicBezTo>
                      <a:pt x="333" y="0"/>
                      <a:pt x="247" y="27"/>
                      <a:pt x="176" y="77"/>
                    </a:cubicBezTo>
                    <a:cubicBezTo>
                      <a:pt x="55" y="167"/>
                      <a:pt x="0" y="318"/>
                      <a:pt x="25" y="463"/>
                    </a:cubicBezTo>
                    <a:cubicBezTo>
                      <a:pt x="37" y="548"/>
                      <a:pt x="79" y="621"/>
                      <a:pt x="139" y="681"/>
                    </a:cubicBezTo>
                    <a:cubicBezTo>
                      <a:pt x="151" y="689"/>
                      <a:pt x="163" y="694"/>
                      <a:pt x="175" y="694"/>
                    </a:cubicBezTo>
                    <a:cubicBezTo>
                      <a:pt x="189" y="694"/>
                      <a:pt x="202" y="688"/>
                      <a:pt x="212" y="675"/>
                    </a:cubicBezTo>
                    <a:cubicBezTo>
                      <a:pt x="230" y="657"/>
                      <a:pt x="230" y="621"/>
                      <a:pt x="206" y="602"/>
                    </a:cubicBezTo>
                    <a:cubicBezTo>
                      <a:pt x="121" y="512"/>
                      <a:pt x="103" y="379"/>
                      <a:pt x="158" y="270"/>
                    </a:cubicBezTo>
                    <a:lnTo>
                      <a:pt x="176" y="270"/>
                    </a:lnTo>
                    <a:cubicBezTo>
                      <a:pt x="194" y="276"/>
                      <a:pt x="206" y="276"/>
                      <a:pt x="224" y="282"/>
                    </a:cubicBezTo>
                    <a:lnTo>
                      <a:pt x="248" y="288"/>
                    </a:lnTo>
                    <a:lnTo>
                      <a:pt x="260" y="288"/>
                    </a:lnTo>
                    <a:cubicBezTo>
                      <a:pt x="278" y="294"/>
                      <a:pt x="290" y="300"/>
                      <a:pt x="309" y="312"/>
                    </a:cubicBezTo>
                    <a:lnTo>
                      <a:pt x="324" y="322"/>
                    </a:lnTo>
                    <a:lnTo>
                      <a:pt x="324" y="322"/>
                    </a:lnTo>
                    <a:cubicBezTo>
                      <a:pt x="323" y="322"/>
                      <a:pt x="322" y="322"/>
                      <a:pt x="322" y="322"/>
                    </a:cubicBezTo>
                    <a:lnTo>
                      <a:pt x="322" y="322"/>
                    </a:lnTo>
                    <a:cubicBezTo>
                      <a:pt x="321" y="322"/>
                      <a:pt x="323" y="322"/>
                      <a:pt x="327" y="325"/>
                    </a:cubicBezTo>
                    <a:lnTo>
                      <a:pt x="324" y="322"/>
                    </a:lnTo>
                    <a:lnTo>
                      <a:pt x="324" y="322"/>
                    </a:lnTo>
                    <a:cubicBezTo>
                      <a:pt x="326" y="323"/>
                      <a:pt x="330" y="325"/>
                      <a:pt x="333" y="325"/>
                    </a:cubicBezTo>
                    <a:lnTo>
                      <a:pt x="339" y="331"/>
                    </a:lnTo>
                    <a:cubicBezTo>
                      <a:pt x="351" y="337"/>
                      <a:pt x="363" y="349"/>
                      <a:pt x="375" y="361"/>
                    </a:cubicBezTo>
                    <a:lnTo>
                      <a:pt x="381" y="367"/>
                    </a:lnTo>
                    <a:lnTo>
                      <a:pt x="387" y="373"/>
                    </a:lnTo>
                    <a:cubicBezTo>
                      <a:pt x="393" y="379"/>
                      <a:pt x="399" y="385"/>
                      <a:pt x="399" y="391"/>
                    </a:cubicBezTo>
                    <a:cubicBezTo>
                      <a:pt x="411" y="403"/>
                      <a:pt x="417" y="415"/>
                      <a:pt x="429" y="427"/>
                    </a:cubicBezTo>
                    <a:lnTo>
                      <a:pt x="435" y="439"/>
                    </a:lnTo>
                    <a:lnTo>
                      <a:pt x="435" y="445"/>
                    </a:lnTo>
                    <a:cubicBezTo>
                      <a:pt x="435" y="451"/>
                      <a:pt x="441" y="457"/>
                      <a:pt x="441" y="463"/>
                    </a:cubicBezTo>
                    <a:cubicBezTo>
                      <a:pt x="451" y="487"/>
                      <a:pt x="472" y="504"/>
                      <a:pt x="495" y="504"/>
                    </a:cubicBezTo>
                    <a:cubicBezTo>
                      <a:pt x="501" y="504"/>
                      <a:pt x="508" y="502"/>
                      <a:pt x="514" y="500"/>
                    </a:cubicBezTo>
                    <a:cubicBezTo>
                      <a:pt x="544" y="488"/>
                      <a:pt x="556" y="457"/>
                      <a:pt x="550" y="427"/>
                    </a:cubicBezTo>
                    <a:cubicBezTo>
                      <a:pt x="496" y="294"/>
                      <a:pt x="381" y="198"/>
                      <a:pt x="236" y="167"/>
                    </a:cubicBezTo>
                    <a:cubicBezTo>
                      <a:pt x="291" y="131"/>
                      <a:pt x="354" y="112"/>
                      <a:pt x="417" y="112"/>
                    </a:cubicBezTo>
                    <a:cubicBezTo>
                      <a:pt x="458" y="112"/>
                      <a:pt x="500" y="120"/>
                      <a:pt x="538" y="137"/>
                    </a:cubicBezTo>
                    <a:cubicBezTo>
                      <a:pt x="549" y="144"/>
                      <a:pt x="560" y="147"/>
                      <a:pt x="570" y="147"/>
                    </a:cubicBezTo>
                    <a:cubicBezTo>
                      <a:pt x="620" y="147"/>
                      <a:pt x="649" y="71"/>
                      <a:pt x="599" y="41"/>
                    </a:cubicBezTo>
                    <a:cubicBezTo>
                      <a:pt x="541" y="13"/>
                      <a:pt x="480" y="0"/>
                      <a:pt x="420" y="0"/>
                    </a:cubicBezTo>
                    <a:close/>
                  </a:path>
                </a:pathLst>
              </a:custGeom>
              <a:solidFill>
                <a:srgbClr val="DF83CA"/>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397;p67">
                <a:extLst>
                  <a:ext uri="{FF2B5EF4-FFF2-40B4-BE49-F238E27FC236}">
                    <a16:creationId xmlns:a16="http://schemas.microsoft.com/office/drawing/2014/main" id="{3009DEC9-9C4D-4636-91E2-232DB9D1D3CF}"/>
                  </a:ext>
                </a:extLst>
              </p:cNvPr>
              <p:cNvSpPr/>
              <p:nvPr/>
            </p:nvSpPr>
            <p:spPr>
              <a:xfrm>
                <a:off x="1871315" y="3582863"/>
                <a:ext cx="943244" cy="1135808"/>
              </a:xfrm>
              <a:custGeom>
                <a:avLst/>
                <a:gdLst/>
                <a:ahLst/>
                <a:cxnLst/>
                <a:rect l="l" t="t" r="r" b="b"/>
                <a:pathLst>
                  <a:path w="3192" h="3844" extrusionOk="0">
                    <a:moveTo>
                      <a:pt x="3191" y="0"/>
                    </a:moveTo>
                    <a:lnTo>
                      <a:pt x="3016" y="24"/>
                    </a:lnTo>
                    <a:lnTo>
                      <a:pt x="2708" y="24"/>
                    </a:lnTo>
                    <a:lnTo>
                      <a:pt x="659" y="60"/>
                    </a:lnTo>
                    <a:lnTo>
                      <a:pt x="424" y="60"/>
                    </a:lnTo>
                    <a:lnTo>
                      <a:pt x="218" y="66"/>
                    </a:lnTo>
                    <a:cubicBezTo>
                      <a:pt x="206" y="157"/>
                      <a:pt x="194" y="254"/>
                      <a:pt x="182" y="344"/>
                    </a:cubicBezTo>
                    <a:cubicBezTo>
                      <a:pt x="182" y="375"/>
                      <a:pt x="176" y="405"/>
                      <a:pt x="176" y="435"/>
                    </a:cubicBezTo>
                    <a:cubicBezTo>
                      <a:pt x="164" y="526"/>
                      <a:pt x="158" y="622"/>
                      <a:pt x="146" y="713"/>
                    </a:cubicBezTo>
                    <a:cubicBezTo>
                      <a:pt x="140" y="755"/>
                      <a:pt x="140" y="786"/>
                      <a:pt x="134" y="834"/>
                    </a:cubicBezTo>
                    <a:cubicBezTo>
                      <a:pt x="128" y="888"/>
                      <a:pt x="122" y="937"/>
                      <a:pt x="122" y="985"/>
                    </a:cubicBezTo>
                    <a:cubicBezTo>
                      <a:pt x="116" y="1003"/>
                      <a:pt x="116" y="1027"/>
                      <a:pt x="116" y="1045"/>
                    </a:cubicBezTo>
                    <a:cubicBezTo>
                      <a:pt x="103" y="1130"/>
                      <a:pt x="97" y="1215"/>
                      <a:pt x="91" y="1299"/>
                    </a:cubicBezTo>
                    <a:cubicBezTo>
                      <a:pt x="85" y="1408"/>
                      <a:pt x="73" y="1523"/>
                      <a:pt x="67" y="1631"/>
                    </a:cubicBezTo>
                    <a:cubicBezTo>
                      <a:pt x="67" y="1656"/>
                      <a:pt x="61" y="1680"/>
                      <a:pt x="61" y="1704"/>
                    </a:cubicBezTo>
                    <a:lnTo>
                      <a:pt x="61" y="1722"/>
                    </a:lnTo>
                    <a:lnTo>
                      <a:pt x="55" y="1819"/>
                    </a:lnTo>
                    <a:cubicBezTo>
                      <a:pt x="49" y="1909"/>
                      <a:pt x="43" y="2000"/>
                      <a:pt x="37" y="2091"/>
                    </a:cubicBezTo>
                    <a:cubicBezTo>
                      <a:pt x="37" y="2115"/>
                      <a:pt x="31" y="2139"/>
                      <a:pt x="31" y="2163"/>
                    </a:cubicBezTo>
                    <a:lnTo>
                      <a:pt x="19" y="2411"/>
                    </a:lnTo>
                    <a:lnTo>
                      <a:pt x="19" y="2483"/>
                    </a:lnTo>
                    <a:cubicBezTo>
                      <a:pt x="19" y="2610"/>
                      <a:pt x="13" y="2731"/>
                      <a:pt x="7" y="2852"/>
                    </a:cubicBezTo>
                    <a:cubicBezTo>
                      <a:pt x="7" y="2906"/>
                      <a:pt x="7" y="2967"/>
                      <a:pt x="7" y="3021"/>
                    </a:cubicBezTo>
                    <a:lnTo>
                      <a:pt x="7" y="3051"/>
                    </a:lnTo>
                    <a:cubicBezTo>
                      <a:pt x="1" y="3100"/>
                      <a:pt x="1" y="3148"/>
                      <a:pt x="1" y="3196"/>
                    </a:cubicBezTo>
                    <a:lnTo>
                      <a:pt x="1" y="3263"/>
                    </a:lnTo>
                    <a:lnTo>
                      <a:pt x="1" y="3335"/>
                    </a:lnTo>
                    <a:lnTo>
                      <a:pt x="1" y="3541"/>
                    </a:lnTo>
                    <a:cubicBezTo>
                      <a:pt x="236" y="3637"/>
                      <a:pt x="484" y="3710"/>
                      <a:pt x="738" y="3758"/>
                    </a:cubicBezTo>
                    <a:lnTo>
                      <a:pt x="810" y="3770"/>
                    </a:lnTo>
                    <a:lnTo>
                      <a:pt x="907" y="3788"/>
                    </a:lnTo>
                    <a:lnTo>
                      <a:pt x="1004" y="3807"/>
                    </a:lnTo>
                    <a:cubicBezTo>
                      <a:pt x="1187" y="3830"/>
                      <a:pt x="1373" y="3843"/>
                      <a:pt x="1558" y="3843"/>
                    </a:cubicBezTo>
                    <a:cubicBezTo>
                      <a:pt x="1660" y="3843"/>
                      <a:pt x="1761" y="3839"/>
                      <a:pt x="1862" y="3831"/>
                    </a:cubicBezTo>
                    <a:cubicBezTo>
                      <a:pt x="2188" y="3807"/>
                      <a:pt x="2502" y="3740"/>
                      <a:pt x="2810" y="3643"/>
                    </a:cubicBezTo>
                    <a:lnTo>
                      <a:pt x="2877" y="3625"/>
                    </a:lnTo>
                    <a:cubicBezTo>
                      <a:pt x="2889" y="3619"/>
                      <a:pt x="2895" y="3619"/>
                      <a:pt x="2907" y="3613"/>
                    </a:cubicBezTo>
                    <a:lnTo>
                      <a:pt x="2974" y="3589"/>
                    </a:lnTo>
                    <a:lnTo>
                      <a:pt x="3028" y="3571"/>
                    </a:lnTo>
                    <a:lnTo>
                      <a:pt x="3028" y="3420"/>
                    </a:lnTo>
                    <a:lnTo>
                      <a:pt x="3028" y="3341"/>
                    </a:lnTo>
                    <a:lnTo>
                      <a:pt x="3028" y="3160"/>
                    </a:lnTo>
                    <a:lnTo>
                      <a:pt x="3028" y="3039"/>
                    </a:lnTo>
                    <a:cubicBezTo>
                      <a:pt x="3034" y="2961"/>
                      <a:pt x="3034" y="2882"/>
                      <a:pt x="3034" y="2804"/>
                    </a:cubicBezTo>
                    <a:cubicBezTo>
                      <a:pt x="3034" y="2767"/>
                      <a:pt x="3034" y="2737"/>
                      <a:pt x="3034" y="2695"/>
                    </a:cubicBezTo>
                    <a:cubicBezTo>
                      <a:pt x="3040" y="2647"/>
                      <a:pt x="3040" y="2604"/>
                      <a:pt x="3040" y="2556"/>
                    </a:cubicBezTo>
                    <a:lnTo>
                      <a:pt x="3040" y="2483"/>
                    </a:lnTo>
                    <a:cubicBezTo>
                      <a:pt x="3046" y="2326"/>
                      <a:pt x="3052" y="2175"/>
                      <a:pt x="3058" y="2018"/>
                    </a:cubicBezTo>
                    <a:lnTo>
                      <a:pt x="3064" y="1921"/>
                    </a:lnTo>
                    <a:cubicBezTo>
                      <a:pt x="3064" y="1873"/>
                      <a:pt x="3070" y="1825"/>
                      <a:pt x="3070" y="1776"/>
                    </a:cubicBezTo>
                    <a:cubicBezTo>
                      <a:pt x="3076" y="1752"/>
                      <a:pt x="3076" y="1722"/>
                      <a:pt x="3076" y="1698"/>
                    </a:cubicBezTo>
                    <a:cubicBezTo>
                      <a:pt x="3082" y="1662"/>
                      <a:pt x="3082" y="1619"/>
                      <a:pt x="3082" y="1583"/>
                    </a:cubicBezTo>
                    <a:cubicBezTo>
                      <a:pt x="3082" y="1559"/>
                      <a:pt x="3082" y="1541"/>
                      <a:pt x="3082" y="1517"/>
                    </a:cubicBezTo>
                    <a:lnTo>
                      <a:pt x="3082" y="1492"/>
                    </a:lnTo>
                    <a:cubicBezTo>
                      <a:pt x="3088" y="1420"/>
                      <a:pt x="3088" y="1347"/>
                      <a:pt x="3094" y="1281"/>
                    </a:cubicBezTo>
                    <a:lnTo>
                      <a:pt x="3106" y="1136"/>
                    </a:lnTo>
                    <a:cubicBezTo>
                      <a:pt x="3106" y="1112"/>
                      <a:pt x="3113" y="1088"/>
                      <a:pt x="3113" y="1063"/>
                    </a:cubicBezTo>
                    <a:cubicBezTo>
                      <a:pt x="3119" y="961"/>
                      <a:pt x="3125" y="864"/>
                      <a:pt x="3131" y="767"/>
                    </a:cubicBezTo>
                    <a:cubicBezTo>
                      <a:pt x="3131" y="725"/>
                      <a:pt x="3137" y="683"/>
                      <a:pt x="3137" y="640"/>
                    </a:cubicBezTo>
                    <a:cubicBezTo>
                      <a:pt x="3155" y="423"/>
                      <a:pt x="3173" y="212"/>
                      <a:pt x="3191" y="0"/>
                    </a:cubicBezTo>
                    <a:close/>
                  </a:path>
                </a:pathLst>
              </a:custGeom>
              <a:solidFill>
                <a:srgbClr val="FFD749"/>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398;p67">
                <a:extLst>
                  <a:ext uri="{FF2B5EF4-FFF2-40B4-BE49-F238E27FC236}">
                    <a16:creationId xmlns:a16="http://schemas.microsoft.com/office/drawing/2014/main" id="{3EA4F6BE-FBA2-EA44-399D-EDBDDBBA00D1}"/>
                  </a:ext>
                </a:extLst>
              </p:cNvPr>
              <p:cNvSpPr/>
              <p:nvPr/>
            </p:nvSpPr>
            <p:spPr>
              <a:xfrm>
                <a:off x="2137562" y="3298911"/>
                <a:ext cx="475168" cy="416325"/>
              </a:xfrm>
              <a:custGeom>
                <a:avLst/>
                <a:gdLst/>
                <a:ahLst/>
                <a:cxnLst/>
                <a:rect l="l" t="t" r="r" b="b"/>
                <a:pathLst>
                  <a:path w="1608" h="1409" extrusionOk="0">
                    <a:moveTo>
                      <a:pt x="1589" y="0"/>
                    </a:moveTo>
                    <a:lnTo>
                      <a:pt x="0" y="61"/>
                    </a:lnTo>
                    <a:lnTo>
                      <a:pt x="30" y="508"/>
                    </a:lnTo>
                    <a:lnTo>
                      <a:pt x="73" y="1390"/>
                    </a:lnTo>
                    <a:lnTo>
                      <a:pt x="1474" y="1408"/>
                    </a:lnTo>
                    <a:lnTo>
                      <a:pt x="1523" y="1209"/>
                    </a:lnTo>
                    <a:lnTo>
                      <a:pt x="1529" y="1209"/>
                    </a:lnTo>
                    <a:cubicBezTo>
                      <a:pt x="1559" y="768"/>
                      <a:pt x="1607" y="43"/>
                      <a:pt x="1589" y="0"/>
                    </a:cubicBezTo>
                    <a:close/>
                  </a:path>
                </a:pathLst>
              </a:custGeom>
              <a:solidFill>
                <a:srgbClr val="FF8CA7"/>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399;p67">
                <a:extLst>
                  <a:ext uri="{FF2B5EF4-FFF2-40B4-BE49-F238E27FC236}">
                    <a16:creationId xmlns:a16="http://schemas.microsoft.com/office/drawing/2014/main" id="{F355DB3F-C83C-93AD-F135-7B9DD7137C17}"/>
                  </a:ext>
                </a:extLst>
              </p:cNvPr>
              <p:cNvSpPr/>
              <p:nvPr/>
            </p:nvSpPr>
            <p:spPr>
              <a:xfrm>
                <a:off x="1380488" y="1532265"/>
                <a:ext cx="1958888" cy="1935365"/>
              </a:xfrm>
              <a:custGeom>
                <a:avLst/>
                <a:gdLst/>
                <a:ahLst/>
                <a:cxnLst/>
                <a:rect l="l" t="t" r="r" b="b"/>
                <a:pathLst>
                  <a:path w="6629" h="6550" extrusionOk="0">
                    <a:moveTo>
                      <a:pt x="3176" y="0"/>
                    </a:moveTo>
                    <a:cubicBezTo>
                      <a:pt x="1640" y="0"/>
                      <a:pt x="804" y="729"/>
                      <a:pt x="405" y="1732"/>
                    </a:cubicBezTo>
                    <a:cubicBezTo>
                      <a:pt x="296" y="2016"/>
                      <a:pt x="218" y="2318"/>
                      <a:pt x="175" y="2620"/>
                    </a:cubicBezTo>
                    <a:cubicBezTo>
                      <a:pt x="175" y="2632"/>
                      <a:pt x="169" y="2650"/>
                      <a:pt x="169" y="2668"/>
                    </a:cubicBezTo>
                    <a:cubicBezTo>
                      <a:pt x="127" y="3025"/>
                      <a:pt x="0" y="4632"/>
                      <a:pt x="1209" y="5732"/>
                    </a:cubicBezTo>
                    <a:cubicBezTo>
                      <a:pt x="1965" y="6418"/>
                      <a:pt x="2845" y="6549"/>
                      <a:pt x="3547" y="6549"/>
                    </a:cubicBezTo>
                    <a:cubicBezTo>
                      <a:pt x="3803" y="6549"/>
                      <a:pt x="4036" y="6532"/>
                      <a:pt x="4230" y="6517"/>
                    </a:cubicBezTo>
                    <a:cubicBezTo>
                      <a:pt x="4635" y="6487"/>
                      <a:pt x="5885" y="6390"/>
                      <a:pt x="6345" y="5599"/>
                    </a:cubicBezTo>
                    <a:cubicBezTo>
                      <a:pt x="6375" y="5544"/>
                      <a:pt x="6399" y="5496"/>
                      <a:pt x="6423" y="5442"/>
                    </a:cubicBezTo>
                    <a:cubicBezTo>
                      <a:pt x="6483" y="5309"/>
                      <a:pt x="6526" y="5170"/>
                      <a:pt x="6556" y="5031"/>
                    </a:cubicBezTo>
                    <a:cubicBezTo>
                      <a:pt x="6592" y="4849"/>
                      <a:pt x="6616" y="4674"/>
                      <a:pt x="6616" y="4493"/>
                    </a:cubicBezTo>
                    <a:cubicBezTo>
                      <a:pt x="6628" y="4239"/>
                      <a:pt x="6616" y="3985"/>
                      <a:pt x="6586" y="3738"/>
                    </a:cubicBezTo>
                    <a:cubicBezTo>
                      <a:pt x="6580" y="3701"/>
                      <a:pt x="6574" y="3665"/>
                      <a:pt x="6574" y="3629"/>
                    </a:cubicBezTo>
                    <a:cubicBezTo>
                      <a:pt x="6550" y="3442"/>
                      <a:pt x="6514" y="3260"/>
                      <a:pt x="6477" y="3091"/>
                    </a:cubicBezTo>
                    <a:cubicBezTo>
                      <a:pt x="6435" y="2898"/>
                      <a:pt x="6387" y="2717"/>
                      <a:pt x="6338" y="2547"/>
                    </a:cubicBezTo>
                    <a:cubicBezTo>
                      <a:pt x="6230" y="2173"/>
                      <a:pt x="6079" y="1810"/>
                      <a:pt x="5891" y="1472"/>
                    </a:cubicBezTo>
                    <a:cubicBezTo>
                      <a:pt x="5783" y="1272"/>
                      <a:pt x="5656" y="1091"/>
                      <a:pt x="5511" y="916"/>
                    </a:cubicBezTo>
                    <a:cubicBezTo>
                      <a:pt x="5444" y="837"/>
                      <a:pt x="5378" y="765"/>
                      <a:pt x="5299" y="698"/>
                    </a:cubicBezTo>
                    <a:cubicBezTo>
                      <a:pt x="5003" y="451"/>
                      <a:pt x="4671" y="263"/>
                      <a:pt x="4302" y="143"/>
                    </a:cubicBezTo>
                    <a:cubicBezTo>
                      <a:pt x="4181" y="94"/>
                      <a:pt x="4054" y="64"/>
                      <a:pt x="3922" y="52"/>
                    </a:cubicBezTo>
                    <a:cubicBezTo>
                      <a:pt x="3656" y="17"/>
                      <a:pt x="3408" y="0"/>
                      <a:pt x="3176" y="0"/>
                    </a:cubicBezTo>
                    <a:close/>
                  </a:path>
                </a:pathLst>
              </a:custGeom>
              <a:solidFill>
                <a:srgbClr val="FFA1BA"/>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00;p67">
                <a:extLst>
                  <a:ext uri="{FF2B5EF4-FFF2-40B4-BE49-F238E27FC236}">
                    <a16:creationId xmlns:a16="http://schemas.microsoft.com/office/drawing/2014/main" id="{9691B462-5D1D-E72A-32F8-98AB7CDC5BE4}"/>
                  </a:ext>
                </a:extLst>
              </p:cNvPr>
              <p:cNvSpPr/>
              <p:nvPr/>
            </p:nvSpPr>
            <p:spPr>
              <a:xfrm>
                <a:off x="1187522" y="1426484"/>
                <a:ext cx="1235792" cy="2370897"/>
              </a:xfrm>
              <a:custGeom>
                <a:avLst/>
                <a:gdLst/>
                <a:ahLst/>
                <a:cxnLst/>
                <a:rect l="l" t="t" r="r" b="b"/>
                <a:pathLst>
                  <a:path w="4182" h="8024" extrusionOk="0">
                    <a:moveTo>
                      <a:pt x="3708" y="1"/>
                    </a:moveTo>
                    <a:cubicBezTo>
                      <a:pt x="3668" y="1"/>
                      <a:pt x="3629" y="2"/>
                      <a:pt x="3590" y="5"/>
                    </a:cubicBezTo>
                    <a:cubicBezTo>
                      <a:pt x="3100" y="35"/>
                      <a:pt x="2200" y="265"/>
                      <a:pt x="1620" y="652"/>
                    </a:cubicBezTo>
                    <a:cubicBezTo>
                      <a:pt x="1300" y="863"/>
                      <a:pt x="1046" y="1159"/>
                      <a:pt x="883" y="1504"/>
                    </a:cubicBezTo>
                    <a:cubicBezTo>
                      <a:pt x="756" y="1763"/>
                      <a:pt x="653" y="2035"/>
                      <a:pt x="575" y="2319"/>
                    </a:cubicBezTo>
                    <a:cubicBezTo>
                      <a:pt x="550" y="2410"/>
                      <a:pt x="526" y="2507"/>
                      <a:pt x="502" y="2609"/>
                    </a:cubicBezTo>
                    <a:cubicBezTo>
                      <a:pt x="1" y="4627"/>
                      <a:pt x="266" y="6615"/>
                      <a:pt x="611" y="8023"/>
                    </a:cubicBezTo>
                    <a:cubicBezTo>
                      <a:pt x="750" y="7999"/>
                      <a:pt x="895" y="7975"/>
                      <a:pt x="1040" y="7951"/>
                    </a:cubicBezTo>
                    <a:cubicBezTo>
                      <a:pt x="1300" y="7908"/>
                      <a:pt x="1547" y="7878"/>
                      <a:pt x="1783" y="7860"/>
                    </a:cubicBezTo>
                    <a:cubicBezTo>
                      <a:pt x="1445" y="4579"/>
                      <a:pt x="2091" y="3316"/>
                      <a:pt x="2804" y="2809"/>
                    </a:cubicBezTo>
                    <a:cubicBezTo>
                      <a:pt x="3173" y="2561"/>
                      <a:pt x="3481" y="2247"/>
                      <a:pt x="3723" y="1878"/>
                    </a:cubicBezTo>
                    <a:cubicBezTo>
                      <a:pt x="3729" y="1866"/>
                      <a:pt x="3735" y="1860"/>
                      <a:pt x="3741" y="1848"/>
                    </a:cubicBezTo>
                    <a:cubicBezTo>
                      <a:pt x="3777" y="1782"/>
                      <a:pt x="3813" y="1715"/>
                      <a:pt x="3849" y="1643"/>
                    </a:cubicBezTo>
                    <a:cubicBezTo>
                      <a:pt x="3922" y="1485"/>
                      <a:pt x="3982" y="1328"/>
                      <a:pt x="4025" y="1159"/>
                    </a:cubicBezTo>
                    <a:cubicBezTo>
                      <a:pt x="4152" y="682"/>
                      <a:pt x="4182" y="126"/>
                      <a:pt x="3825" y="5"/>
                    </a:cubicBezTo>
                    <a:cubicBezTo>
                      <a:pt x="3786" y="2"/>
                      <a:pt x="3747" y="1"/>
                      <a:pt x="3708" y="1"/>
                    </a:cubicBezTo>
                    <a:close/>
                  </a:path>
                </a:pathLst>
              </a:custGeom>
              <a:solidFill>
                <a:srgbClr val="33135A"/>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402;p67">
                <a:extLst>
                  <a:ext uri="{FF2B5EF4-FFF2-40B4-BE49-F238E27FC236}">
                    <a16:creationId xmlns:a16="http://schemas.microsoft.com/office/drawing/2014/main" id="{1529AC79-06A7-A833-C644-A8FBFF095720}"/>
                  </a:ext>
                </a:extLst>
              </p:cNvPr>
              <p:cNvSpPr/>
              <p:nvPr/>
            </p:nvSpPr>
            <p:spPr>
              <a:xfrm>
                <a:off x="2096487" y="3597046"/>
                <a:ext cx="544611" cy="192945"/>
              </a:xfrm>
              <a:custGeom>
                <a:avLst/>
                <a:gdLst/>
                <a:ahLst/>
                <a:cxnLst/>
                <a:rect l="l" t="t" r="r" b="b"/>
                <a:pathLst>
                  <a:path w="1843" h="653" extrusionOk="0">
                    <a:moveTo>
                      <a:pt x="1843" y="0"/>
                    </a:moveTo>
                    <a:lnTo>
                      <a:pt x="1843" y="0"/>
                    </a:lnTo>
                    <a:cubicBezTo>
                      <a:pt x="1489" y="9"/>
                      <a:pt x="1132" y="15"/>
                      <a:pt x="769" y="15"/>
                    </a:cubicBezTo>
                    <a:cubicBezTo>
                      <a:pt x="637" y="15"/>
                      <a:pt x="503" y="14"/>
                      <a:pt x="369" y="12"/>
                    </a:cubicBezTo>
                    <a:lnTo>
                      <a:pt x="0" y="12"/>
                    </a:lnTo>
                    <a:cubicBezTo>
                      <a:pt x="30" y="369"/>
                      <a:pt x="423" y="653"/>
                      <a:pt x="919" y="653"/>
                    </a:cubicBezTo>
                    <a:cubicBezTo>
                      <a:pt x="1420" y="653"/>
                      <a:pt x="1825" y="363"/>
                      <a:pt x="1843" y="0"/>
                    </a:cubicBezTo>
                    <a:close/>
                  </a:path>
                </a:pathLst>
              </a:custGeom>
              <a:solidFill>
                <a:srgbClr val="FF8CA7"/>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403;p67">
                <a:extLst>
                  <a:ext uri="{FF2B5EF4-FFF2-40B4-BE49-F238E27FC236}">
                    <a16:creationId xmlns:a16="http://schemas.microsoft.com/office/drawing/2014/main" id="{EB4CC9B7-6D9C-F6B8-542C-4E6ECABE27D1}"/>
                  </a:ext>
                </a:extLst>
              </p:cNvPr>
              <p:cNvSpPr/>
              <p:nvPr/>
            </p:nvSpPr>
            <p:spPr>
              <a:xfrm>
                <a:off x="2148200" y="3438079"/>
                <a:ext cx="453892" cy="225152"/>
              </a:xfrm>
              <a:custGeom>
                <a:avLst/>
                <a:gdLst/>
                <a:ahLst/>
                <a:cxnLst/>
                <a:rect l="l" t="t" r="r" b="b"/>
                <a:pathLst>
                  <a:path w="1536" h="762" extrusionOk="0">
                    <a:moveTo>
                      <a:pt x="0" y="1"/>
                    </a:moveTo>
                    <a:lnTo>
                      <a:pt x="0" y="37"/>
                    </a:lnTo>
                    <a:cubicBezTo>
                      <a:pt x="386" y="623"/>
                      <a:pt x="862" y="762"/>
                      <a:pt x="1227" y="762"/>
                    </a:cubicBezTo>
                    <a:cubicBezTo>
                      <a:pt x="1325" y="762"/>
                      <a:pt x="1415" y="752"/>
                      <a:pt x="1493" y="738"/>
                    </a:cubicBezTo>
                    <a:cubicBezTo>
                      <a:pt x="1505" y="544"/>
                      <a:pt x="1523" y="297"/>
                      <a:pt x="1535" y="73"/>
                    </a:cubicBezTo>
                    <a:lnTo>
                      <a:pt x="1535" y="73"/>
                    </a:lnTo>
                    <a:cubicBezTo>
                      <a:pt x="1358" y="86"/>
                      <a:pt x="1156" y="99"/>
                      <a:pt x="937" y="99"/>
                    </a:cubicBezTo>
                    <a:cubicBezTo>
                      <a:pt x="646" y="99"/>
                      <a:pt x="327" y="76"/>
                      <a:pt x="0" y="1"/>
                    </a:cubicBezTo>
                    <a:close/>
                  </a:path>
                </a:pathLst>
              </a:custGeom>
              <a:solidFill>
                <a:srgbClr val="FF8CA7"/>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404;p67">
                <a:extLst>
                  <a:ext uri="{FF2B5EF4-FFF2-40B4-BE49-F238E27FC236}">
                    <a16:creationId xmlns:a16="http://schemas.microsoft.com/office/drawing/2014/main" id="{7BCC4152-D33F-544B-5D22-243AED97A40D}"/>
                  </a:ext>
                </a:extLst>
              </p:cNvPr>
              <p:cNvSpPr/>
              <p:nvPr/>
            </p:nvSpPr>
            <p:spPr>
              <a:xfrm>
                <a:off x="2612433" y="2426964"/>
                <a:ext cx="137704" cy="264450"/>
              </a:xfrm>
              <a:custGeom>
                <a:avLst/>
                <a:gdLst/>
                <a:ahLst/>
                <a:cxnLst/>
                <a:rect l="l" t="t" r="r" b="b"/>
                <a:pathLst>
                  <a:path w="466" h="895" extrusionOk="0">
                    <a:moveTo>
                      <a:pt x="199" y="1"/>
                    </a:moveTo>
                    <a:cubicBezTo>
                      <a:pt x="180" y="1"/>
                      <a:pt x="160" y="15"/>
                      <a:pt x="163" y="39"/>
                    </a:cubicBezTo>
                    <a:cubicBezTo>
                      <a:pt x="182" y="148"/>
                      <a:pt x="121" y="250"/>
                      <a:pt x="121" y="365"/>
                    </a:cubicBezTo>
                    <a:cubicBezTo>
                      <a:pt x="115" y="456"/>
                      <a:pt x="163" y="534"/>
                      <a:pt x="254" y="571"/>
                    </a:cubicBezTo>
                    <a:cubicBezTo>
                      <a:pt x="296" y="583"/>
                      <a:pt x="351" y="583"/>
                      <a:pt x="369" y="625"/>
                    </a:cubicBezTo>
                    <a:cubicBezTo>
                      <a:pt x="387" y="661"/>
                      <a:pt x="381" y="704"/>
                      <a:pt x="363" y="740"/>
                    </a:cubicBezTo>
                    <a:cubicBezTo>
                      <a:pt x="322" y="809"/>
                      <a:pt x="240" y="826"/>
                      <a:pt x="159" y="826"/>
                    </a:cubicBezTo>
                    <a:cubicBezTo>
                      <a:pt x="120" y="826"/>
                      <a:pt x="82" y="822"/>
                      <a:pt x="49" y="818"/>
                    </a:cubicBezTo>
                    <a:cubicBezTo>
                      <a:pt x="6" y="818"/>
                      <a:pt x="0" y="885"/>
                      <a:pt x="43" y="891"/>
                    </a:cubicBezTo>
                    <a:cubicBezTo>
                      <a:pt x="76" y="893"/>
                      <a:pt x="111" y="895"/>
                      <a:pt x="147" y="895"/>
                    </a:cubicBezTo>
                    <a:cubicBezTo>
                      <a:pt x="236" y="895"/>
                      <a:pt x="329" y="881"/>
                      <a:pt x="393" y="812"/>
                    </a:cubicBezTo>
                    <a:cubicBezTo>
                      <a:pt x="453" y="746"/>
                      <a:pt x="466" y="649"/>
                      <a:pt x="417" y="571"/>
                    </a:cubicBezTo>
                    <a:cubicBezTo>
                      <a:pt x="381" y="534"/>
                      <a:pt x="333" y="510"/>
                      <a:pt x="278" y="504"/>
                    </a:cubicBezTo>
                    <a:cubicBezTo>
                      <a:pt x="224" y="492"/>
                      <a:pt x="188" y="438"/>
                      <a:pt x="188" y="383"/>
                    </a:cubicBezTo>
                    <a:cubicBezTo>
                      <a:pt x="176" y="263"/>
                      <a:pt x="248" y="148"/>
                      <a:pt x="230" y="27"/>
                    </a:cubicBezTo>
                    <a:cubicBezTo>
                      <a:pt x="227" y="9"/>
                      <a:pt x="214" y="1"/>
                      <a:pt x="199" y="1"/>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405;p67">
                <a:extLst>
                  <a:ext uri="{FF2B5EF4-FFF2-40B4-BE49-F238E27FC236}">
                    <a16:creationId xmlns:a16="http://schemas.microsoft.com/office/drawing/2014/main" id="{83DF32F1-0B5D-D54E-FFBA-5A224E158CA9}"/>
                  </a:ext>
                </a:extLst>
              </p:cNvPr>
              <p:cNvSpPr/>
              <p:nvPr/>
            </p:nvSpPr>
            <p:spPr>
              <a:xfrm>
                <a:off x="2799780" y="2393280"/>
                <a:ext cx="289297" cy="146260"/>
              </a:xfrm>
              <a:custGeom>
                <a:avLst/>
                <a:gdLst/>
                <a:ahLst/>
                <a:cxnLst/>
                <a:rect l="l" t="t" r="r" b="b"/>
                <a:pathLst>
                  <a:path w="979" h="495" extrusionOk="0">
                    <a:moveTo>
                      <a:pt x="492" y="1"/>
                    </a:moveTo>
                    <a:cubicBezTo>
                      <a:pt x="483" y="1"/>
                      <a:pt x="475" y="1"/>
                      <a:pt x="466" y="2"/>
                    </a:cubicBezTo>
                    <a:cubicBezTo>
                      <a:pt x="152" y="26"/>
                      <a:pt x="1" y="455"/>
                      <a:pt x="43" y="491"/>
                    </a:cubicBezTo>
                    <a:cubicBezTo>
                      <a:pt x="45" y="493"/>
                      <a:pt x="48" y="494"/>
                      <a:pt x="51" y="494"/>
                    </a:cubicBezTo>
                    <a:cubicBezTo>
                      <a:pt x="99" y="494"/>
                      <a:pt x="254" y="292"/>
                      <a:pt x="514" y="286"/>
                    </a:cubicBezTo>
                    <a:cubicBezTo>
                      <a:pt x="523" y="286"/>
                      <a:pt x="531" y="285"/>
                      <a:pt x="539" y="285"/>
                    </a:cubicBezTo>
                    <a:cubicBezTo>
                      <a:pt x="759" y="285"/>
                      <a:pt x="902" y="428"/>
                      <a:pt x="946" y="428"/>
                    </a:cubicBezTo>
                    <a:cubicBezTo>
                      <a:pt x="950" y="428"/>
                      <a:pt x="953" y="427"/>
                      <a:pt x="955" y="425"/>
                    </a:cubicBezTo>
                    <a:cubicBezTo>
                      <a:pt x="979" y="396"/>
                      <a:pt x="786" y="1"/>
                      <a:pt x="492" y="1"/>
                    </a:cubicBezTo>
                    <a:close/>
                  </a:path>
                </a:pathLst>
              </a:custGeom>
              <a:solidFill>
                <a:srgbClr val="00112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406;p67">
                <a:extLst>
                  <a:ext uri="{FF2B5EF4-FFF2-40B4-BE49-F238E27FC236}">
                    <a16:creationId xmlns:a16="http://schemas.microsoft.com/office/drawing/2014/main" id="{B99A3163-21DB-B578-00EE-6553D05602D4}"/>
                  </a:ext>
                </a:extLst>
              </p:cNvPr>
              <p:cNvSpPr/>
              <p:nvPr/>
            </p:nvSpPr>
            <p:spPr>
              <a:xfrm>
                <a:off x="2053639" y="2396825"/>
                <a:ext cx="289297" cy="146260"/>
              </a:xfrm>
              <a:custGeom>
                <a:avLst/>
                <a:gdLst/>
                <a:ahLst/>
                <a:cxnLst/>
                <a:rect l="l" t="t" r="r" b="b"/>
                <a:pathLst>
                  <a:path w="979" h="495" extrusionOk="0">
                    <a:moveTo>
                      <a:pt x="492" y="1"/>
                    </a:moveTo>
                    <a:cubicBezTo>
                      <a:pt x="483" y="1"/>
                      <a:pt x="474" y="1"/>
                      <a:pt x="465" y="2"/>
                    </a:cubicBezTo>
                    <a:cubicBezTo>
                      <a:pt x="157" y="26"/>
                      <a:pt x="0" y="449"/>
                      <a:pt x="42" y="491"/>
                    </a:cubicBezTo>
                    <a:cubicBezTo>
                      <a:pt x="45" y="493"/>
                      <a:pt x="47" y="494"/>
                      <a:pt x="50" y="494"/>
                    </a:cubicBezTo>
                    <a:cubicBezTo>
                      <a:pt x="98" y="494"/>
                      <a:pt x="253" y="291"/>
                      <a:pt x="514" y="280"/>
                    </a:cubicBezTo>
                    <a:cubicBezTo>
                      <a:pt x="518" y="280"/>
                      <a:pt x="522" y="280"/>
                      <a:pt x="526" y="280"/>
                    </a:cubicBezTo>
                    <a:cubicBezTo>
                      <a:pt x="753" y="280"/>
                      <a:pt x="906" y="428"/>
                      <a:pt x="947" y="428"/>
                    </a:cubicBezTo>
                    <a:cubicBezTo>
                      <a:pt x="950" y="428"/>
                      <a:pt x="953" y="427"/>
                      <a:pt x="955" y="425"/>
                    </a:cubicBezTo>
                    <a:cubicBezTo>
                      <a:pt x="978" y="396"/>
                      <a:pt x="791" y="1"/>
                      <a:pt x="492" y="1"/>
                    </a:cubicBezTo>
                    <a:close/>
                  </a:path>
                </a:pathLst>
              </a:custGeom>
              <a:solidFill>
                <a:srgbClr val="00112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5" name="مجموعة 254">
                <a:extLst>
                  <a:ext uri="{FF2B5EF4-FFF2-40B4-BE49-F238E27FC236}">
                    <a16:creationId xmlns:a16="http://schemas.microsoft.com/office/drawing/2014/main" id="{DB3F6CAD-6FB0-F605-2E82-2C42624F9C51}"/>
                  </a:ext>
                </a:extLst>
              </p:cNvPr>
              <p:cNvGrpSpPr/>
              <p:nvPr/>
            </p:nvGrpSpPr>
            <p:grpSpPr>
              <a:xfrm>
                <a:off x="2193476" y="2747154"/>
                <a:ext cx="742894" cy="339797"/>
                <a:chOff x="5555884" y="2747259"/>
                <a:chExt cx="742894" cy="339797"/>
              </a:xfrm>
            </p:grpSpPr>
            <p:sp>
              <p:nvSpPr>
                <p:cNvPr id="288" name="Google Shape;2407;p67">
                  <a:extLst>
                    <a:ext uri="{FF2B5EF4-FFF2-40B4-BE49-F238E27FC236}">
                      <a16:creationId xmlns:a16="http://schemas.microsoft.com/office/drawing/2014/main" id="{4E4C46E3-55DF-78DA-8AEE-78D1958E6E89}"/>
                    </a:ext>
                  </a:extLst>
                </p:cNvPr>
                <p:cNvSpPr/>
                <p:nvPr/>
              </p:nvSpPr>
              <p:spPr>
                <a:xfrm>
                  <a:off x="5555884" y="2747259"/>
                  <a:ext cx="742894" cy="339797"/>
                </a:xfrm>
                <a:custGeom>
                  <a:avLst/>
                  <a:gdLst/>
                  <a:ahLst/>
                  <a:cxnLst/>
                  <a:rect l="l" t="t" r="r" b="b"/>
                  <a:pathLst>
                    <a:path w="2514" h="1150" extrusionOk="0">
                      <a:moveTo>
                        <a:pt x="2231" y="0"/>
                      </a:moveTo>
                      <a:cubicBezTo>
                        <a:pt x="2163" y="0"/>
                        <a:pt x="2090" y="24"/>
                        <a:pt x="2018" y="55"/>
                      </a:cubicBezTo>
                      <a:cubicBezTo>
                        <a:pt x="2006" y="61"/>
                        <a:pt x="1994" y="67"/>
                        <a:pt x="1982" y="73"/>
                      </a:cubicBezTo>
                      <a:cubicBezTo>
                        <a:pt x="1934" y="91"/>
                        <a:pt x="1891" y="115"/>
                        <a:pt x="1849" y="127"/>
                      </a:cubicBezTo>
                      <a:cubicBezTo>
                        <a:pt x="1710" y="188"/>
                        <a:pt x="1571" y="224"/>
                        <a:pt x="1420" y="248"/>
                      </a:cubicBezTo>
                      <a:lnTo>
                        <a:pt x="1378" y="248"/>
                      </a:lnTo>
                      <a:cubicBezTo>
                        <a:pt x="1311" y="257"/>
                        <a:pt x="1243" y="261"/>
                        <a:pt x="1176" y="261"/>
                      </a:cubicBezTo>
                      <a:cubicBezTo>
                        <a:pt x="1012" y="261"/>
                        <a:pt x="847" y="236"/>
                        <a:pt x="689" y="194"/>
                      </a:cubicBezTo>
                      <a:lnTo>
                        <a:pt x="647" y="182"/>
                      </a:lnTo>
                      <a:lnTo>
                        <a:pt x="622" y="169"/>
                      </a:lnTo>
                      <a:cubicBezTo>
                        <a:pt x="521" y="134"/>
                        <a:pt x="365" y="61"/>
                        <a:pt x="232" y="61"/>
                      </a:cubicBezTo>
                      <a:cubicBezTo>
                        <a:pt x="183" y="61"/>
                        <a:pt x="136" y="71"/>
                        <a:pt x="97" y="97"/>
                      </a:cubicBezTo>
                      <a:cubicBezTo>
                        <a:pt x="48" y="133"/>
                        <a:pt x="18" y="182"/>
                        <a:pt x="6" y="242"/>
                      </a:cubicBezTo>
                      <a:cubicBezTo>
                        <a:pt x="0" y="284"/>
                        <a:pt x="0" y="333"/>
                        <a:pt x="12" y="381"/>
                      </a:cubicBezTo>
                      <a:cubicBezTo>
                        <a:pt x="67" y="629"/>
                        <a:pt x="230" y="834"/>
                        <a:pt x="453" y="937"/>
                      </a:cubicBezTo>
                      <a:cubicBezTo>
                        <a:pt x="465" y="949"/>
                        <a:pt x="477" y="955"/>
                        <a:pt x="490" y="961"/>
                      </a:cubicBezTo>
                      <a:cubicBezTo>
                        <a:pt x="586" y="1003"/>
                        <a:pt x="683" y="1046"/>
                        <a:pt x="786" y="1076"/>
                      </a:cubicBezTo>
                      <a:cubicBezTo>
                        <a:pt x="960" y="1125"/>
                        <a:pt x="1139" y="1149"/>
                        <a:pt x="1318" y="1149"/>
                      </a:cubicBezTo>
                      <a:cubicBezTo>
                        <a:pt x="1338" y="1149"/>
                        <a:pt x="1358" y="1149"/>
                        <a:pt x="1378" y="1148"/>
                      </a:cubicBezTo>
                      <a:lnTo>
                        <a:pt x="1420" y="1148"/>
                      </a:lnTo>
                      <a:cubicBezTo>
                        <a:pt x="1752" y="1130"/>
                        <a:pt x="2085" y="1027"/>
                        <a:pt x="2296" y="804"/>
                      </a:cubicBezTo>
                      <a:cubicBezTo>
                        <a:pt x="2302" y="792"/>
                        <a:pt x="2314" y="786"/>
                        <a:pt x="2326" y="774"/>
                      </a:cubicBezTo>
                      <a:cubicBezTo>
                        <a:pt x="2387" y="695"/>
                        <a:pt x="2435" y="611"/>
                        <a:pt x="2465" y="520"/>
                      </a:cubicBezTo>
                      <a:cubicBezTo>
                        <a:pt x="2514" y="393"/>
                        <a:pt x="2508" y="254"/>
                        <a:pt x="2447" y="133"/>
                      </a:cubicBezTo>
                      <a:cubicBezTo>
                        <a:pt x="2388" y="35"/>
                        <a:pt x="2313" y="0"/>
                        <a:pt x="22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408;p67">
                  <a:extLst>
                    <a:ext uri="{FF2B5EF4-FFF2-40B4-BE49-F238E27FC236}">
                      <a16:creationId xmlns:a16="http://schemas.microsoft.com/office/drawing/2014/main" id="{CA54CB18-7656-38E0-975D-7ABD3A67C7A4}"/>
                    </a:ext>
                  </a:extLst>
                </p:cNvPr>
                <p:cNvSpPr/>
                <p:nvPr/>
              </p:nvSpPr>
              <p:spPr>
                <a:xfrm>
                  <a:off x="5962789" y="2818469"/>
                  <a:ext cx="13001" cy="268292"/>
                </a:xfrm>
                <a:custGeom>
                  <a:avLst/>
                  <a:gdLst/>
                  <a:ahLst/>
                  <a:cxnLst/>
                  <a:rect l="l" t="t" r="r" b="b"/>
                  <a:pathLst>
                    <a:path w="44" h="908" extrusionOk="0">
                      <a:moveTo>
                        <a:pt x="1" y="1"/>
                      </a:moveTo>
                      <a:cubicBezTo>
                        <a:pt x="7" y="345"/>
                        <a:pt x="7" y="756"/>
                        <a:pt x="1" y="907"/>
                      </a:cubicBezTo>
                      <a:lnTo>
                        <a:pt x="43" y="907"/>
                      </a:lnTo>
                      <a:lnTo>
                        <a:pt x="43" y="1"/>
                      </a:ln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409;p67">
                  <a:extLst>
                    <a:ext uri="{FF2B5EF4-FFF2-40B4-BE49-F238E27FC236}">
                      <a16:creationId xmlns:a16="http://schemas.microsoft.com/office/drawing/2014/main" id="{7723C357-5674-4724-A877-1F60562CCCA9}"/>
                    </a:ext>
                  </a:extLst>
                </p:cNvPr>
                <p:cNvSpPr/>
                <p:nvPr/>
              </p:nvSpPr>
              <p:spPr>
                <a:xfrm>
                  <a:off x="5689745" y="2797195"/>
                  <a:ext cx="69739" cy="234017"/>
                </a:xfrm>
                <a:custGeom>
                  <a:avLst/>
                  <a:gdLst/>
                  <a:ahLst/>
                  <a:cxnLst/>
                  <a:rect l="l" t="t" r="r" b="b"/>
                  <a:pathLst>
                    <a:path w="236" h="792" extrusionOk="0">
                      <a:moveTo>
                        <a:pt x="194" y="0"/>
                      </a:moveTo>
                      <a:lnTo>
                        <a:pt x="0" y="768"/>
                      </a:lnTo>
                      <a:cubicBezTo>
                        <a:pt x="12" y="780"/>
                        <a:pt x="24" y="786"/>
                        <a:pt x="37" y="792"/>
                      </a:cubicBezTo>
                      <a:lnTo>
                        <a:pt x="236" y="13"/>
                      </a:lnTo>
                      <a:lnTo>
                        <a:pt x="194" y="0"/>
                      </a:ln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410;p67">
                  <a:extLst>
                    <a:ext uri="{FF2B5EF4-FFF2-40B4-BE49-F238E27FC236}">
                      <a16:creationId xmlns:a16="http://schemas.microsoft.com/office/drawing/2014/main" id="{76C84313-A195-0053-DB05-983271A8A4BA}"/>
                    </a:ext>
                  </a:extLst>
                </p:cNvPr>
                <p:cNvSpPr/>
                <p:nvPr/>
              </p:nvSpPr>
              <p:spPr>
                <a:xfrm>
                  <a:off x="6141272" y="2761442"/>
                  <a:ext cx="102244" cy="223380"/>
                </a:xfrm>
                <a:custGeom>
                  <a:avLst/>
                  <a:gdLst/>
                  <a:ahLst/>
                  <a:cxnLst/>
                  <a:rect l="l" t="t" r="r" b="b"/>
                  <a:pathLst>
                    <a:path w="346" h="756" extrusionOk="0">
                      <a:moveTo>
                        <a:pt x="43" y="1"/>
                      </a:moveTo>
                      <a:cubicBezTo>
                        <a:pt x="25" y="7"/>
                        <a:pt x="13" y="13"/>
                        <a:pt x="1" y="19"/>
                      </a:cubicBezTo>
                      <a:lnTo>
                        <a:pt x="315" y="756"/>
                      </a:lnTo>
                      <a:cubicBezTo>
                        <a:pt x="321" y="744"/>
                        <a:pt x="333" y="732"/>
                        <a:pt x="345" y="720"/>
                      </a:cubicBezTo>
                      <a:lnTo>
                        <a:pt x="43" y="1"/>
                      </a:ln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6" name="Google Shape;2411;p67">
                <a:extLst>
                  <a:ext uri="{FF2B5EF4-FFF2-40B4-BE49-F238E27FC236}">
                    <a16:creationId xmlns:a16="http://schemas.microsoft.com/office/drawing/2014/main" id="{1E52FEA2-D77C-A330-6D1A-09F28CF57128}"/>
                  </a:ext>
                </a:extLst>
              </p:cNvPr>
              <p:cNvSpPr/>
              <p:nvPr/>
            </p:nvSpPr>
            <p:spPr>
              <a:xfrm>
                <a:off x="1263765" y="2703528"/>
                <a:ext cx="465121" cy="532152"/>
              </a:xfrm>
              <a:custGeom>
                <a:avLst/>
                <a:gdLst/>
                <a:ahLst/>
                <a:cxnLst/>
                <a:rect l="l" t="t" r="r" b="b"/>
                <a:pathLst>
                  <a:path w="1574" h="1801" extrusionOk="0">
                    <a:moveTo>
                      <a:pt x="764" y="1"/>
                    </a:moveTo>
                    <a:cubicBezTo>
                      <a:pt x="630" y="1"/>
                      <a:pt x="491" y="106"/>
                      <a:pt x="365" y="396"/>
                    </a:cubicBezTo>
                    <a:cubicBezTo>
                      <a:pt x="1" y="1207"/>
                      <a:pt x="579" y="1800"/>
                      <a:pt x="1115" y="1800"/>
                    </a:cubicBezTo>
                    <a:cubicBezTo>
                      <a:pt x="1282" y="1800"/>
                      <a:pt x="1444" y="1743"/>
                      <a:pt x="1573" y="1617"/>
                    </a:cubicBezTo>
                    <a:lnTo>
                      <a:pt x="1483" y="1049"/>
                    </a:lnTo>
                    <a:cubicBezTo>
                      <a:pt x="1446" y="759"/>
                      <a:pt x="1332" y="493"/>
                      <a:pt x="1156" y="263"/>
                    </a:cubicBezTo>
                    <a:cubicBezTo>
                      <a:pt x="1044" y="120"/>
                      <a:pt x="907" y="1"/>
                      <a:pt x="764" y="1"/>
                    </a:cubicBezTo>
                    <a:close/>
                  </a:path>
                </a:pathLst>
              </a:custGeom>
              <a:solidFill>
                <a:srgbClr val="FFA1BA"/>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412;p67">
                <a:extLst>
                  <a:ext uri="{FF2B5EF4-FFF2-40B4-BE49-F238E27FC236}">
                    <a16:creationId xmlns:a16="http://schemas.microsoft.com/office/drawing/2014/main" id="{493FC22C-B34A-3CDB-DD0D-41486AF0B0BA}"/>
                  </a:ext>
                </a:extLst>
              </p:cNvPr>
              <p:cNvSpPr/>
              <p:nvPr/>
            </p:nvSpPr>
            <p:spPr>
              <a:xfrm>
                <a:off x="1425108" y="2867518"/>
                <a:ext cx="203896" cy="189399"/>
              </a:xfrm>
              <a:custGeom>
                <a:avLst/>
                <a:gdLst/>
                <a:ahLst/>
                <a:cxnLst/>
                <a:rect l="l" t="t" r="r" b="b"/>
                <a:pathLst>
                  <a:path w="690" h="641" extrusionOk="0">
                    <a:moveTo>
                      <a:pt x="288" y="1"/>
                    </a:moveTo>
                    <a:cubicBezTo>
                      <a:pt x="201" y="1"/>
                      <a:pt x="115" y="31"/>
                      <a:pt x="42" y="89"/>
                    </a:cubicBezTo>
                    <a:cubicBezTo>
                      <a:pt x="1" y="126"/>
                      <a:pt x="38" y="185"/>
                      <a:pt x="82" y="185"/>
                    </a:cubicBezTo>
                    <a:cubicBezTo>
                      <a:pt x="95" y="185"/>
                      <a:pt x="109" y="180"/>
                      <a:pt x="121" y="167"/>
                    </a:cubicBezTo>
                    <a:cubicBezTo>
                      <a:pt x="173" y="127"/>
                      <a:pt x="236" y="106"/>
                      <a:pt x="300" y="106"/>
                    </a:cubicBezTo>
                    <a:cubicBezTo>
                      <a:pt x="341" y="106"/>
                      <a:pt x="383" y="115"/>
                      <a:pt x="423" y="131"/>
                    </a:cubicBezTo>
                    <a:cubicBezTo>
                      <a:pt x="290" y="191"/>
                      <a:pt x="194" y="312"/>
                      <a:pt x="169" y="457"/>
                    </a:cubicBezTo>
                    <a:cubicBezTo>
                      <a:pt x="169" y="494"/>
                      <a:pt x="198" y="514"/>
                      <a:pt x="227" y="514"/>
                    </a:cubicBezTo>
                    <a:cubicBezTo>
                      <a:pt x="251" y="514"/>
                      <a:pt x="276" y="500"/>
                      <a:pt x="284" y="469"/>
                    </a:cubicBezTo>
                    <a:lnTo>
                      <a:pt x="284" y="445"/>
                    </a:lnTo>
                    <a:lnTo>
                      <a:pt x="284" y="439"/>
                    </a:lnTo>
                    <a:cubicBezTo>
                      <a:pt x="284" y="433"/>
                      <a:pt x="284" y="433"/>
                      <a:pt x="284" y="427"/>
                    </a:cubicBezTo>
                    <a:cubicBezTo>
                      <a:pt x="290" y="415"/>
                      <a:pt x="296" y="397"/>
                      <a:pt x="302" y="385"/>
                    </a:cubicBezTo>
                    <a:cubicBezTo>
                      <a:pt x="308" y="379"/>
                      <a:pt x="308" y="373"/>
                      <a:pt x="314" y="367"/>
                    </a:cubicBezTo>
                    <a:cubicBezTo>
                      <a:pt x="314" y="367"/>
                      <a:pt x="314" y="361"/>
                      <a:pt x="314" y="361"/>
                    </a:cubicBezTo>
                    <a:lnTo>
                      <a:pt x="326" y="349"/>
                    </a:lnTo>
                    <a:cubicBezTo>
                      <a:pt x="333" y="336"/>
                      <a:pt x="345" y="324"/>
                      <a:pt x="351" y="312"/>
                    </a:cubicBezTo>
                    <a:lnTo>
                      <a:pt x="363" y="306"/>
                    </a:lnTo>
                    <a:cubicBezTo>
                      <a:pt x="369" y="300"/>
                      <a:pt x="369" y="294"/>
                      <a:pt x="375" y="288"/>
                    </a:cubicBezTo>
                    <a:cubicBezTo>
                      <a:pt x="387" y="276"/>
                      <a:pt x="399" y="270"/>
                      <a:pt x="417" y="258"/>
                    </a:cubicBezTo>
                    <a:lnTo>
                      <a:pt x="423" y="252"/>
                    </a:lnTo>
                    <a:lnTo>
                      <a:pt x="429" y="252"/>
                    </a:lnTo>
                    <a:lnTo>
                      <a:pt x="453" y="240"/>
                    </a:lnTo>
                    <a:cubicBezTo>
                      <a:pt x="465" y="234"/>
                      <a:pt x="484" y="228"/>
                      <a:pt x="496" y="228"/>
                    </a:cubicBezTo>
                    <a:cubicBezTo>
                      <a:pt x="502" y="222"/>
                      <a:pt x="508" y="222"/>
                      <a:pt x="514" y="216"/>
                    </a:cubicBezTo>
                    <a:cubicBezTo>
                      <a:pt x="586" y="312"/>
                      <a:pt x="598" y="445"/>
                      <a:pt x="532" y="554"/>
                    </a:cubicBezTo>
                    <a:cubicBezTo>
                      <a:pt x="505" y="594"/>
                      <a:pt x="541" y="641"/>
                      <a:pt x="581" y="641"/>
                    </a:cubicBezTo>
                    <a:cubicBezTo>
                      <a:pt x="595" y="641"/>
                      <a:pt x="610" y="635"/>
                      <a:pt x="623" y="620"/>
                    </a:cubicBezTo>
                    <a:cubicBezTo>
                      <a:pt x="665" y="548"/>
                      <a:pt x="689" y="463"/>
                      <a:pt x="689" y="379"/>
                    </a:cubicBezTo>
                    <a:cubicBezTo>
                      <a:pt x="683" y="234"/>
                      <a:pt x="592" y="101"/>
                      <a:pt x="459" y="40"/>
                    </a:cubicBezTo>
                    <a:cubicBezTo>
                      <a:pt x="404" y="14"/>
                      <a:pt x="346" y="1"/>
                      <a:pt x="288" y="1"/>
                    </a:cubicBezTo>
                    <a:close/>
                  </a:path>
                </a:pathLst>
              </a:custGeom>
              <a:solidFill>
                <a:srgbClr val="FF8CA7"/>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413;p67">
                <a:extLst>
                  <a:ext uri="{FF2B5EF4-FFF2-40B4-BE49-F238E27FC236}">
                    <a16:creationId xmlns:a16="http://schemas.microsoft.com/office/drawing/2014/main" id="{1CB83D1C-F0D8-17B5-C3A2-4A2377B7FC8E}"/>
                  </a:ext>
                </a:extLst>
              </p:cNvPr>
              <p:cNvSpPr/>
              <p:nvPr/>
            </p:nvSpPr>
            <p:spPr>
              <a:xfrm>
                <a:off x="3226485" y="2504379"/>
                <a:ext cx="20094" cy="13887"/>
              </a:xfrm>
              <a:custGeom>
                <a:avLst/>
                <a:gdLst/>
                <a:ahLst/>
                <a:cxnLst/>
                <a:rect l="l" t="t" r="r" b="b"/>
                <a:pathLst>
                  <a:path w="68" h="47" extrusionOk="0">
                    <a:moveTo>
                      <a:pt x="31" y="1"/>
                    </a:moveTo>
                    <a:cubicBezTo>
                      <a:pt x="13" y="1"/>
                      <a:pt x="1" y="13"/>
                      <a:pt x="1" y="31"/>
                    </a:cubicBezTo>
                    <a:cubicBezTo>
                      <a:pt x="1" y="42"/>
                      <a:pt x="5" y="46"/>
                      <a:pt x="11" y="46"/>
                    </a:cubicBezTo>
                    <a:cubicBezTo>
                      <a:pt x="31" y="46"/>
                      <a:pt x="68" y="1"/>
                      <a:pt x="31" y="1"/>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414;p67">
                <a:extLst>
                  <a:ext uri="{FF2B5EF4-FFF2-40B4-BE49-F238E27FC236}">
                    <a16:creationId xmlns:a16="http://schemas.microsoft.com/office/drawing/2014/main" id="{B2447414-DECC-19D3-A801-CE0DEFC34620}"/>
                  </a:ext>
                </a:extLst>
              </p:cNvPr>
              <p:cNvSpPr/>
              <p:nvPr/>
            </p:nvSpPr>
            <p:spPr>
              <a:xfrm>
                <a:off x="2608887" y="2541313"/>
                <a:ext cx="19799" cy="17728"/>
              </a:xfrm>
              <a:custGeom>
                <a:avLst/>
                <a:gdLst/>
                <a:ahLst/>
                <a:cxnLst/>
                <a:rect l="l" t="t" r="r" b="b"/>
                <a:pathLst>
                  <a:path w="67" h="60" extrusionOk="0">
                    <a:moveTo>
                      <a:pt x="33" y="1"/>
                    </a:moveTo>
                    <a:cubicBezTo>
                      <a:pt x="17" y="1"/>
                      <a:pt x="0" y="11"/>
                      <a:pt x="0" y="33"/>
                    </a:cubicBezTo>
                    <a:cubicBezTo>
                      <a:pt x="0" y="51"/>
                      <a:pt x="17" y="60"/>
                      <a:pt x="33" y="60"/>
                    </a:cubicBezTo>
                    <a:cubicBezTo>
                      <a:pt x="50" y="60"/>
                      <a:pt x="67" y="51"/>
                      <a:pt x="67" y="33"/>
                    </a:cubicBezTo>
                    <a:cubicBezTo>
                      <a:pt x="67" y="11"/>
                      <a:pt x="50" y="1"/>
                      <a:pt x="33" y="1"/>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415;p67">
                <a:extLst>
                  <a:ext uri="{FF2B5EF4-FFF2-40B4-BE49-F238E27FC236}">
                    <a16:creationId xmlns:a16="http://schemas.microsoft.com/office/drawing/2014/main" id="{7A92A207-9EAD-CB43-9539-8403BABA9682}"/>
                  </a:ext>
                </a:extLst>
              </p:cNvPr>
              <p:cNvSpPr/>
              <p:nvPr/>
            </p:nvSpPr>
            <p:spPr>
              <a:xfrm>
                <a:off x="2890795" y="2627592"/>
                <a:ext cx="21867" cy="18024"/>
              </a:xfrm>
              <a:custGeom>
                <a:avLst/>
                <a:gdLst/>
                <a:ahLst/>
                <a:cxnLst/>
                <a:rect l="l" t="t" r="r" b="b"/>
                <a:pathLst>
                  <a:path w="74" h="61" extrusionOk="0">
                    <a:moveTo>
                      <a:pt x="31" y="0"/>
                    </a:moveTo>
                    <a:cubicBezTo>
                      <a:pt x="13" y="0"/>
                      <a:pt x="1" y="13"/>
                      <a:pt x="1" y="31"/>
                    </a:cubicBezTo>
                    <a:cubicBezTo>
                      <a:pt x="1" y="49"/>
                      <a:pt x="13" y="61"/>
                      <a:pt x="31" y="61"/>
                    </a:cubicBezTo>
                    <a:cubicBezTo>
                      <a:pt x="73" y="61"/>
                      <a:pt x="73" y="0"/>
                      <a:pt x="31" y="0"/>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416;p67">
                <a:extLst>
                  <a:ext uri="{FF2B5EF4-FFF2-40B4-BE49-F238E27FC236}">
                    <a16:creationId xmlns:a16="http://schemas.microsoft.com/office/drawing/2014/main" id="{F9BE3B53-D8BC-B47F-5BAF-71A2B0DC7039}"/>
                  </a:ext>
                </a:extLst>
              </p:cNvPr>
              <p:cNvSpPr/>
              <p:nvPr/>
            </p:nvSpPr>
            <p:spPr>
              <a:xfrm>
                <a:off x="2999836" y="2598931"/>
                <a:ext cx="21572" cy="13887"/>
              </a:xfrm>
              <a:custGeom>
                <a:avLst/>
                <a:gdLst/>
                <a:ahLst/>
                <a:cxnLst/>
                <a:rect l="l" t="t" r="r" b="b"/>
                <a:pathLst>
                  <a:path w="73" h="47" extrusionOk="0">
                    <a:moveTo>
                      <a:pt x="31" y="1"/>
                    </a:moveTo>
                    <a:cubicBezTo>
                      <a:pt x="19" y="1"/>
                      <a:pt x="0" y="13"/>
                      <a:pt x="0" y="31"/>
                    </a:cubicBezTo>
                    <a:cubicBezTo>
                      <a:pt x="0" y="42"/>
                      <a:pt x="5" y="47"/>
                      <a:pt x="12" y="47"/>
                    </a:cubicBezTo>
                    <a:cubicBezTo>
                      <a:pt x="33" y="47"/>
                      <a:pt x="72" y="1"/>
                      <a:pt x="31" y="1"/>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417;p67">
                <a:extLst>
                  <a:ext uri="{FF2B5EF4-FFF2-40B4-BE49-F238E27FC236}">
                    <a16:creationId xmlns:a16="http://schemas.microsoft.com/office/drawing/2014/main" id="{F4517BE4-A305-0835-4EB5-03F4615CC42F}"/>
                  </a:ext>
                </a:extLst>
              </p:cNvPr>
              <p:cNvSpPr/>
              <p:nvPr/>
            </p:nvSpPr>
            <p:spPr>
              <a:xfrm>
                <a:off x="2901728" y="2548995"/>
                <a:ext cx="21276" cy="13887"/>
              </a:xfrm>
              <a:custGeom>
                <a:avLst/>
                <a:gdLst/>
                <a:ahLst/>
                <a:cxnLst/>
                <a:rect l="l" t="t" r="r" b="b"/>
                <a:pathLst>
                  <a:path w="72" h="47" extrusionOk="0">
                    <a:moveTo>
                      <a:pt x="30" y="1"/>
                    </a:moveTo>
                    <a:cubicBezTo>
                      <a:pt x="12" y="1"/>
                      <a:pt x="0" y="13"/>
                      <a:pt x="0" y="31"/>
                    </a:cubicBezTo>
                    <a:cubicBezTo>
                      <a:pt x="0" y="42"/>
                      <a:pt x="5" y="47"/>
                      <a:pt x="11" y="47"/>
                    </a:cubicBezTo>
                    <a:cubicBezTo>
                      <a:pt x="32" y="47"/>
                      <a:pt x="72" y="1"/>
                      <a:pt x="30" y="1"/>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418;p67">
                <a:extLst>
                  <a:ext uri="{FF2B5EF4-FFF2-40B4-BE49-F238E27FC236}">
                    <a16:creationId xmlns:a16="http://schemas.microsoft.com/office/drawing/2014/main" id="{404298A0-DC01-44E6-84FD-9F672EA483D3}"/>
                  </a:ext>
                </a:extLst>
              </p:cNvPr>
              <p:cNvSpPr/>
              <p:nvPr/>
            </p:nvSpPr>
            <p:spPr>
              <a:xfrm>
                <a:off x="3107102" y="2556086"/>
                <a:ext cx="21867" cy="13887"/>
              </a:xfrm>
              <a:custGeom>
                <a:avLst/>
                <a:gdLst/>
                <a:ahLst/>
                <a:cxnLst/>
                <a:rect l="l" t="t" r="r" b="b"/>
                <a:pathLst>
                  <a:path w="74" h="47" extrusionOk="0">
                    <a:moveTo>
                      <a:pt x="36" y="1"/>
                    </a:moveTo>
                    <a:cubicBezTo>
                      <a:pt x="18" y="1"/>
                      <a:pt x="0" y="13"/>
                      <a:pt x="0" y="31"/>
                    </a:cubicBezTo>
                    <a:cubicBezTo>
                      <a:pt x="0" y="42"/>
                      <a:pt x="5" y="47"/>
                      <a:pt x="11" y="47"/>
                    </a:cubicBezTo>
                    <a:cubicBezTo>
                      <a:pt x="32" y="47"/>
                      <a:pt x="73" y="1"/>
                      <a:pt x="36" y="1"/>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419;p67">
                <a:extLst>
                  <a:ext uri="{FF2B5EF4-FFF2-40B4-BE49-F238E27FC236}">
                    <a16:creationId xmlns:a16="http://schemas.microsoft.com/office/drawing/2014/main" id="{54B0EC89-FCD4-7B3C-4BC5-6A31C2E5756F}"/>
                  </a:ext>
                </a:extLst>
              </p:cNvPr>
              <p:cNvSpPr/>
              <p:nvPr/>
            </p:nvSpPr>
            <p:spPr>
              <a:xfrm>
                <a:off x="2494528" y="2607794"/>
                <a:ext cx="18026" cy="18319"/>
              </a:xfrm>
              <a:custGeom>
                <a:avLst/>
                <a:gdLst/>
                <a:ahLst/>
                <a:cxnLst/>
                <a:rect l="l" t="t" r="r" b="b"/>
                <a:pathLst>
                  <a:path w="61" h="62" extrusionOk="0">
                    <a:moveTo>
                      <a:pt x="31" y="1"/>
                    </a:moveTo>
                    <a:cubicBezTo>
                      <a:pt x="19" y="1"/>
                      <a:pt x="1" y="19"/>
                      <a:pt x="1" y="31"/>
                    </a:cubicBezTo>
                    <a:cubicBezTo>
                      <a:pt x="1" y="49"/>
                      <a:pt x="19" y="61"/>
                      <a:pt x="31" y="61"/>
                    </a:cubicBezTo>
                    <a:cubicBezTo>
                      <a:pt x="49" y="61"/>
                      <a:pt x="61" y="49"/>
                      <a:pt x="61" y="31"/>
                    </a:cubicBezTo>
                    <a:cubicBezTo>
                      <a:pt x="61" y="19"/>
                      <a:pt x="49" y="1"/>
                      <a:pt x="31" y="1"/>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420;p67">
                <a:extLst>
                  <a:ext uri="{FF2B5EF4-FFF2-40B4-BE49-F238E27FC236}">
                    <a16:creationId xmlns:a16="http://schemas.microsoft.com/office/drawing/2014/main" id="{25EE909C-16B9-C928-94AD-29C664CB0538}"/>
                  </a:ext>
                </a:extLst>
              </p:cNvPr>
              <p:cNvSpPr/>
              <p:nvPr/>
            </p:nvSpPr>
            <p:spPr>
              <a:xfrm>
                <a:off x="2040934" y="2663344"/>
                <a:ext cx="20094" cy="13887"/>
              </a:xfrm>
              <a:custGeom>
                <a:avLst/>
                <a:gdLst/>
                <a:ahLst/>
                <a:cxnLst/>
                <a:rect l="l" t="t" r="r" b="b"/>
                <a:pathLst>
                  <a:path w="68" h="47" extrusionOk="0">
                    <a:moveTo>
                      <a:pt x="31" y="0"/>
                    </a:moveTo>
                    <a:cubicBezTo>
                      <a:pt x="13" y="0"/>
                      <a:pt x="1" y="12"/>
                      <a:pt x="1" y="31"/>
                    </a:cubicBezTo>
                    <a:cubicBezTo>
                      <a:pt x="1" y="42"/>
                      <a:pt x="5" y="46"/>
                      <a:pt x="11" y="46"/>
                    </a:cubicBezTo>
                    <a:cubicBezTo>
                      <a:pt x="31" y="46"/>
                      <a:pt x="68" y="0"/>
                      <a:pt x="31" y="0"/>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421;p67">
                <a:extLst>
                  <a:ext uri="{FF2B5EF4-FFF2-40B4-BE49-F238E27FC236}">
                    <a16:creationId xmlns:a16="http://schemas.microsoft.com/office/drawing/2014/main" id="{A92AB81F-E351-ADB7-DD39-A19865E5D3BF}"/>
                  </a:ext>
                </a:extLst>
              </p:cNvPr>
              <p:cNvSpPr/>
              <p:nvPr/>
            </p:nvSpPr>
            <p:spPr>
              <a:xfrm>
                <a:off x="2082007" y="2561405"/>
                <a:ext cx="20094" cy="13887"/>
              </a:xfrm>
              <a:custGeom>
                <a:avLst/>
                <a:gdLst/>
                <a:ahLst/>
                <a:cxnLst/>
                <a:rect l="l" t="t" r="r" b="b"/>
                <a:pathLst>
                  <a:path w="68" h="47" extrusionOk="0">
                    <a:moveTo>
                      <a:pt x="31" y="1"/>
                    </a:moveTo>
                    <a:cubicBezTo>
                      <a:pt x="13" y="1"/>
                      <a:pt x="1" y="13"/>
                      <a:pt x="1" y="31"/>
                    </a:cubicBezTo>
                    <a:cubicBezTo>
                      <a:pt x="1" y="42"/>
                      <a:pt x="5" y="47"/>
                      <a:pt x="11" y="47"/>
                    </a:cubicBezTo>
                    <a:cubicBezTo>
                      <a:pt x="31" y="47"/>
                      <a:pt x="68" y="1"/>
                      <a:pt x="31" y="1"/>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422;p67">
                <a:extLst>
                  <a:ext uri="{FF2B5EF4-FFF2-40B4-BE49-F238E27FC236}">
                    <a16:creationId xmlns:a16="http://schemas.microsoft.com/office/drawing/2014/main" id="{CD54C71E-025B-4184-E978-A8B4D6286475}"/>
                  </a:ext>
                </a:extLst>
              </p:cNvPr>
              <p:cNvSpPr/>
              <p:nvPr/>
            </p:nvSpPr>
            <p:spPr>
              <a:xfrm>
                <a:off x="2508712" y="2522107"/>
                <a:ext cx="20094" cy="18319"/>
              </a:xfrm>
              <a:custGeom>
                <a:avLst/>
                <a:gdLst/>
                <a:ahLst/>
                <a:cxnLst/>
                <a:rect l="l" t="t" r="r" b="b"/>
                <a:pathLst>
                  <a:path w="68" h="62" extrusionOk="0">
                    <a:moveTo>
                      <a:pt x="31" y="1"/>
                    </a:moveTo>
                    <a:cubicBezTo>
                      <a:pt x="13" y="1"/>
                      <a:pt x="1" y="13"/>
                      <a:pt x="1" y="31"/>
                    </a:cubicBezTo>
                    <a:cubicBezTo>
                      <a:pt x="1" y="49"/>
                      <a:pt x="13" y="61"/>
                      <a:pt x="31" y="61"/>
                    </a:cubicBezTo>
                    <a:cubicBezTo>
                      <a:pt x="67" y="55"/>
                      <a:pt x="67" y="7"/>
                      <a:pt x="31" y="1"/>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423;p67">
                <a:extLst>
                  <a:ext uri="{FF2B5EF4-FFF2-40B4-BE49-F238E27FC236}">
                    <a16:creationId xmlns:a16="http://schemas.microsoft.com/office/drawing/2014/main" id="{B770338E-82E9-DFB0-EF0C-F310A77A9062}"/>
                  </a:ext>
                </a:extLst>
              </p:cNvPr>
              <p:cNvSpPr/>
              <p:nvPr/>
            </p:nvSpPr>
            <p:spPr>
              <a:xfrm>
                <a:off x="2169476" y="2672209"/>
                <a:ext cx="20094" cy="13887"/>
              </a:xfrm>
              <a:custGeom>
                <a:avLst/>
                <a:gdLst/>
                <a:ahLst/>
                <a:cxnLst/>
                <a:rect l="l" t="t" r="r" b="b"/>
                <a:pathLst>
                  <a:path w="68" h="47" extrusionOk="0">
                    <a:moveTo>
                      <a:pt x="31" y="1"/>
                    </a:moveTo>
                    <a:cubicBezTo>
                      <a:pt x="13" y="1"/>
                      <a:pt x="1" y="13"/>
                      <a:pt x="1" y="31"/>
                    </a:cubicBezTo>
                    <a:cubicBezTo>
                      <a:pt x="1" y="42"/>
                      <a:pt x="5" y="46"/>
                      <a:pt x="11" y="46"/>
                    </a:cubicBezTo>
                    <a:cubicBezTo>
                      <a:pt x="31" y="46"/>
                      <a:pt x="68" y="1"/>
                      <a:pt x="31" y="1"/>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424;p67">
                <a:extLst>
                  <a:ext uri="{FF2B5EF4-FFF2-40B4-BE49-F238E27FC236}">
                    <a16:creationId xmlns:a16="http://schemas.microsoft.com/office/drawing/2014/main" id="{93ECD20E-E530-E9F2-9450-3D1D31BBEC77}"/>
                  </a:ext>
                </a:extLst>
              </p:cNvPr>
              <p:cNvSpPr/>
              <p:nvPr/>
            </p:nvSpPr>
            <p:spPr>
              <a:xfrm>
                <a:off x="2383715" y="2638229"/>
                <a:ext cx="20094" cy="18319"/>
              </a:xfrm>
              <a:custGeom>
                <a:avLst/>
                <a:gdLst/>
                <a:ahLst/>
                <a:cxnLst/>
                <a:rect l="l" t="t" r="r" b="b"/>
                <a:pathLst>
                  <a:path w="68" h="62" extrusionOk="0">
                    <a:moveTo>
                      <a:pt x="37" y="1"/>
                    </a:moveTo>
                    <a:cubicBezTo>
                      <a:pt x="19" y="1"/>
                      <a:pt x="1" y="13"/>
                      <a:pt x="1" y="31"/>
                    </a:cubicBezTo>
                    <a:cubicBezTo>
                      <a:pt x="1" y="49"/>
                      <a:pt x="19" y="61"/>
                      <a:pt x="37" y="61"/>
                    </a:cubicBezTo>
                    <a:cubicBezTo>
                      <a:pt x="67" y="55"/>
                      <a:pt x="67" y="7"/>
                      <a:pt x="37" y="1"/>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425;p67">
                <a:extLst>
                  <a:ext uri="{FF2B5EF4-FFF2-40B4-BE49-F238E27FC236}">
                    <a16:creationId xmlns:a16="http://schemas.microsoft.com/office/drawing/2014/main" id="{925CCEED-FE01-8F64-DF78-87BC8D58B08F}"/>
                  </a:ext>
                </a:extLst>
              </p:cNvPr>
              <p:cNvSpPr/>
              <p:nvPr/>
            </p:nvSpPr>
            <p:spPr>
              <a:xfrm>
                <a:off x="2812487" y="2491968"/>
                <a:ext cx="20094" cy="13887"/>
              </a:xfrm>
              <a:custGeom>
                <a:avLst/>
                <a:gdLst/>
                <a:ahLst/>
                <a:cxnLst/>
                <a:rect l="l" t="t" r="r" b="b"/>
                <a:pathLst>
                  <a:path w="68" h="47" extrusionOk="0">
                    <a:moveTo>
                      <a:pt x="30" y="0"/>
                    </a:moveTo>
                    <a:cubicBezTo>
                      <a:pt x="12" y="0"/>
                      <a:pt x="0" y="12"/>
                      <a:pt x="0" y="30"/>
                    </a:cubicBezTo>
                    <a:cubicBezTo>
                      <a:pt x="0" y="42"/>
                      <a:pt x="4" y="46"/>
                      <a:pt x="10" y="46"/>
                    </a:cubicBezTo>
                    <a:cubicBezTo>
                      <a:pt x="30" y="46"/>
                      <a:pt x="67" y="0"/>
                      <a:pt x="30" y="0"/>
                    </a:cubicBezTo>
                    <a:close/>
                  </a:path>
                </a:pathLst>
              </a:custGeom>
              <a:solidFill>
                <a:srgbClr val="DD541D"/>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426;p67">
                <a:extLst>
                  <a:ext uri="{FF2B5EF4-FFF2-40B4-BE49-F238E27FC236}">
                    <a16:creationId xmlns:a16="http://schemas.microsoft.com/office/drawing/2014/main" id="{5170AF86-1D73-C6A6-26DA-2548B23F68AF}"/>
                  </a:ext>
                </a:extLst>
              </p:cNvPr>
              <p:cNvSpPr/>
              <p:nvPr/>
            </p:nvSpPr>
            <p:spPr>
              <a:xfrm>
                <a:off x="710881" y="2813150"/>
                <a:ext cx="528654" cy="525356"/>
              </a:xfrm>
              <a:custGeom>
                <a:avLst/>
                <a:gdLst/>
                <a:ahLst/>
                <a:cxnLst/>
                <a:rect l="l" t="t" r="r" b="b"/>
                <a:pathLst>
                  <a:path w="1789" h="1778" extrusionOk="0">
                    <a:moveTo>
                      <a:pt x="816" y="1"/>
                    </a:moveTo>
                    <a:cubicBezTo>
                      <a:pt x="756" y="1"/>
                      <a:pt x="701" y="43"/>
                      <a:pt x="689" y="98"/>
                    </a:cubicBezTo>
                    <a:cubicBezTo>
                      <a:pt x="637" y="287"/>
                      <a:pt x="715" y="468"/>
                      <a:pt x="834" y="622"/>
                    </a:cubicBezTo>
                    <a:lnTo>
                      <a:pt x="834" y="622"/>
                    </a:lnTo>
                    <a:cubicBezTo>
                      <a:pt x="736" y="522"/>
                      <a:pt x="630" y="418"/>
                      <a:pt x="550" y="327"/>
                    </a:cubicBezTo>
                    <a:cubicBezTo>
                      <a:pt x="532" y="303"/>
                      <a:pt x="508" y="279"/>
                      <a:pt x="478" y="267"/>
                    </a:cubicBezTo>
                    <a:cubicBezTo>
                      <a:pt x="474" y="266"/>
                      <a:pt x="470" y="266"/>
                      <a:pt x="466" y="266"/>
                    </a:cubicBezTo>
                    <a:cubicBezTo>
                      <a:pt x="416" y="266"/>
                      <a:pt x="374" y="301"/>
                      <a:pt x="363" y="351"/>
                    </a:cubicBezTo>
                    <a:cubicBezTo>
                      <a:pt x="357" y="400"/>
                      <a:pt x="363" y="454"/>
                      <a:pt x="381" y="502"/>
                    </a:cubicBezTo>
                    <a:cubicBezTo>
                      <a:pt x="430" y="650"/>
                      <a:pt x="503" y="786"/>
                      <a:pt x="597" y="909"/>
                    </a:cubicBezTo>
                    <a:lnTo>
                      <a:pt x="597" y="909"/>
                    </a:lnTo>
                    <a:cubicBezTo>
                      <a:pt x="491" y="810"/>
                      <a:pt x="371" y="713"/>
                      <a:pt x="290" y="653"/>
                    </a:cubicBezTo>
                    <a:cubicBezTo>
                      <a:pt x="243" y="616"/>
                      <a:pt x="177" y="587"/>
                      <a:pt x="120" y="587"/>
                    </a:cubicBezTo>
                    <a:cubicBezTo>
                      <a:pt x="74" y="587"/>
                      <a:pt x="34" y="605"/>
                      <a:pt x="12" y="653"/>
                    </a:cubicBezTo>
                    <a:cubicBezTo>
                      <a:pt x="0" y="696"/>
                      <a:pt x="6" y="750"/>
                      <a:pt x="37" y="786"/>
                    </a:cubicBezTo>
                    <a:cubicBezTo>
                      <a:pt x="296" y="1137"/>
                      <a:pt x="605" y="1451"/>
                      <a:pt x="949" y="1717"/>
                    </a:cubicBezTo>
                    <a:cubicBezTo>
                      <a:pt x="979" y="1747"/>
                      <a:pt x="1058" y="1747"/>
                      <a:pt x="1094" y="1777"/>
                    </a:cubicBezTo>
                    <a:cubicBezTo>
                      <a:pt x="1281" y="1765"/>
                      <a:pt x="1463" y="1681"/>
                      <a:pt x="1595" y="1548"/>
                    </a:cubicBezTo>
                    <a:cubicBezTo>
                      <a:pt x="1734" y="1409"/>
                      <a:pt x="1789" y="1119"/>
                      <a:pt x="1644" y="980"/>
                    </a:cubicBezTo>
                    <a:cubicBezTo>
                      <a:pt x="1620" y="750"/>
                      <a:pt x="1620" y="520"/>
                      <a:pt x="1644" y="291"/>
                    </a:cubicBezTo>
                    <a:cubicBezTo>
                      <a:pt x="1648" y="243"/>
                      <a:pt x="1612" y="205"/>
                      <a:pt x="1571" y="205"/>
                    </a:cubicBezTo>
                    <a:cubicBezTo>
                      <a:pt x="1555" y="205"/>
                      <a:pt x="1538" y="211"/>
                      <a:pt x="1523" y="224"/>
                    </a:cubicBezTo>
                    <a:cubicBezTo>
                      <a:pt x="1390" y="321"/>
                      <a:pt x="1311" y="478"/>
                      <a:pt x="1305" y="647"/>
                    </a:cubicBezTo>
                    <a:cubicBezTo>
                      <a:pt x="1148" y="478"/>
                      <a:pt x="1015" y="297"/>
                      <a:pt x="913" y="91"/>
                    </a:cubicBezTo>
                    <a:cubicBezTo>
                      <a:pt x="895" y="49"/>
                      <a:pt x="870" y="7"/>
                      <a:pt x="816" y="1"/>
                    </a:cubicBezTo>
                    <a:close/>
                  </a:path>
                </a:pathLst>
              </a:custGeom>
              <a:solidFill>
                <a:srgbClr val="FFA1BA"/>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427;p67">
                <a:extLst>
                  <a:ext uri="{FF2B5EF4-FFF2-40B4-BE49-F238E27FC236}">
                    <a16:creationId xmlns:a16="http://schemas.microsoft.com/office/drawing/2014/main" id="{C540A6B0-A2A8-C29E-E618-171682D419A2}"/>
                  </a:ext>
                </a:extLst>
              </p:cNvPr>
              <p:cNvSpPr/>
              <p:nvPr/>
            </p:nvSpPr>
            <p:spPr>
              <a:xfrm>
                <a:off x="914481" y="2947001"/>
                <a:ext cx="96629" cy="110213"/>
              </a:xfrm>
              <a:custGeom>
                <a:avLst/>
                <a:gdLst/>
                <a:ahLst/>
                <a:cxnLst/>
                <a:rect l="l" t="t" r="r" b="b"/>
                <a:pathLst>
                  <a:path w="327" h="373" extrusionOk="0">
                    <a:moveTo>
                      <a:pt x="28" y="0"/>
                    </a:moveTo>
                    <a:cubicBezTo>
                      <a:pt x="22" y="0"/>
                      <a:pt x="17" y="2"/>
                      <a:pt x="12" y="7"/>
                    </a:cubicBezTo>
                    <a:cubicBezTo>
                      <a:pt x="6" y="13"/>
                      <a:pt x="0" y="19"/>
                      <a:pt x="6" y="31"/>
                    </a:cubicBezTo>
                    <a:cubicBezTo>
                      <a:pt x="0" y="31"/>
                      <a:pt x="6" y="37"/>
                      <a:pt x="6" y="43"/>
                    </a:cubicBezTo>
                    <a:cubicBezTo>
                      <a:pt x="85" y="158"/>
                      <a:pt x="175" y="267"/>
                      <a:pt x="278" y="364"/>
                    </a:cubicBezTo>
                    <a:cubicBezTo>
                      <a:pt x="281" y="370"/>
                      <a:pt x="287" y="373"/>
                      <a:pt x="294" y="373"/>
                    </a:cubicBezTo>
                    <a:cubicBezTo>
                      <a:pt x="301" y="373"/>
                      <a:pt x="308" y="370"/>
                      <a:pt x="314" y="364"/>
                    </a:cubicBezTo>
                    <a:cubicBezTo>
                      <a:pt x="326" y="351"/>
                      <a:pt x="326" y="333"/>
                      <a:pt x="314" y="327"/>
                    </a:cubicBezTo>
                    <a:cubicBezTo>
                      <a:pt x="218" y="231"/>
                      <a:pt x="127" y="122"/>
                      <a:pt x="55" y="13"/>
                    </a:cubicBezTo>
                    <a:cubicBezTo>
                      <a:pt x="47" y="6"/>
                      <a:pt x="37" y="0"/>
                      <a:pt x="28" y="0"/>
                    </a:cubicBezTo>
                    <a:close/>
                  </a:path>
                </a:pathLst>
              </a:custGeom>
              <a:solidFill>
                <a:srgbClr val="DF4F67"/>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428;p67">
                <a:extLst>
                  <a:ext uri="{FF2B5EF4-FFF2-40B4-BE49-F238E27FC236}">
                    <a16:creationId xmlns:a16="http://schemas.microsoft.com/office/drawing/2014/main" id="{0422A23D-68A1-F4D2-E1AD-EA63453875DF}"/>
                  </a:ext>
                </a:extLst>
              </p:cNvPr>
              <p:cNvSpPr/>
              <p:nvPr/>
            </p:nvSpPr>
            <p:spPr>
              <a:xfrm>
                <a:off x="850062" y="3047758"/>
                <a:ext cx="93084" cy="99280"/>
              </a:xfrm>
              <a:custGeom>
                <a:avLst/>
                <a:gdLst/>
                <a:ahLst/>
                <a:cxnLst/>
                <a:rect l="l" t="t" r="r" b="b"/>
                <a:pathLst>
                  <a:path w="315" h="336" extrusionOk="0">
                    <a:moveTo>
                      <a:pt x="28" y="0"/>
                    </a:moveTo>
                    <a:cubicBezTo>
                      <a:pt x="23" y="0"/>
                      <a:pt x="18" y="2"/>
                      <a:pt x="13" y="4"/>
                    </a:cubicBezTo>
                    <a:cubicBezTo>
                      <a:pt x="7" y="10"/>
                      <a:pt x="1" y="16"/>
                      <a:pt x="1" y="29"/>
                    </a:cubicBezTo>
                    <a:cubicBezTo>
                      <a:pt x="1" y="35"/>
                      <a:pt x="7" y="41"/>
                      <a:pt x="7" y="41"/>
                    </a:cubicBezTo>
                    <a:cubicBezTo>
                      <a:pt x="91" y="143"/>
                      <a:pt x="176" y="240"/>
                      <a:pt x="266" y="331"/>
                    </a:cubicBezTo>
                    <a:cubicBezTo>
                      <a:pt x="273" y="334"/>
                      <a:pt x="280" y="335"/>
                      <a:pt x="287" y="335"/>
                    </a:cubicBezTo>
                    <a:cubicBezTo>
                      <a:pt x="294" y="335"/>
                      <a:pt x="300" y="334"/>
                      <a:pt x="303" y="331"/>
                    </a:cubicBezTo>
                    <a:cubicBezTo>
                      <a:pt x="315" y="319"/>
                      <a:pt x="315" y="300"/>
                      <a:pt x="303" y="288"/>
                    </a:cubicBezTo>
                    <a:cubicBezTo>
                      <a:pt x="212" y="198"/>
                      <a:pt x="127" y="107"/>
                      <a:pt x="49" y="10"/>
                    </a:cubicBezTo>
                    <a:cubicBezTo>
                      <a:pt x="42" y="3"/>
                      <a:pt x="35" y="0"/>
                      <a:pt x="28" y="0"/>
                    </a:cubicBezTo>
                    <a:close/>
                  </a:path>
                </a:pathLst>
              </a:custGeom>
              <a:solidFill>
                <a:srgbClr val="DF4F67"/>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429;p67">
                <a:extLst>
                  <a:ext uri="{FF2B5EF4-FFF2-40B4-BE49-F238E27FC236}">
                    <a16:creationId xmlns:a16="http://schemas.microsoft.com/office/drawing/2014/main" id="{EB28EF50-C3C7-BB02-655B-313F2305649C}"/>
                  </a:ext>
                </a:extLst>
              </p:cNvPr>
              <p:cNvSpPr/>
              <p:nvPr/>
            </p:nvSpPr>
            <p:spPr>
              <a:xfrm>
                <a:off x="989243" y="3102420"/>
                <a:ext cx="976932" cy="1046575"/>
              </a:xfrm>
              <a:custGeom>
                <a:avLst/>
                <a:gdLst/>
                <a:ahLst/>
                <a:cxnLst/>
                <a:rect l="l" t="t" r="r" b="b"/>
                <a:pathLst>
                  <a:path w="3306" h="3542" extrusionOk="0">
                    <a:moveTo>
                      <a:pt x="702" y="1"/>
                    </a:moveTo>
                    <a:lnTo>
                      <a:pt x="1" y="738"/>
                    </a:lnTo>
                    <a:lnTo>
                      <a:pt x="1004" y="3541"/>
                    </a:lnTo>
                    <a:lnTo>
                      <a:pt x="3306" y="3173"/>
                    </a:lnTo>
                    <a:lnTo>
                      <a:pt x="3125" y="1964"/>
                    </a:lnTo>
                    <a:lnTo>
                      <a:pt x="1663" y="2254"/>
                    </a:lnTo>
                    <a:lnTo>
                      <a:pt x="702" y="1"/>
                    </a:lnTo>
                    <a:close/>
                  </a:path>
                </a:pathLst>
              </a:custGeom>
              <a:solidFill>
                <a:srgbClr val="FFA1BA"/>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430;p67">
                <a:extLst>
                  <a:ext uri="{FF2B5EF4-FFF2-40B4-BE49-F238E27FC236}">
                    <a16:creationId xmlns:a16="http://schemas.microsoft.com/office/drawing/2014/main" id="{23967EE4-8600-1E04-399D-8BEBC446512B}"/>
                  </a:ext>
                </a:extLst>
              </p:cNvPr>
              <p:cNvSpPr/>
              <p:nvPr/>
            </p:nvSpPr>
            <p:spPr>
              <a:xfrm>
                <a:off x="1544786" y="3593204"/>
                <a:ext cx="560864" cy="543380"/>
              </a:xfrm>
              <a:custGeom>
                <a:avLst/>
                <a:gdLst/>
                <a:ahLst/>
                <a:cxnLst/>
                <a:rect l="l" t="t" r="r" b="b"/>
                <a:pathLst>
                  <a:path w="1898" h="1839" extrusionOk="0">
                    <a:moveTo>
                      <a:pt x="1310" y="1"/>
                    </a:moveTo>
                    <a:cubicBezTo>
                      <a:pt x="1268" y="1"/>
                      <a:pt x="1226" y="7"/>
                      <a:pt x="1184" y="19"/>
                    </a:cubicBezTo>
                    <a:lnTo>
                      <a:pt x="0" y="340"/>
                    </a:lnTo>
                    <a:lnTo>
                      <a:pt x="508" y="1838"/>
                    </a:lnTo>
                    <a:lnTo>
                      <a:pt x="1897" y="1385"/>
                    </a:lnTo>
                    <a:lnTo>
                      <a:pt x="1722" y="279"/>
                    </a:lnTo>
                    <a:cubicBezTo>
                      <a:pt x="1654" y="108"/>
                      <a:pt x="1487" y="1"/>
                      <a:pt x="1310" y="1"/>
                    </a:cubicBezTo>
                    <a:close/>
                  </a:path>
                </a:pathLst>
              </a:custGeom>
              <a:solidFill>
                <a:srgbClr val="FFD749"/>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431;p67">
                <a:extLst>
                  <a:ext uri="{FF2B5EF4-FFF2-40B4-BE49-F238E27FC236}">
                    <a16:creationId xmlns:a16="http://schemas.microsoft.com/office/drawing/2014/main" id="{E0166495-7EEB-6425-DD72-8B5DE266D4FC}"/>
                  </a:ext>
                </a:extLst>
              </p:cNvPr>
              <p:cNvSpPr/>
              <p:nvPr/>
            </p:nvSpPr>
            <p:spPr>
              <a:xfrm>
                <a:off x="3562175" y="2802512"/>
                <a:ext cx="530723" cy="525060"/>
              </a:xfrm>
              <a:custGeom>
                <a:avLst/>
                <a:gdLst/>
                <a:ahLst/>
                <a:cxnLst/>
                <a:rect l="l" t="t" r="r" b="b"/>
                <a:pathLst>
                  <a:path w="1796" h="1777" extrusionOk="0">
                    <a:moveTo>
                      <a:pt x="974" y="1"/>
                    </a:moveTo>
                    <a:cubicBezTo>
                      <a:pt x="919" y="7"/>
                      <a:pt x="895" y="49"/>
                      <a:pt x="877" y="91"/>
                    </a:cubicBezTo>
                    <a:cubicBezTo>
                      <a:pt x="774" y="297"/>
                      <a:pt x="641" y="478"/>
                      <a:pt x="484" y="647"/>
                    </a:cubicBezTo>
                    <a:cubicBezTo>
                      <a:pt x="478" y="478"/>
                      <a:pt x="400" y="321"/>
                      <a:pt x="267" y="218"/>
                    </a:cubicBezTo>
                    <a:cubicBezTo>
                      <a:pt x="252" y="207"/>
                      <a:pt x="237" y="202"/>
                      <a:pt x="221" y="202"/>
                    </a:cubicBezTo>
                    <a:cubicBezTo>
                      <a:pt x="177" y="202"/>
                      <a:pt x="137" y="241"/>
                      <a:pt x="146" y="291"/>
                    </a:cubicBezTo>
                    <a:cubicBezTo>
                      <a:pt x="170" y="520"/>
                      <a:pt x="170" y="750"/>
                      <a:pt x="146" y="979"/>
                    </a:cubicBezTo>
                    <a:cubicBezTo>
                      <a:pt x="1" y="1118"/>
                      <a:pt x="55" y="1408"/>
                      <a:pt x="200" y="1547"/>
                    </a:cubicBezTo>
                    <a:cubicBezTo>
                      <a:pt x="339" y="1680"/>
                      <a:pt x="514" y="1759"/>
                      <a:pt x="708" y="1777"/>
                    </a:cubicBezTo>
                    <a:cubicBezTo>
                      <a:pt x="738" y="1747"/>
                      <a:pt x="816" y="1741"/>
                      <a:pt x="847" y="1717"/>
                    </a:cubicBezTo>
                    <a:cubicBezTo>
                      <a:pt x="1191" y="1445"/>
                      <a:pt x="1499" y="1130"/>
                      <a:pt x="1759" y="786"/>
                    </a:cubicBezTo>
                    <a:cubicBezTo>
                      <a:pt x="1789" y="744"/>
                      <a:pt x="1795" y="695"/>
                      <a:pt x="1783" y="653"/>
                    </a:cubicBezTo>
                    <a:cubicBezTo>
                      <a:pt x="1762" y="603"/>
                      <a:pt x="1724" y="584"/>
                      <a:pt x="1680" y="584"/>
                    </a:cubicBezTo>
                    <a:cubicBezTo>
                      <a:pt x="1623" y="584"/>
                      <a:pt x="1556" y="616"/>
                      <a:pt x="1505" y="653"/>
                    </a:cubicBezTo>
                    <a:cubicBezTo>
                      <a:pt x="1423" y="714"/>
                      <a:pt x="1301" y="813"/>
                      <a:pt x="1194" y="913"/>
                    </a:cubicBezTo>
                    <a:lnTo>
                      <a:pt x="1194" y="913"/>
                    </a:lnTo>
                    <a:cubicBezTo>
                      <a:pt x="1287" y="790"/>
                      <a:pt x="1359" y="652"/>
                      <a:pt x="1409" y="502"/>
                    </a:cubicBezTo>
                    <a:cubicBezTo>
                      <a:pt x="1433" y="454"/>
                      <a:pt x="1439" y="399"/>
                      <a:pt x="1427" y="351"/>
                    </a:cubicBezTo>
                    <a:cubicBezTo>
                      <a:pt x="1416" y="301"/>
                      <a:pt x="1373" y="266"/>
                      <a:pt x="1329" y="266"/>
                    </a:cubicBezTo>
                    <a:cubicBezTo>
                      <a:pt x="1325" y="266"/>
                      <a:pt x="1322" y="266"/>
                      <a:pt x="1318" y="266"/>
                    </a:cubicBezTo>
                    <a:cubicBezTo>
                      <a:pt x="1282" y="279"/>
                      <a:pt x="1258" y="303"/>
                      <a:pt x="1233" y="327"/>
                    </a:cubicBezTo>
                    <a:cubicBezTo>
                      <a:pt x="1158" y="418"/>
                      <a:pt x="1054" y="520"/>
                      <a:pt x="957" y="620"/>
                    </a:cubicBezTo>
                    <a:lnTo>
                      <a:pt x="957" y="620"/>
                    </a:lnTo>
                    <a:cubicBezTo>
                      <a:pt x="1075" y="466"/>
                      <a:pt x="1152" y="286"/>
                      <a:pt x="1100" y="97"/>
                    </a:cubicBezTo>
                    <a:cubicBezTo>
                      <a:pt x="1088" y="37"/>
                      <a:pt x="1034" y="1"/>
                      <a:pt x="974" y="1"/>
                    </a:cubicBezTo>
                    <a:close/>
                  </a:path>
                </a:pathLst>
              </a:custGeom>
              <a:solidFill>
                <a:srgbClr val="FFA1BA"/>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432;p67">
                <a:extLst>
                  <a:ext uri="{FF2B5EF4-FFF2-40B4-BE49-F238E27FC236}">
                    <a16:creationId xmlns:a16="http://schemas.microsoft.com/office/drawing/2014/main" id="{105A3960-73AE-11B9-52E5-36D6CC2CB056}"/>
                  </a:ext>
                </a:extLst>
              </p:cNvPr>
              <p:cNvSpPr/>
              <p:nvPr/>
            </p:nvSpPr>
            <p:spPr>
              <a:xfrm>
                <a:off x="3788824" y="2936363"/>
                <a:ext cx="98698" cy="109916"/>
              </a:xfrm>
              <a:custGeom>
                <a:avLst/>
                <a:gdLst/>
                <a:ahLst/>
                <a:cxnLst/>
                <a:rect l="l" t="t" r="r" b="b"/>
                <a:pathLst>
                  <a:path w="334" h="372" extrusionOk="0">
                    <a:moveTo>
                      <a:pt x="306" y="0"/>
                    </a:moveTo>
                    <a:cubicBezTo>
                      <a:pt x="297" y="0"/>
                      <a:pt x="289" y="5"/>
                      <a:pt x="285" y="13"/>
                    </a:cubicBezTo>
                    <a:cubicBezTo>
                      <a:pt x="207" y="122"/>
                      <a:pt x="116" y="230"/>
                      <a:pt x="19" y="327"/>
                    </a:cubicBezTo>
                    <a:cubicBezTo>
                      <a:pt x="1" y="346"/>
                      <a:pt x="18" y="371"/>
                      <a:pt x="40" y="371"/>
                    </a:cubicBezTo>
                    <a:cubicBezTo>
                      <a:pt x="47" y="371"/>
                      <a:pt x="55" y="369"/>
                      <a:pt x="62" y="363"/>
                    </a:cubicBezTo>
                    <a:cubicBezTo>
                      <a:pt x="158" y="267"/>
                      <a:pt x="249" y="158"/>
                      <a:pt x="327" y="43"/>
                    </a:cubicBezTo>
                    <a:cubicBezTo>
                      <a:pt x="327" y="37"/>
                      <a:pt x="333" y="31"/>
                      <a:pt x="333" y="31"/>
                    </a:cubicBezTo>
                    <a:cubicBezTo>
                      <a:pt x="333" y="19"/>
                      <a:pt x="327" y="13"/>
                      <a:pt x="321" y="7"/>
                    </a:cubicBezTo>
                    <a:cubicBezTo>
                      <a:pt x="317" y="2"/>
                      <a:pt x="311" y="0"/>
                      <a:pt x="306" y="0"/>
                    </a:cubicBezTo>
                    <a:close/>
                  </a:path>
                </a:pathLst>
              </a:custGeom>
              <a:solidFill>
                <a:srgbClr val="DF4F67"/>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433;p67">
                <a:extLst>
                  <a:ext uri="{FF2B5EF4-FFF2-40B4-BE49-F238E27FC236}">
                    <a16:creationId xmlns:a16="http://schemas.microsoft.com/office/drawing/2014/main" id="{53F5E0E7-F5EC-B01E-064D-87E0A052BE71}"/>
                  </a:ext>
                </a:extLst>
              </p:cNvPr>
              <p:cNvSpPr/>
              <p:nvPr/>
            </p:nvSpPr>
            <p:spPr>
              <a:xfrm>
                <a:off x="3858562" y="3037120"/>
                <a:ext cx="93084" cy="98984"/>
              </a:xfrm>
              <a:custGeom>
                <a:avLst/>
                <a:gdLst/>
                <a:ahLst/>
                <a:cxnLst/>
                <a:rect l="l" t="t" r="r" b="b"/>
                <a:pathLst>
                  <a:path w="315" h="335" extrusionOk="0">
                    <a:moveTo>
                      <a:pt x="286" y="0"/>
                    </a:moveTo>
                    <a:cubicBezTo>
                      <a:pt x="278" y="0"/>
                      <a:pt x="270" y="3"/>
                      <a:pt x="267" y="10"/>
                    </a:cubicBezTo>
                    <a:cubicBezTo>
                      <a:pt x="182" y="107"/>
                      <a:pt x="97" y="204"/>
                      <a:pt x="7" y="288"/>
                    </a:cubicBezTo>
                    <a:cubicBezTo>
                      <a:pt x="1" y="300"/>
                      <a:pt x="1" y="318"/>
                      <a:pt x="7" y="330"/>
                    </a:cubicBezTo>
                    <a:cubicBezTo>
                      <a:pt x="13" y="333"/>
                      <a:pt x="20" y="335"/>
                      <a:pt x="28" y="335"/>
                    </a:cubicBezTo>
                    <a:cubicBezTo>
                      <a:pt x="36" y="335"/>
                      <a:pt x="43" y="333"/>
                      <a:pt x="49" y="330"/>
                    </a:cubicBezTo>
                    <a:cubicBezTo>
                      <a:pt x="140" y="240"/>
                      <a:pt x="224" y="143"/>
                      <a:pt x="309" y="40"/>
                    </a:cubicBezTo>
                    <a:cubicBezTo>
                      <a:pt x="309" y="40"/>
                      <a:pt x="315" y="34"/>
                      <a:pt x="315" y="28"/>
                    </a:cubicBezTo>
                    <a:cubicBezTo>
                      <a:pt x="315" y="16"/>
                      <a:pt x="309" y="10"/>
                      <a:pt x="303" y="4"/>
                    </a:cubicBezTo>
                    <a:cubicBezTo>
                      <a:pt x="298" y="2"/>
                      <a:pt x="292" y="0"/>
                      <a:pt x="286" y="0"/>
                    </a:cubicBezTo>
                    <a:close/>
                  </a:path>
                </a:pathLst>
              </a:custGeom>
              <a:solidFill>
                <a:srgbClr val="DF4F67"/>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434;p67">
                <a:extLst>
                  <a:ext uri="{FF2B5EF4-FFF2-40B4-BE49-F238E27FC236}">
                    <a16:creationId xmlns:a16="http://schemas.microsoft.com/office/drawing/2014/main" id="{08D5C76A-6CB0-558B-E468-83F36987E8CF}"/>
                  </a:ext>
                </a:extLst>
              </p:cNvPr>
              <p:cNvSpPr/>
              <p:nvPr/>
            </p:nvSpPr>
            <p:spPr>
              <a:xfrm>
                <a:off x="2835536" y="3091783"/>
                <a:ext cx="976932" cy="1046575"/>
              </a:xfrm>
              <a:custGeom>
                <a:avLst/>
                <a:gdLst/>
                <a:ahLst/>
                <a:cxnLst/>
                <a:rect l="l" t="t" r="r" b="b"/>
                <a:pathLst>
                  <a:path w="3306" h="3542" extrusionOk="0">
                    <a:moveTo>
                      <a:pt x="2605" y="0"/>
                    </a:moveTo>
                    <a:lnTo>
                      <a:pt x="1644" y="2254"/>
                    </a:lnTo>
                    <a:lnTo>
                      <a:pt x="182" y="1964"/>
                    </a:lnTo>
                    <a:lnTo>
                      <a:pt x="1" y="3173"/>
                    </a:lnTo>
                    <a:lnTo>
                      <a:pt x="2303" y="3541"/>
                    </a:lnTo>
                    <a:lnTo>
                      <a:pt x="3306" y="738"/>
                    </a:lnTo>
                    <a:lnTo>
                      <a:pt x="2605" y="0"/>
                    </a:lnTo>
                    <a:close/>
                  </a:path>
                </a:pathLst>
              </a:custGeom>
              <a:solidFill>
                <a:srgbClr val="FFA1BA"/>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435;p67">
                <a:extLst>
                  <a:ext uri="{FF2B5EF4-FFF2-40B4-BE49-F238E27FC236}">
                    <a16:creationId xmlns:a16="http://schemas.microsoft.com/office/drawing/2014/main" id="{7596F85C-417C-8CE2-88DE-91ECE90FC7AB}"/>
                  </a:ext>
                </a:extLst>
              </p:cNvPr>
              <p:cNvSpPr/>
              <p:nvPr/>
            </p:nvSpPr>
            <p:spPr>
              <a:xfrm>
                <a:off x="2698128" y="3582568"/>
                <a:ext cx="559090" cy="543084"/>
              </a:xfrm>
              <a:custGeom>
                <a:avLst/>
                <a:gdLst/>
                <a:ahLst/>
                <a:cxnLst/>
                <a:rect l="l" t="t" r="r" b="b"/>
                <a:pathLst>
                  <a:path w="1892" h="1838" extrusionOk="0">
                    <a:moveTo>
                      <a:pt x="581" y="0"/>
                    </a:moveTo>
                    <a:cubicBezTo>
                      <a:pt x="405" y="0"/>
                      <a:pt x="237" y="108"/>
                      <a:pt x="163" y="279"/>
                    </a:cubicBezTo>
                    <a:lnTo>
                      <a:pt x="0" y="1385"/>
                    </a:lnTo>
                    <a:lnTo>
                      <a:pt x="1384" y="1838"/>
                    </a:lnTo>
                    <a:lnTo>
                      <a:pt x="1892" y="339"/>
                    </a:lnTo>
                    <a:lnTo>
                      <a:pt x="707" y="19"/>
                    </a:lnTo>
                    <a:cubicBezTo>
                      <a:pt x="666" y="6"/>
                      <a:pt x="623" y="0"/>
                      <a:pt x="581" y="0"/>
                    </a:cubicBezTo>
                    <a:close/>
                  </a:path>
                </a:pathLst>
              </a:custGeom>
              <a:solidFill>
                <a:srgbClr val="FFD749"/>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436;p67">
                <a:extLst>
                  <a:ext uri="{FF2B5EF4-FFF2-40B4-BE49-F238E27FC236}">
                    <a16:creationId xmlns:a16="http://schemas.microsoft.com/office/drawing/2014/main" id="{A052EBD6-034B-273B-729D-2BB995AFE244}"/>
                  </a:ext>
                </a:extLst>
              </p:cNvPr>
              <p:cNvSpPr/>
              <p:nvPr/>
            </p:nvSpPr>
            <p:spPr>
              <a:xfrm>
                <a:off x="2060731" y="3573703"/>
                <a:ext cx="625284" cy="236086"/>
              </a:xfrm>
              <a:custGeom>
                <a:avLst/>
                <a:gdLst/>
                <a:ahLst/>
                <a:cxnLst/>
                <a:rect l="l" t="t" r="r" b="b"/>
                <a:pathLst>
                  <a:path w="2116" h="799" extrusionOk="0">
                    <a:moveTo>
                      <a:pt x="2043" y="1"/>
                    </a:moveTo>
                    <a:cubicBezTo>
                      <a:pt x="1886" y="483"/>
                      <a:pt x="1466" y="726"/>
                      <a:pt x="1046" y="726"/>
                    </a:cubicBezTo>
                    <a:cubicBezTo>
                      <a:pt x="640" y="726"/>
                      <a:pt x="233" y="498"/>
                      <a:pt x="67" y="37"/>
                    </a:cubicBezTo>
                    <a:lnTo>
                      <a:pt x="0" y="61"/>
                    </a:lnTo>
                    <a:cubicBezTo>
                      <a:pt x="163" y="502"/>
                      <a:pt x="580" y="792"/>
                      <a:pt x="1052" y="798"/>
                    </a:cubicBezTo>
                    <a:lnTo>
                      <a:pt x="1076" y="798"/>
                    </a:lnTo>
                    <a:cubicBezTo>
                      <a:pt x="1547" y="780"/>
                      <a:pt x="1964" y="472"/>
                      <a:pt x="2115" y="25"/>
                    </a:cubicBezTo>
                    <a:lnTo>
                      <a:pt x="2043" y="1"/>
                    </a:lnTo>
                    <a:close/>
                  </a:path>
                </a:pathLst>
              </a:custGeom>
              <a:solidFill>
                <a:srgbClr val="F9851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439;p67">
                <a:extLst>
                  <a:ext uri="{FF2B5EF4-FFF2-40B4-BE49-F238E27FC236}">
                    <a16:creationId xmlns:a16="http://schemas.microsoft.com/office/drawing/2014/main" id="{BC5A1C5E-8805-FD7A-9ED7-069C10A79AAF}"/>
                  </a:ext>
                </a:extLst>
              </p:cNvPr>
              <p:cNvSpPr/>
              <p:nvPr/>
            </p:nvSpPr>
            <p:spPr>
              <a:xfrm>
                <a:off x="1577586" y="2289863"/>
                <a:ext cx="358444" cy="228994"/>
              </a:xfrm>
              <a:custGeom>
                <a:avLst/>
                <a:gdLst/>
                <a:ahLst/>
                <a:cxnLst/>
                <a:rect l="l" t="t" r="r" b="b"/>
                <a:pathLst>
                  <a:path w="1213" h="775" extrusionOk="0">
                    <a:moveTo>
                      <a:pt x="252" y="105"/>
                    </a:moveTo>
                    <a:cubicBezTo>
                      <a:pt x="365" y="105"/>
                      <a:pt x="587" y="160"/>
                      <a:pt x="765" y="207"/>
                    </a:cubicBezTo>
                    <a:cubicBezTo>
                      <a:pt x="1019" y="273"/>
                      <a:pt x="952" y="642"/>
                      <a:pt x="687" y="648"/>
                    </a:cubicBezTo>
                    <a:cubicBezTo>
                      <a:pt x="656" y="648"/>
                      <a:pt x="185" y="231"/>
                      <a:pt x="179" y="140"/>
                    </a:cubicBezTo>
                    <a:cubicBezTo>
                      <a:pt x="175" y="115"/>
                      <a:pt x="204" y="105"/>
                      <a:pt x="252" y="105"/>
                    </a:cubicBezTo>
                    <a:close/>
                    <a:moveTo>
                      <a:pt x="120" y="1"/>
                    </a:moveTo>
                    <a:cubicBezTo>
                      <a:pt x="45" y="1"/>
                      <a:pt x="0" y="17"/>
                      <a:pt x="4" y="56"/>
                    </a:cubicBezTo>
                    <a:cubicBezTo>
                      <a:pt x="22" y="176"/>
                      <a:pt x="680" y="775"/>
                      <a:pt x="740" y="775"/>
                    </a:cubicBezTo>
                    <a:cubicBezTo>
                      <a:pt x="740" y="775"/>
                      <a:pt x="741" y="775"/>
                      <a:pt x="741" y="775"/>
                    </a:cubicBezTo>
                    <a:cubicBezTo>
                      <a:pt x="1116" y="769"/>
                      <a:pt x="1212" y="237"/>
                      <a:pt x="850" y="140"/>
                    </a:cubicBezTo>
                    <a:cubicBezTo>
                      <a:pt x="600" y="78"/>
                      <a:pt x="286" y="1"/>
                      <a:pt x="120" y="1"/>
                    </a:cubicBezTo>
                    <a:close/>
                  </a:path>
                </a:pathLst>
              </a:custGeom>
              <a:solidFill>
                <a:srgbClr val="FFE061"/>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3943;p80">
                <a:extLst>
                  <a:ext uri="{FF2B5EF4-FFF2-40B4-BE49-F238E27FC236}">
                    <a16:creationId xmlns:a16="http://schemas.microsoft.com/office/drawing/2014/main" id="{07BA79DA-92D6-31AD-AF10-6FE616F72ABD}"/>
                  </a:ext>
                </a:extLst>
              </p:cNvPr>
              <p:cNvSpPr/>
              <p:nvPr/>
            </p:nvSpPr>
            <p:spPr>
              <a:xfrm>
                <a:off x="1821097" y="2627592"/>
                <a:ext cx="338624" cy="317395"/>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FF4681"/>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284" name="Google Shape;3943;p80">
                <a:extLst>
                  <a:ext uri="{FF2B5EF4-FFF2-40B4-BE49-F238E27FC236}">
                    <a16:creationId xmlns:a16="http://schemas.microsoft.com/office/drawing/2014/main" id="{EE1463D4-9AF9-F775-2826-312A3D017BAF}"/>
                  </a:ext>
                </a:extLst>
              </p:cNvPr>
              <p:cNvSpPr/>
              <p:nvPr/>
            </p:nvSpPr>
            <p:spPr>
              <a:xfrm>
                <a:off x="2964387" y="2636541"/>
                <a:ext cx="334979" cy="313979"/>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FF4681"/>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dirty="0">
                  <a:solidFill>
                    <a:srgbClr val="000000"/>
                  </a:solidFill>
                  <a:latin typeface="Arial"/>
                  <a:cs typeface="Arial"/>
                  <a:sym typeface="Arial"/>
                </a:endParaRPr>
              </a:p>
            </p:txBody>
          </p:sp>
          <p:sp>
            <p:nvSpPr>
              <p:cNvPr id="285" name="Google Shape;2401;p67">
                <a:extLst>
                  <a:ext uri="{FF2B5EF4-FFF2-40B4-BE49-F238E27FC236}">
                    <a16:creationId xmlns:a16="http://schemas.microsoft.com/office/drawing/2014/main" id="{755A676C-4CF2-0E16-CD17-C7B3680B7204}"/>
                  </a:ext>
                </a:extLst>
              </p:cNvPr>
              <p:cNvSpPr/>
              <p:nvPr/>
            </p:nvSpPr>
            <p:spPr>
              <a:xfrm>
                <a:off x="2199912" y="1407275"/>
                <a:ext cx="1310850" cy="2482881"/>
              </a:xfrm>
              <a:custGeom>
                <a:avLst/>
                <a:gdLst/>
                <a:ahLst/>
                <a:cxnLst/>
                <a:rect l="l" t="t" r="r" b="b"/>
                <a:pathLst>
                  <a:path w="4436" h="8403" extrusionOk="0">
                    <a:moveTo>
                      <a:pt x="775" y="0"/>
                    </a:moveTo>
                    <a:cubicBezTo>
                      <a:pt x="569" y="0"/>
                      <a:pt x="363" y="23"/>
                      <a:pt x="164" y="70"/>
                    </a:cubicBezTo>
                    <a:cubicBezTo>
                      <a:pt x="109" y="82"/>
                      <a:pt x="55" y="94"/>
                      <a:pt x="1" y="112"/>
                    </a:cubicBezTo>
                    <a:cubicBezTo>
                      <a:pt x="7" y="408"/>
                      <a:pt x="7" y="711"/>
                      <a:pt x="43" y="1007"/>
                    </a:cubicBezTo>
                    <a:cubicBezTo>
                      <a:pt x="55" y="1164"/>
                      <a:pt x="85" y="1327"/>
                      <a:pt x="127" y="1478"/>
                    </a:cubicBezTo>
                    <a:cubicBezTo>
                      <a:pt x="164" y="1623"/>
                      <a:pt x="212" y="1768"/>
                      <a:pt x="278" y="1901"/>
                    </a:cubicBezTo>
                    <a:cubicBezTo>
                      <a:pt x="285" y="1913"/>
                      <a:pt x="291" y="1925"/>
                      <a:pt x="297" y="1937"/>
                    </a:cubicBezTo>
                    <a:cubicBezTo>
                      <a:pt x="417" y="2209"/>
                      <a:pt x="611" y="2445"/>
                      <a:pt x="852" y="2620"/>
                    </a:cubicBezTo>
                    <a:cubicBezTo>
                      <a:pt x="1066" y="2766"/>
                      <a:pt x="1327" y="2849"/>
                      <a:pt x="1583" y="2849"/>
                    </a:cubicBezTo>
                    <a:cubicBezTo>
                      <a:pt x="1784" y="2849"/>
                      <a:pt x="1982" y="2798"/>
                      <a:pt x="2152" y="2686"/>
                    </a:cubicBezTo>
                    <a:cubicBezTo>
                      <a:pt x="2331" y="3058"/>
                      <a:pt x="2706" y="3280"/>
                      <a:pt x="3101" y="3280"/>
                    </a:cubicBezTo>
                    <a:cubicBezTo>
                      <a:pt x="3225" y="3280"/>
                      <a:pt x="3352" y="3258"/>
                      <a:pt x="3475" y="3212"/>
                    </a:cubicBezTo>
                    <a:cubicBezTo>
                      <a:pt x="3523" y="4801"/>
                      <a:pt x="3656" y="6493"/>
                      <a:pt x="3704" y="8082"/>
                    </a:cubicBezTo>
                    <a:cubicBezTo>
                      <a:pt x="4037" y="7363"/>
                      <a:pt x="4436" y="8402"/>
                      <a:pt x="4315" y="4711"/>
                    </a:cubicBezTo>
                    <a:cubicBezTo>
                      <a:pt x="4278" y="3641"/>
                      <a:pt x="4278" y="2511"/>
                      <a:pt x="3692" y="1611"/>
                    </a:cubicBezTo>
                    <a:cubicBezTo>
                      <a:pt x="3578" y="1436"/>
                      <a:pt x="3451" y="1272"/>
                      <a:pt x="3306" y="1121"/>
                    </a:cubicBezTo>
                    <a:cubicBezTo>
                      <a:pt x="3155" y="970"/>
                      <a:pt x="2991" y="825"/>
                      <a:pt x="2816" y="698"/>
                    </a:cubicBezTo>
                    <a:cubicBezTo>
                      <a:pt x="2221" y="268"/>
                      <a:pt x="1489" y="0"/>
                      <a:pt x="775" y="0"/>
                    </a:cubicBezTo>
                    <a:close/>
                  </a:path>
                </a:pathLst>
              </a:custGeom>
              <a:solidFill>
                <a:srgbClr val="33135A"/>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3957;p80">
                <a:extLst>
                  <a:ext uri="{FF2B5EF4-FFF2-40B4-BE49-F238E27FC236}">
                    <a16:creationId xmlns:a16="http://schemas.microsoft.com/office/drawing/2014/main" id="{168C1A25-1AE9-E6E8-5068-FEC877B5C362}"/>
                  </a:ext>
                </a:extLst>
              </p:cNvPr>
              <p:cNvSpPr/>
              <p:nvPr/>
            </p:nvSpPr>
            <p:spPr>
              <a:xfrm>
                <a:off x="1590814" y="1287766"/>
                <a:ext cx="1239671" cy="962370"/>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33135A"/>
              </a:solidFill>
              <a:ln>
                <a:solidFill>
                  <a:srgbClr val="33135A"/>
                </a:solid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sp>
            <p:nvSpPr>
              <p:cNvPr id="287" name="Google Shape;3955;p80">
                <a:extLst>
                  <a:ext uri="{FF2B5EF4-FFF2-40B4-BE49-F238E27FC236}">
                    <a16:creationId xmlns:a16="http://schemas.microsoft.com/office/drawing/2014/main" id="{3F721A38-79F0-1108-E82A-1F3A8C3B6580}"/>
                  </a:ext>
                </a:extLst>
              </p:cNvPr>
              <p:cNvSpPr/>
              <p:nvPr/>
            </p:nvSpPr>
            <p:spPr>
              <a:xfrm>
                <a:off x="1949214" y="2223324"/>
                <a:ext cx="1260063" cy="529374"/>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rgbClr val="F16790"/>
              </a:solidFill>
              <a:ln>
                <a:noFill/>
              </a:ln>
            </p:spPr>
            <p:txBody>
              <a:bodyPr spcFirstLastPara="1" wrap="square" lIns="91425" tIns="91425" rIns="91425" bIns="91425" anchor="ctr" anchorCtr="0">
                <a:noAutofit/>
              </a:bodyPr>
              <a:lstStyle/>
              <a:p>
                <a:pPr algn="r" rtl="1">
                  <a:buClr>
                    <a:srgbClr val="000000"/>
                  </a:buClr>
                  <a:buFont typeface="Arial"/>
                  <a:buNone/>
                </a:pPr>
                <a:endParaRPr sz="1400" kern="0">
                  <a:solidFill>
                    <a:srgbClr val="000000"/>
                  </a:solidFill>
                  <a:latin typeface="Arial"/>
                  <a:cs typeface="Arial"/>
                  <a:sym typeface="Arial"/>
                </a:endParaRPr>
              </a:p>
            </p:txBody>
          </p:sp>
        </p:grpSp>
        <p:grpSp>
          <p:nvGrpSpPr>
            <p:cNvPr id="230" name="مجموعة 229">
              <a:extLst>
                <a:ext uri="{FF2B5EF4-FFF2-40B4-BE49-F238E27FC236}">
                  <a16:creationId xmlns:a16="http://schemas.microsoft.com/office/drawing/2014/main" id="{D3EF3524-AEB7-EF16-EA6C-1D278CBD17F0}"/>
                </a:ext>
              </a:extLst>
            </p:cNvPr>
            <p:cNvGrpSpPr/>
            <p:nvPr/>
          </p:nvGrpSpPr>
          <p:grpSpPr>
            <a:xfrm>
              <a:off x="1481619" y="1829581"/>
              <a:ext cx="468090" cy="423053"/>
              <a:chOff x="2995240" y="514997"/>
              <a:chExt cx="1707899" cy="1543574"/>
            </a:xfrm>
          </p:grpSpPr>
          <p:sp>
            <p:nvSpPr>
              <p:cNvPr id="233" name="Google Shape;3711;p112">
                <a:extLst>
                  <a:ext uri="{FF2B5EF4-FFF2-40B4-BE49-F238E27FC236}">
                    <a16:creationId xmlns:a16="http://schemas.microsoft.com/office/drawing/2014/main" id="{9EEB07B8-F016-C789-4139-B7A46C9557E0}"/>
                  </a:ext>
                </a:extLst>
              </p:cNvPr>
              <p:cNvSpPr/>
              <p:nvPr/>
            </p:nvSpPr>
            <p:spPr>
              <a:xfrm>
                <a:off x="3382942" y="819270"/>
                <a:ext cx="740659" cy="738438"/>
              </a:xfrm>
              <a:custGeom>
                <a:avLst/>
                <a:gdLst/>
                <a:ahLst/>
                <a:cxnLst/>
                <a:rect l="l" t="t" r="r" b="b"/>
                <a:pathLst>
                  <a:path w="10104" h="10108" extrusionOk="0">
                    <a:moveTo>
                      <a:pt x="6392" y="0"/>
                    </a:moveTo>
                    <a:cubicBezTo>
                      <a:pt x="5838" y="0"/>
                      <a:pt x="5356" y="479"/>
                      <a:pt x="4844" y="617"/>
                    </a:cubicBezTo>
                    <a:cubicBezTo>
                      <a:pt x="4316" y="759"/>
                      <a:pt x="3660" y="591"/>
                      <a:pt x="3194" y="858"/>
                    </a:cubicBezTo>
                    <a:cubicBezTo>
                      <a:pt x="2726" y="1129"/>
                      <a:pt x="2544" y="1785"/>
                      <a:pt x="2165" y="2165"/>
                    </a:cubicBezTo>
                    <a:cubicBezTo>
                      <a:pt x="1782" y="2548"/>
                      <a:pt x="1126" y="2729"/>
                      <a:pt x="855" y="3198"/>
                    </a:cubicBezTo>
                    <a:cubicBezTo>
                      <a:pt x="588" y="3660"/>
                      <a:pt x="756" y="4316"/>
                      <a:pt x="614" y="4848"/>
                    </a:cubicBezTo>
                    <a:cubicBezTo>
                      <a:pt x="479" y="5359"/>
                      <a:pt x="0" y="5841"/>
                      <a:pt x="0" y="6395"/>
                    </a:cubicBezTo>
                    <a:cubicBezTo>
                      <a:pt x="0" y="6949"/>
                      <a:pt x="479" y="7431"/>
                      <a:pt x="614" y="7943"/>
                    </a:cubicBezTo>
                    <a:cubicBezTo>
                      <a:pt x="756" y="8474"/>
                      <a:pt x="588" y="9130"/>
                      <a:pt x="855" y="9592"/>
                    </a:cubicBezTo>
                    <a:cubicBezTo>
                      <a:pt x="980" y="9810"/>
                      <a:pt x="1188" y="9965"/>
                      <a:pt x="1413" y="10107"/>
                    </a:cubicBezTo>
                    <a:lnTo>
                      <a:pt x="10104" y="1416"/>
                    </a:lnTo>
                    <a:cubicBezTo>
                      <a:pt x="9962" y="1192"/>
                      <a:pt x="9807" y="984"/>
                      <a:pt x="9593" y="858"/>
                    </a:cubicBezTo>
                    <a:cubicBezTo>
                      <a:pt x="9127" y="591"/>
                      <a:pt x="8471" y="759"/>
                      <a:pt x="7943" y="617"/>
                    </a:cubicBezTo>
                    <a:cubicBezTo>
                      <a:pt x="7431" y="479"/>
                      <a:pt x="6946" y="0"/>
                      <a:pt x="6392" y="0"/>
                    </a:cubicBezTo>
                    <a:close/>
                  </a:path>
                </a:pathLst>
              </a:custGeom>
              <a:solidFill>
                <a:srgbClr val="008DD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3712;p112">
                <a:extLst>
                  <a:ext uri="{FF2B5EF4-FFF2-40B4-BE49-F238E27FC236}">
                    <a16:creationId xmlns:a16="http://schemas.microsoft.com/office/drawing/2014/main" id="{91190B29-11C0-3C20-EF94-B4BF766237A6}"/>
                  </a:ext>
                </a:extLst>
              </p:cNvPr>
              <p:cNvSpPr/>
              <p:nvPr/>
            </p:nvSpPr>
            <p:spPr>
              <a:xfrm>
                <a:off x="3579616" y="1014984"/>
                <a:ext cx="740659" cy="738438"/>
              </a:xfrm>
              <a:custGeom>
                <a:avLst/>
                <a:gdLst/>
                <a:ahLst/>
                <a:cxnLst/>
                <a:rect l="l" t="t" r="r" b="b"/>
                <a:pathLst>
                  <a:path w="10104" h="10108" extrusionOk="0">
                    <a:moveTo>
                      <a:pt x="8688" y="1"/>
                    </a:moveTo>
                    <a:lnTo>
                      <a:pt x="0" y="8692"/>
                    </a:lnTo>
                    <a:cubicBezTo>
                      <a:pt x="139" y="8920"/>
                      <a:pt x="294" y="9127"/>
                      <a:pt x="511" y="9253"/>
                    </a:cubicBezTo>
                    <a:cubicBezTo>
                      <a:pt x="973" y="9520"/>
                      <a:pt x="1633" y="9352"/>
                      <a:pt x="2161" y="9494"/>
                    </a:cubicBezTo>
                    <a:cubicBezTo>
                      <a:pt x="2673" y="9629"/>
                      <a:pt x="3158" y="10107"/>
                      <a:pt x="3709" y="10107"/>
                    </a:cubicBezTo>
                    <a:cubicBezTo>
                      <a:pt x="4263" y="10107"/>
                      <a:pt x="4748" y="9629"/>
                      <a:pt x="5260" y="9494"/>
                    </a:cubicBezTo>
                    <a:cubicBezTo>
                      <a:pt x="5788" y="9352"/>
                      <a:pt x="6444" y="9520"/>
                      <a:pt x="6910" y="9253"/>
                    </a:cubicBezTo>
                    <a:cubicBezTo>
                      <a:pt x="7378" y="8982"/>
                      <a:pt x="7560" y="8326"/>
                      <a:pt x="7939" y="7943"/>
                    </a:cubicBezTo>
                    <a:cubicBezTo>
                      <a:pt x="8322" y="7563"/>
                      <a:pt x="8975" y="7382"/>
                      <a:pt x="9249" y="6913"/>
                    </a:cubicBezTo>
                    <a:cubicBezTo>
                      <a:pt x="9516" y="6451"/>
                      <a:pt x="9348" y="5792"/>
                      <a:pt x="9490" y="5264"/>
                    </a:cubicBezTo>
                    <a:cubicBezTo>
                      <a:pt x="9625" y="4752"/>
                      <a:pt x="10104" y="4267"/>
                      <a:pt x="10104" y="3716"/>
                    </a:cubicBezTo>
                    <a:cubicBezTo>
                      <a:pt x="10104" y="3162"/>
                      <a:pt x="9625" y="2677"/>
                      <a:pt x="9490" y="2165"/>
                    </a:cubicBezTo>
                    <a:cubicBezTo>
                      <a:pt x="9348" y="1637"/>
                      <a:pt x="9516" y="981"/>
                      <a:pt x="9249" y="515"/>
                    </a:cubicBezTo>
                    <a:cubicBezTo>
                      <a:pt x="9124" y="298"/>
                      <a:pt x="8912" y="146"/>
                      <a:pt x="8688" y="1"/>
                    </a:cubicBezTo>
                    <a:close/>
                  </a:path>
                </a:pathLst>
              </a:custGeom>
              <a:solidFill>
                <a:srgbClr val="008DD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3713;p112">
                <a:extLst>
                  <a:ext uri="{FF2B5EF4-FFF2-40B4-BE49-F238E27FC236}">
                    <a16:creationId xmlns:a16="http://schemas.microsoft.com/office/drawing/2014/main" id="{91616E36-55A7-89A9-30E2-A7ABDA6504DB}"/>
                  </a:ext>
                </a:extLst>
              </p:cNvPr>
              <p:cNvSpPr/>
              <p:nvPr/>
            </p:nvSpPr>
            <p:spPr>
              <a:xfrm>
                <a:off x="3579323" y="1015203"/>
                <a:ext cx="740952" cy="738438"/>
              </a:xfrm>
              <a:custGeom>
                <a:avLst/>
                <a:gdLst/>
                <a:ahLst/>
                <a:cxnLst/>
                <a:rect l="l" t="t" r="r" b="b"/>
                <a:pathLst>
                  <a:path w="10108" h="10108" extrusionOk="0">
                    <a:moveTo>
                      <a:pt x="8692" y="1"/>
                    </a:moveTo>
                    <a:lnTo>
                      <a:pt x="7781" y="912"/>
                    </a:lnTo>
                    <a:cubicBezTo>
                      <a:pt x="7785" y="1057"/>
                      <a:pt x="7808" y="1199"/>
                      <a:pt x="7841" y="1341"/>
                    </a:cubicBezTo>
                    <a:cubicBezTo>
                      <a:pt x="7976" y="1852"/>
                      <a:pt x="8454" y="2334"/>
                      <a:pt x="8454" y="2888"/>
                    </a:cubicBezTo>
                    <a:cubicBezTo>
                      <a:pt x="8454" y="3442"/>
                      <a:pt x="7976" y="3924"/>
                      <a:pt x="7841" y="4436"/>
                    </a:cubicBezTo>
                    <a:cubicBezTo>
                      <a:pt x="7699" y="4964"/>
                      <a:pt x="7867" y="5624"/>
                      <a:pt x="7600" y="6085"/>
                    </a:cubicBezTo>
                    <a:cubicBezTo>
                      <a:pt x="7329" y="6554"/>
                      <a:pt x="6673" y="6736"/>
                      <a:pt x="6290" y="7118"/>
                    </a:cubicBezTo>
                    <a:cubicBezTo>
                      <a:pt x="5910" y="7498"/>
                      <a:pt x="5729" y="8154"/>
                      <a:pt x="5260" y="8425"/>
                    </a:cubicBezTo>
                    <a:cubicBezTo>
                      <a:pt x="4798" y="8692"/>
                      <a:pt x="4142" y="8524"/>
                      <a:pt x="3611" y="8666"/>
                    </a:cubicBezTo>
                    <a:cubicBezTo>
                      <a:pt x="3099" y="8804"/>
                      <a:pt x="2617" y="9283"/>
                      <a:pt x="2063" y="9283"/>
                    </a:cubicBezTo>
                    <a:cubicBezTo>
                      <a:pt x="1509" y="9283"/>
                      <a:pt x="1024" y="8804"/>
                      <a:pt x="512" y="8666"/>
                    </a:cubicBezTo>
                    <a:cubicBezTo>
                      <a:pt x="374" y="8633"/>
                      <a:pt x="232" y="8613"/>
                      <a:pt x="87" y="8606"/>
                    </a:cubicBezTo>
                    <a:lnTo>
                      <a:pt x="1" y="8692"/>
                    </a:lnTo>
                    <a:cubicBezTo>
                      <a:pt x="143" y="8917"/>
                      <a:pt x="298" y="9124"/>
                      <a:pt x="515" y="9250"/>
                    </a:cubicBezTo>
                    <a:cubicBezTo>
                      <a:pt x="977" y="9517"/>
                      <a:pt x="1634" y="9349"/>
                      <a:pt x="2165" y="9491"/>
                    </a:cubicBezTo>
                    <a:cubicBezTo>
                      <a:pt x="2677" y="9629"/>
                      <a:pt x="3159" y="10108"/>
                      <a:pt x="3713" y="10108"/>
                    </a:cubicBezTo>
                    <a:cubicBezTo>
                      <a:pt x="4267" y="10108"/>
                      <a:pt x="4749" y="9629"/>
                      <a:pt x="5260" y="9491"/>
                    </a:cubicBezTo>
                    <a:cubicBezTo>
                      <a:pt x="5788" y="9349"/>
                      <a:pt x="6448" y="9517"/>
                      <a:pt x="6910" y="9250"/>
                    </a:cubicBezTo>
                    <a:cubicBezTo>
                      <a:pt x="7382" y="8979"/>
                      <a:pt x="7560" y="8323"/>
                      <a:pt x="7943" y="7943"/>
                    </a:cubicBezTo>
                    <a:cubicBezTo>
                      <a:pt x="8322" y="7560"/>
                      <a:pt x="8979" y="7379"/>
                      <a:pt x="9250" y="6910"/>
                    </a:cubicBezTo>
                    <a:cubicBezTo>
                      <a:pt x="9517" y="6448"/>
                      <a:pt x="9352" y="5792"/>
                      <a:pt x="9491" y="5261"/>
                    </a:cubicBezTo>
                    <a:cubicBezTo>
                      <a:pt x="9629" y="4749"/>
                      <a:pt x="10108" y="4267"/>
                      <a:pt x="10108" y="3713"/>
                    </a:cubicBezTo>
                    <a:cubicBezTo>
                      <a:pt x="10108" y="3159"/>
                      <a:pt x="9626" y="2674"/>
                      <a:pt x="9491" y="2166"/>
                    </a:cubicBezTo>
                    <a:cubicBezTo>
                      <a:pt x="9349" y="1638"/>
                      <a:pt x="9517" y="981"/>
                      <a:pt x="9250" y="516"/>
                    </a:cubicBezTo>
                    <a:cubicBezTo>
                      <a:pt x="9128" y="298"/>
                      <a:pt x="8916" y="146"/>
                      <a:pt x="8692" y="1"/>
                    </a:cubicBezTo>
                    <a:close/>
                  </a:path>
                </a:pathLst>
              </a:custGeom>
              <a:solidFill>
                <a:srgbClr val="0079D5"/>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3714;p112">
                <a:extLst>
                  <a:ext uri="{FF2B5EF4-FFF2-40B4-BE49-F238E27FC236}">
                    <a16:creationId xmlns:a16="http://schemas.microsoft.com/office/drawing/2014/main" id="{53F0490D-4BB1-FFF1-FA7C-20139B491482}"/>
                  </a:ext>
                </a:extLst>
              </p:cNvPr>
              <p:cNvSpPr/>
              <p:nvPr/>
            </p:nvSpPr>
            <p:spPr>
              <a:xfrm>
                <a:off x="3565541" y="1047785"/>
                <a:ext cx="151958" cy="151662"/>
              </a:xfrm>
              <a:custGeom>
                <a:avLst/>
                <a:gdLst/>
                <a:ahLst/>
                <a:cxnLst/>
                <a:rect l="l" t="t" r="r" b="b"/>
                <a:pathLst>
                  <a:path w="2073" h="2076" extrusionOk="0">
                    <a:moveTo>
                      <a:pt x="1037" y="0"/>
                    </a:moveTo>
                    <a:cubicBezTo>
                      <a:pt x="463" y="0"/>
                      <a:pt x="1" y="462"/>
                      <a:pt x="1" y="1036"/>
                    </a:cubicBezTo>
                    <a:cubicBezTo>
                      <a:pt x="1" y="1611"/>
                      <a:pt x="463" y="2076"/>
                      <a:pt x="1037" y="2076"/>
                    </a:cubicBezTo>
                    <a:cubicBezTo>
                      <a:pt x="1611" y="2076"/>
                      <a:pt x="2073" y="1611"/>
                      <a:pt x="2073" y="1036"/>
                    </a:cubicBezTo>
                    <a:cubicBezTo>
                      <a:pt x="2073" y="462"/>
                      <a:pt x="1611" y="0"/>
                      <a:pt x="10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3715;p112">
                <a:extLst>
                  <a:ext uri="{FF2B5EF4-FFF2-40B4-BE49-F238E27FC236}">
                    <a16:creationId xmlns:a16="http://schemas.microsoft.com/office/drawing/2014/main" id="{80219371-3750-4BD0-E7BE-3EBEFD43689B}"/>
                  </a:ext>
                </a:extLst>
              </p:cNvPr>
              <p:cNvSpPr/>
              <p:nvPr/>
            </p:nvSpPr>
            <p:spPr>
              <a:xfrm>
                <a:off x="3517674" y="1253873"/>
                <a:ext cx="105044" cy="104907"/>
              </a:xfrm>
              <a:custGeom>
                <a:avLst/>
                <a:gdLst/>
                <a:ahLst/>
                <a:cxnLst/>
                <a:rect l="l" t="t" r="r" b="b"/>
                <a:pathLst>
                  <a:path w="1433" h="1436" extrusionOk="0">
                    <a:moveTo>
                      <a:pt x="716" y="1"/>
                    </a:moveTo>
                    <a:cubicBezTo>
                      <a:pt x="320" y="1"/>
                      <a:pt x="0" y="324"/>
                      <a:pt x="0" y="720"/>
                    </a:cubicBezTo>
                    <a:cubicBezTo>
                      <a:pt x="0" y="1113"/>
                      <a:pt x="320" y="1436"/>
                      <a:pt x="716" y="1436"/>
                    </a:cubicBezTo>
                    <a:cubicBezTo>
                      <a:pt x="1112" y="1436"/>
                      <a:pt x="1432" y="1113"/>
                      <a:pt x="1432" y="720"/>
                    </a:cubicBezTo>
                    <a:cubicBezTo>
                      <a:pt x="1432" y="324"/>
                      <a:pt x="1112" y="1"/>
                      <a:pt x="7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3716;p112">
                <a:extLst>
                  <a:ext uri="{FF2B5EF4-FFF2-40B4-BE49-F238E27FC236}">
                    <a16:creationId xmlns:a16="http://schemas.microsoft.com/office/drawing/2014/main" id="{88B364E1-9107-6EF1-4CAF-002FD569CF47}"/>
                  </a:ext>
                </a:extLst>
              </p:cNvPr>
              <p:cNvSpPr/>
              <p:nvPr/>
            </p:nvSpPr>
            <p:spPr>
              <a:xfrm>
                <a:off x="3839330" y="1510587"/>
                <a:ext cx="128281" cy="127846"/>
              </a:xfrm>
              <a:custGeom>
                <a:avLst/>
                <a:gdLst/>
                <a:ahLst/>
                <a:cxnLst/>
                <a:rect l="l" t="t" r="r" b="b"/>
                <a:pathLst>
                  <a:path w="1750" h="1750" extrusionOk="0">
                    <a:moveTo>
                      <a:pt x="875" y="1"/>
                    </a:moveTo>
                    <a:cubicBezTo>
                      <a:pt x="390" y="1"/>
                      <a:pt x="1" y="390"/>
                      <a:pt x="1" y="875"/>
                    </a:cubicBezTo>
                    <a:cubicBezTo>
                      <a:pt x="1" y="1357"/>
                      <a:pt x="390" y="1750"/>
                      <a:pt x="875" y="1750"/>
                    </a:cubicBezTo>
                    <a:cubicBezTo>
                      <a:pt x="1357" y="1750"/>
                      <a:pt x="1750" y="1357"/>
                      <a:pt x="1750" y="875"/>
                    </a:cubicBezTo>
                    <a:cubicBezTo>
                      <a:pt x="1750" y="390"/>
                      <a:pt x="1357" y="1"/>
                      <a:pt x="8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3717;p112">
                <a:extLst>
                  <a:ext uri="{FF2B5EF4-FFF2-40B4-BE49-F238E27FC236}">
                    <a16:creationId xmlns:a16="http://schemas.microsoft.com/office/drawing/2014/main" id="{B3B172DC-A375-7193-B8E2-4941D0F0ED2D}"/>
                  </a:ext>
                </a:extLst>
              </p:cNvPr>
              <p:cNvSpPr/>
              <p:nvPr/>
            </p:nvSpPr>
            <p:spPr>
              <a:xfrm>
                <a:off x="2995240" y="514997"/>
                <a:ext cx="1630784" cy="1542843"/>
              </a:xfrm>
              <a:custGeom>
                <a:avLst/>
                <a:gdLst/>
                <a:ahLst/>
                <a:cxnLst/>
                <a:rect l="l" t="t" r="r" b="b"/>
                <a:pathLst>
                  <a:path w="22247" h="21119" extrusionOk="0">
                    <a:moveTo>
                      <a:pt x="11681" y="2410"/>
                    </a:moveTo>
                    <a:cubicBezTo>
                      <a:pt x="13344" y="2413"/>
                      <a:pt x="14964" y="2921"/>
                      <a:pt x="16330" y="3868"/>
                    </a:cubicBezTo>
                    <a:cubicBezTo>
                      <a:pt x="16432" y="3941"/>
                      <a:pt x="16446" y="4089"/>
                      <a:pt x="16356" y="4179"/>
                    </a:cubicBezTo>
                    <a:lnTo>
                      <a:pt x="5303" y="15232"/>
                    </a:lnTo>
                    <a:cubicBezTo>
                      <a:pt x="5261" y="15272"/>
                      <a:pt x="5208" y="15292"/>
                      <a:pt x="5156" y="15292"/>
                    </a:cubicBezTo>
                    <a:cubicBezTo>
                      <a:pt x="5092" y="15292"/>
                      <a:pt x="5029" y="15262"/>
                      <a:pt x="4989" y="15206"/>
                    </a:cubicBezTo>
                    <a:cubicBezTo>
                      <a:pt x="4042" y="13840"/>
                      <a:pt x="3534" y="12220"/>
                      <a:pt x="3534" y="10560"/>
                    </a:cubicBezTo>
                    <a:cubicBezTo>
                      <a:pt x="3534" y="6066"/>
                      <a:pt x="7187" y="2413"/>
                      <a:pt x="11681" y="2413"/>
                    </a:cubicBezTo>
                    <a:lnTo>
                      <a:pt x="11681" y="2410"/>
                    </a:lnTo>
                    <a:close/>
                    <a:moveTo>
                      <a:pt x="18205" y="5825"/>
                    </a:moveTo>
                    <a:cubicBezTo>
                      <a:pt x="18269" y="5825"/>
                      <a:pt x="18332" y="5856"/>
                      <a:pt x="18373" y="5914"/>
                    </a:cubicBezTo>
                    <a:cubicBezTo>
                      <a:pt x="19320" y="7277"/>
                      <a:pt x="19828" y="8897"/>
                      <a:pt x="19831" y="10560"/>
                    </a:cubicBezTo>
                    <a:cubicBezTo>
                      <a:pt x="19831" y="15051"/>
                      <a:pt x="16175" y="18707"/>
                      <a:pt x="11681" y="18707"/>
                    </a:cubicBezTo>
                    <a:cubicBezTo>
                      <a:pt x="10021" y="18707"/>
                      <a:pt x="8401" y="18199"/>
                      <a:pt x="7035" y="17252"/>
                    </a:cubicBezTo>
                    <a:cubicBezTo>
                      <a:pt x="6929" y="17179"/>
                      <a:pt x="6916" y="17031"/>
                      <a:pt x="7009" y="16938"/>
                    </a:cubicBezTo>
                    <a:lnTo>
                      <a:pt x="18062" y="5884"/>
                    </a:lnTo>
                    <a:cubicBezTo>
                      <a:pt x="18102" y="5845"/>
                      <a:pt x="18153" y="5825"/>
                      <a:pt x="18205" y="5825"/>
                    </a:cubicBezTo>
                    <a:close/>
                    <a:moveTo>
                      <a:pt x="11675" y="1"/>
                    </a:moveTo>
                    <a:cubicBezTo>
                      <a:pt x="9644" y="1"/>
                      <a:pt x="7602" y="585"/>
                      <a:pt x="5814" y="1780"/>
                    </a:cubicBezTo>
                    <a:cubicBezTo>
                      <a:pt x="1627" y="4581"/>
                      <a:pt x="0" y="9946"/>
                      <a:pt x="1930" y="14602"/>
                    </a:cubicBezTo>
                    <a:cubicBezTo>
                      <a:pt x="3588" y="18604"/>
                      <a:pt x="7478" y="21119"/>
                      <a:pt x="11677" y="21119"/>
                    </a:cubicBezTo>
                    <a:cubicBezTo>
                      <a:pt x="12360" y="21119"/>
                      <a:pt x="13052" y="21052"/>
                      <a:pt x="13743" y="20914"/>
                    </a:cubicBezTo>
                    <a:cubicBezTo>
                      <a:pt x="18683" y="19931"/>
                      <a:pt x="22240" y="15595"/>
                      <a:pt x="22240" y="10560"/>
                    </a:cubicBezTo>
                    <a:cubicBezTo>
                      <a:pt x="22246" y="7755"/>
                      <a:pt x="21134" y="5069"/>
                      <a:pt x="19148" y="3093"/>
                    </a:cubicBezTo>
                    <a:cubicBezTo>
                      <a:pt x="17106" y="1053"/>
                      <a:pt x="14401" y="1"/>
                      <a:pt x="11675" y="1"/>
                    </a:cubicBezTo>
                    <a:close/>
                  </a:path>
                </a:pathLst>
              </a:custGeom>
              <a:solidFill>
                <a:srgbClr val="FF8CA7"/>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3718;p112">
                <a:extLst>
                  <a:ext uri="{FF2B5EF4-FFF2-40B4-BE49-F238E27FC236}">
                    <a16:creationId xmlns:a16="http://schemas.microsoft.com/office/drawing/2014/main" id="{D818D81E-5EFD-E920-5A8F-5E173BEC98D8}"/>
                  </a:ext>
                </a:extLst>
              </p:cNvPr>
              <p:cNvSpPr/>
              <p:nvPr/>
            </p:nvSpPr>
            <p:spPr>
              <a:xfrm>
                <a:off x="3446790" y="568327"/>
                <a:ext cx="1256349" cy="1490244"/>
              </a:xfrm>
              <a:custGeom>
                <a:avLst/>
                <a:gdLst/>
                <a:ahLst/>
                <a:cxnLst/>
                <a:rect l="l" t="t" r="r" b="b"/>
                <a:pathLst>
                  <a:path w="17139" h="20399" extrusionOk="0">
                    <a:moveTo>
                      <a:pt x="9391" y="0"/>
                    </a:moveTo>
                    <a:lnTo>
                      <a:pt x="9391" y="0"/>
                    </a:lnTo>
                    <a:cubicBezTo>
                      <a:pt x="10097" y="436"/>
                      <a:pt x="10751" y="951"/>
                      <a:pt x="11338" y="1538"/>
                    </a:cubicBezTo>
                    <a:cubicBezTo>
                      <a:pt x="14869" y="5079"/>
                      <a:pt x="15433" y="10609"/>
                      <a:pt x="12694" y="14789"/>
                    </a:cubicBezTo>
                    <a:cubicBezTo>
                      <a:pt x="10694" y="17842"/>
                      <a:pt x="7332" y="19565"/>
                      <a:pt x="3853" y="19565"/>
                    </a:cubicBezTo>
                    <a:cubicBezTo>
                      <a:pt x="2564" y="19565"/>
                      <a:pt x="1259" y="19328"/>
                      <a:pt x="1" y="18835"/>
                    </a:cubicBezTo>
                    <a:lnTo>
                      <a:pt x="1" y="18835"/>
                    </a:lnTo>
                    <a:cubicBezTo>
                      <a:pt x="1718" y="19890"/>
                      <a:pt x="3629" y="20399"/>
                      <a:pt x="5523" y="20399"/>
                    </a:cubicBezTo>
                    <a:cubicBezTo>
                      <a:pt x="8663" y="20399"/>
                      <a:pt x="11752" y="19001"/>
                      <a:pt x="13823" y="16377"/>
                    </a:cubicBezTo>
                    <a:cubicBezTo>
                      <a:pt x="17139" y="12169"/>
                      <a:pt x="16779" y="6148"/>
                      <a:pt x="12988" y="2363"/>
                    </a:cubicBezTo>
                    <a:cubicBezTo>
                      <a:pt x="11965" y="1337"/>
                      <a:pt x="10741" y="532"/>
                      <a:pt x="9391" y="0"/>
                    </a:cubicBezTo>
                    <a:close/>
                  </a:path>
                </a:pathLst>
              </a:custGeom>
              <a:solidFill>
                <a:srgbClr val="FF8CA7"/>
              </a:solidFill>
              <a:ln>
                <a:noFill/>
              </a:ln>
            </p:spPr>
            <p:txBody>
              <a:bodyPr spcFirstLastPara="1" wrap="square" lIns="91425" tIns="91425" rIns="91425" bIns="91425" anchor="ctr" anchorCtr="0">
                <a:noAutofit/>
              </a:bodyPr>
              <a:lstStyle/>
              <a:p>
                <a:pPr marL="0" marR="0" lvl="0" indent="0" algn="r" defTabSz="914400" rtl="1"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31" name="رسم 230">
              <a:extLst>
                <a:ext uri="{FF2B5EF4-FFF2-40B4-BE49-F238E27FC236}">
                  <a16:creationId xmlns:a16="http://schemas.microsoft.com/office/drawing/2014/main" id="{FE6BC5E2-AC87-54FB-9CE3-4BA5D47D3AD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486373" y="218667"/>
              <a:ext cx="314325" cy="314325"/>
            </a:xfrm>
            <a:prstGeom prst="rect">
              <a:avLst/>
            </a:prstGeom>
          </p:spPr>
        </p:pic>
        <p:pic>
          <p:nvPicPr>
            <p:cNvPr id="232" name="رسم 231">
              <a:extLst>
                <a:ext uri="{FF2B5EF4-FFF2-40B4-BE49-F238E27FC236}">
                  <a16:creationId xmlns:a16="http://schemas.microsoft.com/office/drawing/2014/main" id="{0562461A-4C05-C8BC-D16A-C6A2B355723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766413" y="623437"/>
              <a:ext cx="213247" cy="213247"/>
            </a:xfrm>
            <a:prstGeom prst="rect">
              <a:avLst/>
            </a:prstGeom>
          </p:spPr>
        </p:pic>
      </p:grpSp>
    </p:spTree>
    <p:extLst>
      <p:ext uri="{BB962C8B-B14F-4D97-AF65-F5344CB8AC3E}">
        <p14:creationId xmlns:p14="http://schemas.microsoft.com/office/powerpoint/2010/main" val="862209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B4D62E6E-6847-0675-56F4-9DA0FD7D80D5}"/>
              </a:ext>
            </a:extLst>
          </p:cNvPr>
          <p:cNvSpPr/>
          <p:nvPr/>
        </p:nvSpPr>
        <p:spPr>
          <a:xfrm>
            <a:off x="2" y="2"/>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a:extLst>
              <a:ext uri="{FF2B5EF4-FFF2-40B4-BE49-F238E27FC236}">
                <a16:creationId xmlns:a16="http://schemas.microsoft.com/office/drawing/2014/main" id="{20840D0D-8AF2-2A3F-366D-B76454B5CB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1097855"/>
            <a:ext cx="10691813" cy="6014144"/>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3DE8571A-E21A-B10C-7095-0453ECEE5737}"/>
              </a:ext>
            </a:extLst>
          </p:cNvPr>
          <p:cNvSpPr/>
          <p:nvPr/>
        </p:nvSpPr>
        <p:spPr>
          <a:xfrm>
            <a:off x="2" y="2"/>
            <a:ext cx="10691813" cy="7559675"/>
          </a:xfrm>
          <a:prstGeom prst="rect">
            <a:avLst/>
          </a:prstGeom>
          <a:solidFill>
            <a:srgbClr val="DC5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ربع نص 2">
            <a:extLst>
              <a:ext uri="{FF2B5EF4-FFF2-40B4-BE49-F238E27FC236}">
                <a16:creationId xmlns:a16="http://schemas.microsoft.com/office/drawing/2014/main" id="{8197C538-F605-4470-B8E7-E81A57470B0C}"/>
              </a:ext>
            </a:extLst>
          </p:cNvPr>
          <p:cNvSpPr txBox="1"/>
          <p:nvPr/>
        </p:nvSpPr>
        <p:spPr>
          <a:xfrm>
            <a:off x="1948382" y="4271783"/>
            <a:ext cx="6795053" cy="578363"/>
          </a:xfrm>
          <a:prstGeom prst="rect">
            <a:avLst/>
          </a:prstGeom>
          <a:noFill/>
        </p:spPr>
        <p:txBody>
          <a:bodyPr wrap="square" rtlCol="0">
            <a:spAutoFit/>
          </a:bodyPr>
          <a:lstStyle/>
          <a:p>
            <a:pPr algn="ctr" rtl="1"/>
            <a:r>
              <a:rPr lang="ar-EG" sz="1579" b="1" dirty="0">
                <a:solidFill>
                  <a:srgbClr val="222222"/>
                </a:solidFill>
                <a:latin typeface="Arial" panose="020B0604020202020204" pitchFamily="34" charset="0"/>
                <a:cs typeface="Arial" panose="020B0604020202020204" pitchFamily="34" charset="0"/>
              </a:rPr>
              <a:t>الخط</a:t>
            </a:r>
            <a:r>
              <a:rPr lang="ar-SA" sz="1579" b="1" dirty="0" err="1">
                <a:solidFill>
                  <a:srgbClr val="222222"/>
                </a:solidFill>
                <a:latin typeface="Arial" panose="020B0604020202020204" pitchFamily="34" charset="0"/>
                <a:cs typeface="Arial" panose="020B0604020202020204" pitchFamily="34" charset="0"/>
              </a:rPr>
              <a:t>وط</a:t>
            </a:r>
            <a:r>
              <a:rPr lang="ar-EG" sz="1579" b="1" dirty="0">
                <a:solidFill>
                  <a:srgbClr val="222222"/>
                </a:solidFill>
                <a:latin typeface="Arial" panose="020B0604020202020204" pitchFamily="34" charset="0"/>
                <a:cs typeface="Arial" panose="020B0604020202020204" pitchFamily="34" charset="0"/>
              </a:rPr>
              <a:t>  المستخدم</a:t>
            </a:r>
            <a:r>
              <a:rPr lang="ar-SA" sz="1579" b="1" dirty="0">
                <a:solidFill>
                  <a:srgbClr val="222222"/>
                </a:solidFill>
                <a:latin typeface="Arial" panose="020B0604020202020204" pitchFamily="34" charset="0"/>
                <a:cs typeface="Arial" panose="020B0604020202020204" pitchFamily="34" charset="0"/>
              </a:rPr>
              <a:t>ة</a:t>
            </a:r>
            <a:r>
              <a:rPr lang="en-GB" sz="1579" b="1" dirty="0">
                <a:solidFill>
                  <a:srgbClr val="222222"/>
                </a:solidFill>
                <a:latin typeface="Arial" panose="020B0604020202020204" pitchFamily="34" charset="0"/>
                <a:cs typeface="Arial" panose="020B0604020202020204" pitchFamily="34" charset="0"/>
              </a:rPr>
              <a:t> </a:t>
            </a:r>
            <a:r>
              <a:rPr lang="en-US" sz="1579" b="1" dirty="0">
                <a:solidFill>
                  <a:srgbClr val="222222"/>
                </a:solidFill>
                <a:latin typeface="Arial" panose="020B0604020202020204" pitchFamily="34" charset="0"/>
                <a:cs typeface="Arial" panose="020B0604020202020204" pitchFamily="34" charset="0"/>
              </a:rPr>
              <a:t> </a:t>
            </a:r>
            <a:r>
              <a:rPr lang="ar-EG" sz="1579" b="1" dirty="0">
                <a:solidFill>
                  <a:srgbClr val="222222"/>
                </a:solidFill>
                <a:latin typeface="Arial" panose="020B0604020202020204" pitchFamily="34" charset="0"/>
                <a:cs typeface="Arial" panose="020B0604020202020204" pitchFamily="34" charset="0"/>
              </a:rPr>
              <a:t> في القالب </a:t>
            </a:r>
            <a:endParaRPr lang="ar-SA" sz="1579" b="1" dirty="0">
              <a:solidFill>
                <a:schemeClr val="accent1">
                  <a:lumMod val="50000"/>
                </a:schemeClr>
              </a:solidFill>
              <a:latin typeface="Arial" panose="020B0604020202020204" pitchFamily="34" charset="0"/>
              <a:cs typeface="Arial" panose="020B0604020202020204" pitchFamily="34" charset="0"/>
            </a:endParaRPr>
          </a:p>
          <a:p>
            <a:pPr algn="ctr" rtl="1"/>
            <a:r>
              <a:rPr lang="en-US" sz="1228" b="1" dirty="0">
                <a:solidFill>
                  <a:schemeClr val="bg1"/>
                </a:solidFill>
                <a:latin typeface="Arial" panose="020B0604020202020204" pitchFamily="34" charset="0"/>
                <a:cs typeface="Arial" panose="020B0604020202020204" pitchFamily="34" charset="0"/>
              </a:rPr>
              <a:t>Harmattan  </a:t>
            </a:r>
            <a:r>
              <a:rPr lang="ar-EG" sz="1579" b="1" dirty="0">
                <a:solidFill>
                  <a:srgbClr val="222222"/>
                </a:solidFill>
                <a:latin typeface="Arial" panose="020B0604020202020204" pitchFamily="34" charset="0"/>
                <a:cs typeface="Arial" panose="020B0604020202020204" pitchFamily="34" charset="0"/>
              </a:rPr>
              <a:t>   </a:t>
            </a:r>
            <a:r>
              <a:rPr lang="ar-EG" sz="1579"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sz="1579" b="1" dirty="0">
              <a:solidFill>
                <a:schemeClr val="accent1">
                  <a:lumMod val="50000"/>
                </a:schemeClr>
              </a:solidFill>
              <a:latin typeface="Arial" panose="020B060402020202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1" y="2171346"/>
            <a:ext cx="10691755" cy="1819857"/>
          </a:xfrm>
          <a:prstGeom prst="rect">
            <a:avLst/>
          </a:prstGeom>
          <a:noFill/>
        </p:spPr>
        <p:txBody>
          <a:bodyPr wrap="square" rtlCol="0">
            <a:spAutoFit/>
          </a:bodyPr>
          <a:lstStyle/>
          <a:p>
            <a:pPr algn="ctr"/>
            <a:r>
              <a:rPr lang="ar-EG" sz="4210" b="1" dirty="0">
                <a:solidFill>
                  <a:schemeClr val="bg1"/>
                </a:solidFill>
                <a:latin typeface="Arial" panose="020B0604020202020204" pitchFamily="34" charset="0"/>
                <a:cs typeface="Arial" panose="020B0604020202020204" pitchFamily="34" charset="0"/>
              </a:rPr>
              <a:t>تم تصميم هذا القالب بواسط</a:t>
            </a:r>
            <a:r>
              <a:rPr lang="ar-SA" sz="4210" b="1" dirty="0">
                <a:solidFill>
                  <a:schemeClr val="bg1"/>
                </a:solidFill>
                <a:latin typeface="Arial" panose="020B0604020202020204" pitchFamily="34" charset="0"/>
                <a:cs typeface="Arial" panose="020B0604020202020204" pitchFamily="34" charset="0"/>
              </a:rPr>
              <a:t>ة</a:t>
            </a:r>
          </a:p>
          <a:p>
            <a:pPr algn="ctr"/>
            <a:r>
              <a:rPr lang="en-GB" sz="4210" b="1" dirty="0">
                <a:solidFill>
                  <a:schemeClr val="bg1"/>
                </a:solidFill>
                <a:latin typeface="Arial" panose="020B0604020202020204" pitchFamily="34" charset="0"/>
                <a:cs typeface="Arial" panose="020B0604020202020204" pitchFamily="34" charset="0"/>
              </a:rPr>
              <a:t> </a:t>
            </a:r>
            <a:r>
              <a:rPr lang="ar-EG" sz="4210" b="1" dirty="0">
                <a:solidFill>
                  <a:schemeClr val="bg1"/>
                </a:solidFill>
                <a:latin typeface="Arial" panose="020B0604020202020204" pitchFamily="34" charset="0"/>
                <a:cs typeface="Arial" panose="020B0604020202020204" pitchFamily="34" charset="0"/>
              </a:rPr>
              <a:t> </a:t>
            </a:r>
            <a:r>
              <a:rPr lang="en-US" sz="7016" b="1" dirty="0">
                <a:solidFill>
                  <a:schemeClr val="bg1"/>
                </a:solidFill>
                <a:latin typeface="Arial" panose="020B0604020202020204" pitchFamily="34" charset="0"/>
                <a:cs typeface="Arial" panose="020B0604020202020204" pitchFamily="34" charset="0"/>
              </a:rPr>
              <a:t>ingez-ppt.com</a:t>
            </a:r>
            <a:endParaRPr lang="en-GB" sz="4210" b="1" dirty="0">
              <a:solidFill>
                <a:schemeClr val="bg1"/>
              </a:solidFill>
              <a:latin typeface="Arial" panose="020B0604020202020204" pitchFamily="34" charset="0"/>
              <a:cs typeface="Arial" panose="020B0604020202020204" pitchFamily="34" charset="0"/>
            </a:endParaRPr>
          </a:p>
        </p:txBody>
      </p:sp>
      <p:grpSp>
        <p:nvGrpSpPr>
          <p:cNvPr id="2" name="مجموعة 1">
            <a:extLst>
              <a:ext uri="{FF2B5EF4-FFF2-40B4-BE49-F238E27FC236}">
                <a16:creationId xmlns:a16="http://schemas.microsoft.com/office/drawing/2014/main" id="{24ECBBBA-6F20-B561-97FE-277B26437ACC}"/>
              </a:ext>
            </a:extLst>
          </p:cNvPr>
          <p:cNvGrpSpPr/>
          <p:nvPr/>
        </p:nvGrpSpPr>
        <p:grpSpPr>
          <a:xfrm>
            <a:off x="2266804" y="5260350"/>
            <a:ext cx="6158205" cy="1432007"/>
            <a:chOff x="2948473" y="5071430"/>
            <a:chExt cx="6158205" cy="1432007"/>
          </a:xfrm>
        </p:grpSpPr>
        <p:sp>
          <p:nvSpPr>
            <p:cNvPr id="4" name="مستطيل: زوايا مستديرة 3">
              <a:extLst>
                <a:ext uri="{FF2B5EF4-FFF2-40B4-BE49-F238E27FC236}">
                  <a16:creationId xmlns:a16="http://schemas.microsoft.com/office/drawing/2014/main" id="{C271014F-2CEE-97B9-A158-6F4A5DCEB1EE}"/>
                </a:ext>
              </a:extLst>
            </p:cNvPr>
            <p:cNvSpPr/>
            <p:nvPr/>
          </p:nvSpPr>
          <p:spPr>
            <a:xfrm>
              <a:off x="2948473" y="5146985"/>
              <a:ext cx="6158205" cy="1356452"/>
            </a:xfrm>
            <a:prstGeom prst="roundRect">
              <a:avLst/>
            </a:prstGeom>
            <a:noFill/>
            <a:ln>
              <a:solidFill>
                <a:srgbClr val="FBBC0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a:extLst>
                <a:ext uri="{FF2B5EF4-FFF2-40B4-BE49-F238E27FC236}">
                  <a16:creationId xmlns:a16="http://schemas.microsoft.com/office/drawing/2014/main" id="{BABF9B4D-3A8C-0F47-58C8-48D769647876}"/>
                </a:ext>
              </a:extLst>
            </p:cNvPr>
            <p:cNvSpPr txBox="1"/>
            <p:nvPr/>
          </p:nvSpPr>
          <p:spPr>
            <a:xfrm>
              <a:off x="3327918" y="5071430"/>
              <a:ext cx="4528458" cy="1200329"/>
            </a:xfrm>
            <a:prstGeom prst="rect">
              <a:avLst/>
            </a:prstGeom>
            <a:noFill/>
          </p:spPr>
          <p:txBody>
            <a:bodyPr wrap="square">
              <a:spAutoFit/>
            </a:bodyPr>
            <a:lstStyle/>
            <a:p>
              <a:pPr algn="ctr" rtl="1"/>
              <a:br>
                <a:rPr lang="ar-SA" b="1" i="1" dirty="0">
                  <a:solidFill>
                    <a:srgbClr val="FFD778"/>
                  </a:solidFill>
                  <a:effectLst/>
                  <a:latin typeface="Arial" panose="020B0604020202020204" pitchFamily="34" charset="0"/>
                  <a:cs typeface="Arial" panose="020B0604020202020204" pitchFamily="34" charset="0"/>
                </a:rPr>
              </a:br>
              <a:r>
                <a:rPr lang="ar-SA" b="1" i="1" dirty="0">
                  <a:solidFill>
                    <a:srgbClr val="FFD778"/>
                  </a:solidFill>
                  <a:effectLst/>
                  <a:latin typeface="Arial" panose="020B0604020202020204" pitchFamily="34" charset="0"/>
                  <a:cs typeface="Arial" panose="020B0604020202020204" pitchFamily="34" charset="0"/>
                </a:rPr>
                <a:t>تم تصميم هذا القالب بواسطة موقع انجز </a:t>
              </a:r>
              <a:r>
                <a:rPr lang="en-US" b="1" i="1" dirty="0">
                  <a:solidFill>
                    <a:srgbClr val="FFD778"/>
                  </a:solidFill>
                  <a:effectLst/>
                  <a:latin typeface="Arial" panose="020B0604020202020204" pitchFamily="34" charset="0"/>
                  <a:cs typeface="Arial" panose="020B0604020202020204" pitchFamily="34" charset="0"/>
                </a:rPr>
                <a:t>ingez-ppt </a:t>
              </a:r>
              <a:r>
                <a:rPr lang="ar-SA" b="1" i="1" dirty="0">
                  <a:solidFill>
                    <a:srgbClr val="FFD778"/>
                  </a:solidFill>
                  <a:effectLst/>
                  <a:latin typeface="Arial" panose="020B0604020202020204" pitchFamily="34" charset="0"/>
                  <a:cs typeface="Arial" panose="020B0604020202020204" pitchFamily="34" charset="0"/>
                </a:rPr>
                <a:t> ولا يحق لأي شخص إعادة نشر أو توزيع ملفات القوالب أو إصدارات معدلة في مواقع أخرى بدون إذن خطي من انجز</a:t>
              </a:r>
              <a:endParaRPr lang="ar-SA" dirty="0">
                <a:solidFill>
                  <a:srgbClr val="FFD778"/>
                </a:solidFill>
                <a:latin typeface="Arial" panose="020B0604020202020204" pitchFamily="34" charset="0"/>
                <a:cs typeface="Arial" panose="020B0604020202020204" pitchFamily="34" charset="0"/>
              </a:endParaRPr>
            </a:p>
          </p:txBody>
        </p:sp>
        <p:pic>
          <p:nvPicPr>
            <p:cNvPr id="10" name="رسم 9" descr="تحذير مع تعبئة خالصة">
              <a:extLst>
                <a:ext uri="{FF2B5EF4-FFF2-40B4-BE49-F238E27FC236}">
                  <a16:creationId xmlns:a16="http://schemas.microsoft.com/office/drawing/2014/main" id="{2D3C8203-3A1E-F1AD-B63C-078DEDD301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52318" y="5357235"/>
              <a:ext cx="914400" cy="914400"/>
            </a:xfrm>
            <a:prstGeom prst="rect">
              <a:avLst/>
            </a:prstGeom>
          </p:spPr>
        </p:pic>
      </p:grpSp>
    </p:spTree>
    <p:extLst>
      <p:ext uri="{BB962C8B-B14F-4D97-AF65-F5344CB8AC3E}">
        <p14:creationId xmlns:p14="http://schemas.microsoft.com/office/powerpoint/2010/main" val="4000033492"/>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rmattan">
      <a:majorFont>
        <a:latin typeface="Harmattan"/>
        <a:ea typeface=""/>
        <a:cs typeface="Harmattan"/>
      </a:majorFont>
      <a:minorFont>
        <a:latin typeface="Harmattan"/>
        <a:ea typeface=""/>
        <a:cs typeface="Harmatta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426</Words>
  <Application>Microsoft Office PowerPoint</Application>
  <PresentationFormat>مخصص</PresentationFormat>
  <Paragraphs>40</Paragraphs>
  <Slides>6</Slides>
  <Notes>2</Notes>
  <HiddenSlides>4</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6</vt:i4>
      </vt:variant>
    </vt:vector>
  </HeadingPairs>
  <TitlesOfParts>
    <vt:vector size="10" baseType="lpstr">
      <vt:lpstr>Harmattan</vt:lpstr>
      <vt:lpstr>Calibri</vt:lpstr>
      <vt:lpstr>Arial</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ingez-ppt.com</dc:creator>
  <cp:lastModifiedBy>ingez-ppt</cp:lastModifiedBy>
  <cp:revision>44</cp:revision>
  <cp:lastPrinted>2023-04-21T16:15:01Z</cp:lastPrinted>
  <dcterms:created xsi:type="dcterms:W3CDTF">2022-06-17T15:03:51Z</dcterms:created>
  <dcterms:modified xsi:type="dcterms:W3CDTF">2024-03-05T10:20:38Z</dcterms:modified>
</cp:coreProperties>
</file>