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60" r:id="rId1"/>
  </p:sldMasterIdLst>
  <p:notesMasterIdLst>
    <p:notesMasterId r:id="rId10"/>
  </p:notesMasterIdLst>
  <p:sldIdLst>
    <p:sldId id="497" r:id="rId2"/>
    <p:sldId id="498" r:id="rId3"/>
    <p:sldId id="470" r:id="rId4"/>
    <p:sldId id="499" r:id="rId5"/>
    <p:sldId id="480" r:id="rId6"/>
    <p:sldId id="489" r:id="rId7"/>
    <p:sldId id="468" r:id="rId8"/>
    <p:sldId id="469" r:id="rId9"/>
  </p:sldIdLst>
  <p:sldSz cx="10691813" cy="7559675"/>
  <p:notesSz cx="7104063" cy="10234613"/>
  <p:embeddedFontLst>
    <p:embeddedFont>
      <p:font typeface="Harmattan" panose="01000503000000020003" pitchFamily="2" charset="-78"/>
      <p:regular r:id="rId11"/>
      <p:bold r:id="rId12"/>
    </p:embeddedFont>
  </p:embeddedFontLst>
  <p:defaultTextStyle>
    <a:defPPr>
      <a:defRPr lang="en-US"/>
    </a:defPPr>
    <a:lvl1pPr marL="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308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6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616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770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924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200077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232" algn="l" defTabSz="457154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7" userDrawn="1">
          <p15:clr>
            <a:srgbClr val="A4A3A4"/>
          </p15:clr>
        </p15:guide>
        <p15:guide id="2" pos="3367" userDrawn="1">
          <p15:clr>
            <a:srgbClr val="A4A3A4"/>
          </p15:clr>
        </p15:guide>
        <p15:guide id="3" orient="horz" pos="3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D4"/>
    <a:srgbClr val="00964B"/>
    <a:srgbClr val="00AA54"/>
    <a:srgbClr val="006424"/>
    <a:srgbClr val="FFFFFF"/>
    <a:srgbClr val="A74424"/>
    <a:srgbClr val="3D2036"/>
    <a:srgbClr val="FAF3E1"/>
    <a:srgbClr val="FBE6CE"/>
    <a:srgbClr val="FED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1E17D-86E8-4263-9715-7EDAF73586D4}" v="37" dt="2025-07-19T15:00:03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758" y="72"/>
      </p:cViewPr>
      <p:guideLst>
        <p:guide orient="horz" pos="557"/>
        <p:guide pos="3367"/>
        <p:guide orient="horz"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ssan Moddather" userId="84cd2103f36ef0dc" providerId="LiveId" clId="{1D23B812-9424-4B54-BDC8-CDA125B1883F}"/>
    <pc:docChg chg="custSel modSld">
      <pc:chgData name="Hassan Moddather" userId="84cd2103f36ef0dc" providerId="LiveId" clId="{1D23B812-9424-4B54-BDC8-CDA125B1883F}" dt="2023-04-16T01:08:52.923" v="4" actId="1076"/>
      <pc:docMkLst>
        <pc:docMk/>
      </pc:docMkLst>
      <pc:sldChg chg="addSp delSp modSp mod">
        <pc:chgData name="Hassan Moddather" userId="84cd2103f36ef0dc" providerId="LiveId" clId="{1D23B812-9424-4B54-BDC8-CDA125B1883F}" dt="2023-04-16T01:08:52.923" v="4" actId="1076"/>
        <pc:sldMkLst>
          <pc:docMk/>
          <pc:sldMk cId="1719167534" sldId="468"/>
        </pc:sldMkLst>
      </pc:sldChg>
    </pc:docChg>
  </pc:docChgLst>
  <pc:docChgLst>
    <pc:chgData name="H M" userId="84cd2103f36ef0dc" providerId="LiveId" clId="{E59A68CB-8FD3-43F2-A927-3DF865AE8900}"/>
    <pc:docChg chg="undo custSel modSld">
      <pc:chgData name="H M" userId="84cd2103f36ef0dc" providerId="LiveId" clId="{E59A68CB-8FD3-43F2-A927-3DF865AE8900}" dt="2023-06-05T13:46:15.874" v="20" actId="164"/>
      <pc:docMkLst>
        <pc:docMk/>
      </pc:docMkLst>
      <pc:sldChg chg="addSp delSp modSp mod">
        <pc:chgData name="H M" userId="84cd2103f36ef0dc" providerId="LiveId" clId="{E59A68CB-8FD3-43F2-A927-3DF865AE8900}" dt="2023-06-05T13:46:15.874" v="20" actId="164"/>
        <pc:sldMkLst>
          <pc:docMk/>
          <pc:sldMk cId="3165081508" sldId="471"/>
        </pc:sldMkLst>
      </pc:sldChg>
    </pc:docChg>
  </pc:docChgLst>
  <pc:docChgLst>
    <pc:chgData name="Hasan Selim" userId="84cd2103f36ef0dc" providerId="LiveId" clId="{FC9A87AC-6D41-41E3-9659-09CE09609A56}"/>
    <pc:docChg chg="undo custSel delSld modSld modMainMaster">
      <pc:chgData name="Hasan Selim" userId="84cd2103f36ef0dc" providerId="LiveId" clId="{FC9A87AC-6D41-41E3-9659-09CE09609A56}" dt="2025-07-15T15:31:09.490" v="63" actId="1076"/>
      <pc:docMkLst>
        <pc:docMk/>
      </pc:docMkLst>
      <pc:sldChg chg="addSp delSp modSp mod">
        <pc:chgData name="Hasan Selim" userId="84cd2103f36ef0dc" providerId="LiveId" clId="{FC9A87AC-6D41-41E3-9659-09CE09609A56}" dt="2025-07-15T15:31:09.490" v="63" actId="1076"/>
        <pc:sldMkLst>
          <pc:docMk/>
          <pc:sldMk cId="2852566979" sldId="412"/>
        </pc:sldMkLst>
      </pc:sldChg>
      <pc:sldChg chg="setBg">
        <pc:chgData name="Hasan Selim" userId="84cd2103f36ef0dc" providerId="LiveId" clId="{FC9A87AC-6D41-41E3-9659-09CE09609A56}" dt="2025-07-15T15:30:05.480" v="40"/>
        <pc:sldMkLst>
          <pc:docMk/>
          <pc:sldMk cId="1894565167" sldId="470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3165081508" sldId="471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1153818575" sldId="487"/>
        </pc:sldMkLst>
      </pc:sldChg>
      <pc:sldChg chg="addSp delSp modSp mod setBg">
        <pc:chgData name="Hasan Selim" userId="84cd2103f36ef0dc" providerId="LiveId" clId="{FC9A87AC-6D41-41E3-9659-09CE09609A56}" dt="2025-07-15T15:29:58.080" v="39"/>
        <pc:sldMkLst>
          <pc:docMk/>
          <pc:sldMk cId="921485227" sldId="488"/>
        </pc:sldMkLst>
      </pc:sldChg>
      <pc:sldChg chg="del">
        <pc:chgData name="Hasan Selim" userId="84cd2103f36ef0dc" providerId="LiveId" clId="{FC9A87AC-6D41-41E3-9659-09CE09609A56}" dt="2025-07-15T15:29:32.121" v="35" actId="47"/>
        <pc:sldMkLst>
          <pc:docMk/>
          <pc:sldMk cId="2420015736" sldId="495"/>
        </pc:sldMkLst>
      </pc:sldChg>
      <pc:sldChg chg="modSp mod setBg">
        <pc:chgData name="Hasan Selim" userId="84cd2103f36ef0dc" providerId="LiveId" clId="{FC9A87AC-6D41-41E3-9659-09CE09609A56}" dt="2025-07-15T15:29:58.080" v="39"/>
        <pc:sldMkLst>
          <pc:docMk/>
          <pc:sldMk cId="1107443757" sldId="496"/>
        </pc:sldMkLst>
      </pc:sldChg>
      <pc:sldMasterChg chg="setBg modSldLayout">
        <pc:chgData name="Hasan Selim" userId="84cd2103f36ef0dc" providerId="LiveId" clId="{FC9A87AC-6D41-41E3-9659-09CE09609A56}" dt="2025-07-15T15:29:58.080" v="39"/>
        <pc:sldMasterMkLst>
          <pc:docMk/>
          <pc:sldMasterMk cId="2476636414" sldId="2147483660"/>
        </pc:sldMasterMkLst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117721130" sldId="2147483662"/>
          </pc:sldLayoutMkLst>
        </pc:sldLayoutChg>
        <pc:sldLayoutChg chg="setBg">
          <pc:chgData name="Hasan Selim" userId="84cd2103f36ef0dc" providerId="LiveId" clId="{FC9A87AC-6D41-41E3-9659-09CE09609A56}" dt="2025-07-15T15:29:58.080" v="39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  <pc:docChgLst>
    <pc:chgData name="H M" userId="84cd2103f36ef0dc" providerId="LiveId" clId="{5E518AE1-F9F3-4EA9-93EE-2B6E4B7843CA}"/>
    <pc:docChg chg="modSld">
      <pc:chgData name="H M" userId="84cd2103f36ef0dc" providerId="LiveId" clId="{5E518AE1-F9F3-4EA9-93EE-2B6E4B7843CA}" dt="2023-04-21T17:02:37.265" v="2" actId="20577"/>
      <pc:docMkLst>
        <pc:docMk/>
      </pc:docMkLst>
      <pc:sldChg chg="modSp mod">
        <pc:chgData name="H M" userId="84cd2103f36ef0dc" providerId="LiveId" clId="{5E518AE1-F9F3-4EA9-93EE-2B6E4B7843CA}" dt="2023-04-21T17:02:37.265" v="2" actId="20577"/>
        <pc:sldMkLst>
          <pc:docMk/>
          <pc:sldMk cId="1894565167" sldId="470"/>
        </pc:sldMkLst>
      </pc:sldChg>
    </pc:docChg>
  </pc:docChgLst>
  <pc:docChgLst>
    <pc:chgData name="H M" userId="84cd2103f36ef0dc" providerId="LiveId" clId="{321F02F4-6DF9-485B-B42D-B3C2A2BB5429}"/>
    <pc:docChg chg="undo custSel delSld modSld">
      <pc:chgData name="H M" userId="84cd2103f36ef0dc" providerId="LiveId" clId="{321F02F4-6DF9-485B-B42D-B3C2A2BB5429}" dt="2023-06-04T07:52:36.058" v="25"/>
      <pc:docMkLst>
        <pc:docMk/>
      </pc:docMkLst>
      <pc:sldChg chg="del">
        <pc:chgData name="H M" userId="84cd2103f36ef0dc" providerId="LiveId" clId="{321F02F4-6DF9-485B-B42D-B3C2A2BB5429}" dt="2023-06-04T07:52:14.460" v="20" actId="47"/>
        <pc:sldMkLst>
          <pc:docMk/>
          <pc:sldMk cId="3284969479" sldId="411"/>
        </pc:sldMkLst>
      </pc:sldChg>
      <pc:sldChg chg="delSp mod setBg">
        <pc:chgData name="H M" userId="84cd2103f36ef0dc" providerId="LiveId" clId="{321F02F4-6DF9-485B-B42D-B3C2A2BB5429}" dt="2023-06-04T07:52:36.058" v="25"/>
        <pc:sldMkLst>
          <pc:docMk/>
          <pc:sldMk cId="2852566979" sldId="412"/>
        </pc:sldMkLst>
      </pc:sldChg>
      <pc:sldChg chg="addSp delSp modSp mod">
        <pc:chgData name="H M" userId="84cd2103f36ef0dc" providerId="LiveId" clId="{321F02F4-6DF9-485B-B42D-B3C2A2BB5429}" dt="2023-06-04T07:52:29.948" v="24" actId="207"/>
        <pc:sldMkLst>
          <pc:docMk/>
          <pc:sldMk cId="3165081508" sldId="471"/>
        </pc:sldMkLst>
      </pc:sldChg>
      <pc:sldChg chg="del">
        <pc:chgData name="H M" userId="84cd2103f36ef0dc" providerId="LiveId" clId="{321F02F4-6DF9-485B-B42D-B3C2A2BB5429}" dt="2023-06-04T07:52:10.349" v="19" actId="47"/>
        <pc:sldMkLst>
          <pc:docMk/>
          <pc:sldMk cId="4276042047" sldId="472"/>
        </pc:sldMkLst>
      </pc:sldChg>
    </pc:docChg>
  </pc:docChgLst>
  <pc:docChgLst>
    <pc:chgData name="Hasan Selim" userId="84cd2103f36ef0dc" providerId="LiveId" clId="{AB01E17D-86E8-4263-9715-7EDAF73586D4}"/>
    <pc:docChg chg="undo custSel addSld delSld modSld sldOrd modMainMaster">
      <pc:chgData name="Hasan Selim" userId="84cd2103f36ef0dc" providerId="LiveId" clId="{AB01E17D-86E8-4263-9715-7EDAF73586D4}" dt="2025-07-19T15:03:29.894" v="348" actId="122"/>
      <pc:docMkLst>
        <pc:docMk/>
      </pc:docMkLst>
      <pc:sldChg chg="del">
        <pc:chgData name="Hasan Selim" userId="84cd2103f36ef0dc" providerId="LiveId" clId="{AB01E17D-86E8-4263-9715-7EDAF73586D4}" dt="2025-07-19T14:52:11.716" v="218" actId="47"/>
        <pc:sldMkLst>
          <pc:docMk/>
          <pc:sldMk cId="2852566979" sldId="412"/>
        </pc:sldMkLst>
      </pc:sldChg>
      <pc:sldChg chg="setBg">
        <pc:chgData name="Hasan Selim" userId="84cd2103f36ef0dc" providerId="LiveId" clId="{AB01E17D-86E8-4263-9715-7EDAF73586D4}" dt="2025-07-19T14:52:16.950" v="219"/>
        <pc:sldMkLst>
          <pc:docMk/>
          <pc:sldMk cId="1894565167" sldId="470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862209216" sldId="480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921485227" sldId="488"/>
        </pc:sldMkLst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177670719" sldId="489"/>
        </pc:sldMkLst>
      </pc:sldChg>
      <pc:sldChg chg="del">
        <pc:chgData name="Hasan Selim" userId="84cd2103f36ef0dc" providerId="LiveId" clId="{AB01E17D-86E8-4263-9715-7EDAF73586D4}" dt="2025-07-19T14:52:20.786" v="220" actId="47"/>
        <pc:sldMkLst>
          <pc:docMk/>
          <pc:sldMk cId="1107443757" sldId="496"/>
        </pc:sldMkLst>
      </pc:sldChg>
      <pc:sldChg chg="addSp delSp modSp add mod ord setBg">
        <pc:chgData name="Hasan Selim" userId="84cd2103f36ef0dc" providerId="LiveId" clId="{AB01E17D-86E8-4263-9715-7EDAF73586D4}" dt="2025-07-19T15:01:05.125" v="330" actId="1037"/>
        <pc:sldMkLst>
          <pc:docMk/>
          <pc:sldMk cId="2068802160" sldId="497"/>
        </pc:sldMkLst>
        <pc:spChg chg="add mod">
          <ac:chgData name="Hasan Selim" userId="84cd2103f36ef0dc" providerId="LiveId" clId="{AB01E17D-86E8-4263-9715-7EDAF73586D4}" dt="2025-07-19T14:58:34.598" v="305" actId="1076"/>
          <ac:spMkLst>
            <pc:docMk/>
            <pc:sldMk cId="2068802160" sldId="497"/>
            <ac:spMk id="6" creationId="{184F67EE-1B16-DF49-A319-ACFA9175C9B3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9" creationId="{F5085BC2-F955-82E8-1AB0-D6FACB3D01E7}"/>
          </ac:spMkLst>
        </pc:spChg>
        <pc:spChg chg="mod">
          <ac:chgData name="Hasan Selim" userId="84cd2103f36ef0dc" providerId="LiveId" clId="{AB01E17D-86E8-4263-9715-7EDAF73586D4}" dt="2025-07-19T14:44:36.380" v="67" actId="782"/>
          <ac:spMkLst>
            <pc:docMk/>
            <pc:sldMk cId="2068802160" sldId="497"/>
            <ac:spMk id="11" creationId="{9F887D6E-34E0-3BEF-CD38-FF611CB1ACD9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3" creationId="{DD708BC4-21F9-7AE6-B1A7-AB5032F98609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23" creationId="{5A10618F-C2A5-ABD6-3FDA-CE54CE367DA1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27" creationId="{9856B165-B5FF-5402-2980-4D73E9714AA2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35" creationId="{4C71DBCA-0935-6C40-DF9C-569D0657D473}"/>
          </ac:spMkLst>
        </pc:spChg>
        <pc:spChg chg="add del mod">
          <ac:chgData name="Hasan Selim" userId="84cd2103f36ef0dc" providerId="LiveId" clId="{AB01E17D-86E8-4263-9715-7EDAF73586D4}" dt="2025-07-19T14:42:44.106" v="27" actId="478"/>
          <ac:spMkLst>
            <pc:docMk/>
            <pc:sldMk cId="2068802160" sldId="497"/>
            <ac:spMk id="66" creationId="{F216A7E1-BE06-FFC1-D9AD-DD86FB4E2624}"/>
          </ac:spMkLst>
        </pc:spChg>
        <pc:spChg chg="add mod">
          <ac:chgData name="Hasan Selim" userId="84cd2103f36ef0dc" providerId="LiveId" clId="{AB01E17D-86E8-4263-9715-7EDAF73586D4}" dt="2025-07-19T14:44:36.380" v="67" actId="782"/>
          <ac:spMkLst>
            <pc:docMk/>
            <pc:sldMk cId="2068802160" sldId="497"/>
            <ac:spMk id="82" creationId="{FC86A081-D691-505D-2F66-495C4D1DD547}"/>
          </ac:spMkLst>
        </pc:spChg>
        <pc:spChg chg="add del mod">
          <ac:chgData name="Hasan Selim" userId="84cd2103f36ef0dc" providerId="LiveId" clId="{AB01E17D-86E8-4263-9715-7EDAF73586D4}" dt="2025-07-19T14:43:13.934" v="38" actId="478"/>
          <ac:spMkLst>
            <pc:docMk/>
            <pc:sldMk cId="2068802160" sldId="497"/>
            <ac:spMk id="83" creationId="{EFEDE362-5781-2865-B6A2-30CC73BF51CF}"/>
          </ac:spMkLst>
        </pc:spChg>
        <pc:spChg chg="add mod">
          <ac:chgData name="Hasan Selim" userId="84cd2103f36ef0dc" providerId="LiveId" clId="{AB01E17D-86E8-4263-9715-7EDAF73586D4}" dt="2025-07-19T14:44:36.380" v="67" actId="782"/>
          <ac:spMkLst>
            <pc:docMk/>
            <pc:sldMk cId="2068802160" sldId="497"/>
            <ac:spMk id="84" creationId="{B2F7B97D-83D6-311B-88C1-DA15DF78F77E}"/>
          </ac:spMkLst>
        </pc:spChg>
        <pc:spChg chg="add mod">
          <ac:chgData name="Hasan Selim" userId="84cd2103f36ef0dc" providerId="LiveId" clId="{AB01E17D-86E8-4263-9715-7EDAF73586D4}" dt="2025-07-19T14:51:38.344" v="212" actId="1076"/>
          <ac:spMkLst>
            <pc:docMk/>
            <pc:sldMk cId="2068802160" sldId="497"/>
            <ac:spMk id="86" creationId="{A6F86855-C2C5-7ABF-038D-4E318984590C}"/>
          </ac:spMkLst>
        </pc:spChg>
        <pc:spChg chg="add mod">
          <ac:chgData name="Hasan Selim" userId="84cd2103f36ef0dc" providerId="LiveId" clId="{AB01E17D-86E8-4263-9715-7EDAF73586D4}" dt="2025-07-19T14:51:38.344" v="212" actId="1076"/>
          <ac:spMkLst>
            <pc:docMk/>
            <pc:sldMk cId="2068802160" sldId="497"/>
            <ac:spMk id="88" creationId="{2D8863C5-B529-B656-B5AE-5051AAF55F34}"/>
          </ac:spMkLst>
        </pc:spChg>
        <pc:spChg chg="mod">
          <ac:chgData name="Hasan Selim" userId="84cd2103f36ef0dc" providerId="LiveId" clId="{AB01E17D-86E8-4263-9715-7EDAF73586D4}" dt="2025-07-19T14:49:35.346" v="185"/>
          <ac:spMkLst>
            <pc:docMk/>
            <pc:sldMk cId="2068802160" sldId="497"/>
            <ac:spMk id="91" creationId="{29FB3246-1DB3-C833-B707-ABA3B0D695C1}"/>
          </ac:spMkLst>
        </pc:spChg>
        <pc:spChg chg="mod">
          <ac:chgData name="Hasan Selim" userId="84cd2103f36ef0dc" providerId="LiveId" clId="{AB01E17D-86E8-4263-9715-7EDAF73586D4}" dt="2025-07-19T14:49:35.346" v="185"/>
          <ac:spMkLst>
            <pc:docMk/>
            <pc:sldMk cId="2068802160" sldId="497"/>
            <ac:spMk id="92" creationId="{5972C807-444B-F762-5CA7-EE422F97A94D}"/>
          </ac:spMkLst>
        </pc:spChg>
        <pc:spChg chg="mod">
          <ac:chgData name="Hasan Selim" userId="84cd2103f36ef0dc" providerId="LiveId" clId="{AB01E17D-86E8-4263-9715-7EDAF73586D4}" dt="2025-07-19T14:50:02.780" v="194"/>
          <ac:spMkLst>
            <pc:docMk/>
            <pc:sldMk cId="2068802160" sldId="497"/>
            <ac:spMk id="97" creationId="{4CCEEB6E-C06E-29F6-054C-346B5A340E39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29" creationId="{1A2A0309-E5DF-B5CC-BF41-7F70D1B3D882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30" creationId="{CCF2F400-BB36-B5F3-B989-1308163B9C21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31" creationId="{47AC81DC-31CE-1ABA-A29B-32BA4676DB73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32" creationId="{6B6376B9-846F-1330-900A-F076EBE09A59}"/>
          </ac:spMkLst>
        </pc:spChg>
        <pc:spChg chg="mod">
          <ac:chgData name="Hasan Selim" userId="84cd2103f36ef0dc" providerId="LiveId" clId="{AB01E17D-86E8-4263-9715-7EDAF73586D4}" dt="2025-07-19T14:50:02.780" v="194"/>
          <ac:spMkLst>
            <pc:docMk/>
            <pc:sldMk cId="2068802160" sldId="497"/>
            <ac:spMk id="133" creationId="{AF606F74-51DF-F8D7-8D49-D24DF9756A41}"/>
          </ac:spMkLst>
        </pc:spChg>
        <pc:spChg chg="mod">
          <ac:chgData name="Hasan Selim" userId="84cd2103f36ef0dc" providerId="LiveId" clId="{AB01E17D-86E8-4263-9715-7EDAF73586D4}" dt="2025-07-19T14:51:42.374" v="214" actId="948"/>
          <ac:spMkLst>
            <pc:docMk/>
            <pc:sldMk cId="2068802160" sldId="497"/>
            <ac:spMk id="135" creationId="{1BDF5358-A235-DC0E-E8A2-0BED4C50DE87}"/>
          </ac:spMkLst>
        </pc:spChg>
        <pc:spChg chg="mod">
          <ac:chgData name="Hasan Selim" userId="84cd2103f36ef0dc" providerId="LiveId" clId="{AB01E17D-86E8-4263-9715-7EDAF73586D4}" dt="2025-07-19T14:51:42.374" v="214" actId="948"/>
          <ac:spMkLst>
            <pc:docMk/>
            <pc:sldMk cId="2068802160" sldId="497"/>
            <ac:spMk id="136" creationId="{E1DC44A1-8D6F-1B39-B7E1-4DAA9469CD2D}"/>
          </ac:spMkLst>
        </pc:spChg>
        <pc:spChg chg="del">
          <ac:chgData name="Hasan Selim" userId="84cd2103f36ef0dc" providerId="LiveId" clId="{AB01E17D-86E8-4263-9715-7EDAF73586D4}" dt="2025-07-19T14:41:21.388" v="1" actId="478"/>
          <ac:spMkLst>
            <pc:docMk/>
            <pc:sldMk cId="2068802160" sldId="497"/>
            <ac:spMk id="168" creationId="{3EC2E453-F6F5-369A-3D18-CC889B2C8ABE}"/>
          </ac:spMkLst>
        </pc:spChg>
        <pc:spChg chg="del">
          <ac:chgData name="Hasan Selim" userId="84cd2103f36ef0dc" providerId="LiveId" clId="{AB01E17D-86E8-4263-9715-7EDAF73586D4}" dt="2025-07-19T14:41:23.346" v="2" actId="478"/>
          <ac:spMkLst>
            <pc:docMk/>
            <pc:sldMk cId="2068802160" sldId="497"/>
            <ac:spMk id="169" creationId="{BFD7B4B2-72D9-AF7F-9A05-0B1D703BDEE5}"/>
          </ac:spMkLst>
        </pc:spChg>
        <pc:grpChg chg="add mod">
          <ac:chgData name="Hasan Selim" userId="84cd2103f36ef0dc" providerId="LiveId" clId="{AB01E17D-86E8-4263-9715-7EDAF73586D4}" dt="2025-07-19T14:58:35.844" v="306" actId="1076"/>
          <ac:grpSpMkLst>
            <pc:docMk/>
            <pc:sldMk cId="2068802160" sldId="497"/>
            <ac:grpSpMk id="7" creationId="{E2D32D39-1110-5F9A-0D22-9C894772A57C}"/>
          </ac:grpSpMkLst>
        </pc:grpChg>
        <pc:grpChg chg="add mod">
          <ac:chgData name="Hasan Selim" userId="84cd2103f36ef0dc" providerId="LiveId" clId="{AB01E17D-86E8-4263-9715-7EDAF73586D4}" dt="2025-07-19T14:50:29.976" v="202" actId="14100"/>
          <ac:grpSpMkLst>
            <pc:docMk/>
            <pc:sldMk cId="2068802160" sldId="497"/>
            <ac:grpSpMk id="90" creationId="{FB299320-F3F6-F93B-DB32-C8709282CC5C}"/>
          </ac:grpSpMkLst>
        </pc:grpChg>
        <pc:grpChg chg="add mod">
          <ac:chgData name="Hasan Selim" userId="84cd2103f36ef0dc" providerId="LiveId" clId="{AB01E17D-86E8-4263-9715-7EDAF73586D4}" dt="2025-07-19T14:50:49.059" v="207" actId="1076"/>
          <ac:grpSpMkLst>
            <pc:docMk/>
            <pc:sldMk cId="2068802160" sldId="497"/>
            <ac:grpSpMk id="93" creationId="{65F805FF-71BF-207B-7E3E-3CFBA5B0A907}"/>
          </ac:grpSpMkLst>
        </pc:grpChg>
        <pc:grpChg chg="add mod">
          <ac:chgData name="Hasan Selim" userId="84cd2103f36ef0dc" providerId="LiveId" clId="{AB01E17D-86E8-4263-9715-7EDAF73586D4}" dt="2025-07-19T14:51:46.826" v="216" actId="1076"/>
          <ac:grpSpMkLst>
            <pc:docMk/>
            <pc:sldMk cId="2068802160" sldId="497"/>
            <ac:grpSpMk id="134" creationId="{3E4A181A-6B0C-2A9A-B1A6-2D6DB2BF18A6}"/>
          </ac:grpSpMkLst>
        </pc:grpChg>
        <pc:picChg chg="add mod modCrop">
          <ac:chgData name="Hasan Selim" userId="84cd2103f36ef0dc" providerId="LiveId" clId="{AB01E17D-86E8-4263-9715-7EDAF73586D4}" dt="2025-07-19T14:58:41.751" v="311" actId="1036"/>
          <ac:picMkLst>
            <pc:docMk/>
            <pc:sldMk cId="2068802160" sldId="497"/>
            <ac:picMk id="3" creationId="{FB39945E-C77C-36D6-D354-9BFC9FF5D80F}"/>
          </ac:picMkLst>
        </pc:picChg>
        <pc:picChg chg="mod">
          <ac:chgData name="Hasan Selim" userId="84cd2103f36ef0dc" providerId="LiveId" clId="{AB01E17D-86E8-4263-9715-7EDAF73586D4}" dt="2025-07-19T14:42:03.399" v="22"/>
          <ac:picMkLst>
            <pc:docMk/>
            <pc:sldMk cId="2068802160" sldId="497"/>
            <ac:picMk id="8" creationId="{8C4A71A9-1A9A-1FED-65CD-A14CE9BC20E2}"/>
          </ac:picMkLst>
        </pc:picChg>
        <pc:picChg chg="mod">
          <ac:chgData name="Hasan Selim" userId="84cd2103f36ef0dc" providerId="LiveId" clId="{AB01E17D-86E8-4263-9715-7EDAF73586D4}" dt="2025-07-19T14:42:03.399" v="22"/>
          <ac:picMkLst>
            <pc:docMk/>
            <pc:sldMk cId="2068802160" sldId="497"/>
            <ac:picMk id="10" creationId="{69CBBB4D-6E2F-574C-2CBB-D4B694A0C535}"/>
          </ac:picMkLst>
        </pc:picChg>
        <pc:picChg chg="add mod">
          <ac:chgData name="Hasan Selim" userId="84cd2103f36ef0dc" providerId="LiveId" clId="{AB01E17D-86E8-4263-9715-7EDAF73586D4}" dt="2025-07-19T15:01:05.125" v="330" actId="1037"/>
          <ac:picMkLst>
            <pc:docMk/>
            <pc:sldMk cId="2068802160" sldId="497"/>
            <ac:picMk id="85" creationId="{80492CE3-6689-11A7-CA30-4300919FA88C}"/>
          </ac:picMkLst>
        </pc:picChg>
        <pc:picChg chg="add mod">
          <ac:chgData name="Hasan Selim" userId="84cd2103f36ef0dc" providerId="LiveId" clId="{AB01E17D-86E8-4263-9715-7EDAF73586D4}" dt="2025-07-19T14:51:38.344" v="212" actId="1076"/>
          <ac:picMkLst>
            <pc:docMk/>
            <pc:sldMk cId="2068802160" sldId="497"/>
            <ac:picMk id="87" creationId="{9BB6A113-9537-1B2C-5B54-369A146B649B}"/>
          </ac:picMkLst>
        </pc:picChg>
        <pc:picChg chg="add del mod">
          <ac:chgData name="Hasan Selim" userId="84cd2103f36ef0dc" providerId="LiveId" clId="{AB01E17D-86E8-4263-9715-7EDAF73586D4}" dt="2025-07-19T14:54:26.607" v="254" actId="21"/>
          <ac:picMkLst>
            <pc:docMk/>
            <pc:sldMk cId="2068802160" sldId="497"/>
            <ac:picMk id="137" creationId="{2198E6ED-86DE-C464-0AA4-4B2F374C14EC}"/>
          </ac:picMkLst>
        </pc:picChg>
      </pc:sldChg>
      <pc:sldChg chg="addSp delSp modSp add mod">
        <pc:chgData name="Hasan Selim" userId="84cd2103f36ef0dc" providerId="LiveId" clId="{AB01E17D-86E8-4263-9715-7EDAF73586D4}" dt="2025-07-19T15:03:29.894" v="348" actId="122"/>
        <pc:sldMkLst>
          <pc:docMk/>
          <pc:sldMk cId="1533457403" sldId="498"/>
        </pc:sldMkLst>
        <pc:spChg chg="del">
          <ac:chgData name="Hasan Selim" userId="84cd2103f36ef0dc" providerId="LiveId" clId="{AB01E17D-86E8-4263-9715-7EDAF73586D4}" dt="2025-07-19T14:45:46.226" v="98" actId="478"/>
          <ac:spMkLst>
            <pc:docMk/>
            <pc:sldMk cId="1533457403" sldId="498"/>
            <ac:spMk id="6" creationId="{389483EA-2935-6391-33E3-1E88EE09A914}"/>
          </ac:spMkLst>
        </pc:spChg>
        <pc:spChg chg="add mod">
          <ac:chgData name="Hasan Selim" userId="84cd2103f36ef0dc" providerId="LiveId" clId="{AB01E17D-86E8-4263-9715-7EDAF73586D4}" dt="2025-07-19T14:49:03.815" v="177" actId="782"/>
          <ac:spMkLst>
            <pc:docMk/>
            <pc:sldMk cId="1533457403" sldId="498"/>
            <ac:spMk id="9" creationId="{F87FED5C-6105-3CB3-08B1-82640AF30A11}"/>
          </ac:spMkLst>
        </pc:spChg>
        <pc:spChg chg="mod">
          <ac:chgData name="Hasan Selim" userId="84cd2103f36ef0dc" providerId="LiveId" clId="{AB01E17D-86E8-4263-9715-7EDAF73586D4}" dt="2025-07-19T14:49:03.815" v="177" actId="782"/>
          <ac:spMkLst>
            <pc:docMk/>
            <pc:sldMk cId="1533457403" sldId="498"/>
            <ac:spMk id="11" creationId="{F887A5EE-E153-827E-B8BD-BF20D011AE9F}"/>
          </ac:spMkLst>
        </pc:spChg>
        <pc:spChg chg="add mod">
          <ac:chgData name="Hasan Selim" userId="84cd2103f36ef0dc" providerId="LiveId" clId="{AB01E17D-86E8-4263-9715-7EDAF73586D4}" dt="2025-07-19T14:53:50.710" v="247" actId="1076"/>
          <ac:spMkLst>
            <pc:docMk/>
            <pc:sldMk cId="1533457403" sldId="498"/>
            <ac:spMk id="12" creationId="{A7076846-B705-E480-ECD1-5366322C3E8F}"/>
          </ac:spMkLst>
        </pc:spChg>
        <pc:spChg chg="add mod">
          <ac:chgData name="Hasan Selim" userId="84cd2103f36ef0dc" providerId="LiveId" clId="{AB01E17D-86E8-4263-9715-7EDAF73586D4}" dt="2025-07-19T15:02:53.455" v="331" actId="1076"/>
          <ac:spMkLst>
            <pc:docMk/>
            <pc:sldMk cId="1533457403" sldId="498"/>
            <ac:spMk id="13" creationId="{AABE1993-36DE-45DA-AD77-7D0ABC400A88}"/>
          </ac:spMkLst>
        </pc:spChg>
        <pc:spChg chg="add mod ord">
          <ac:chgData name="Hasan Selim" userId="84cd2103f36ef0dc" providerId="LiveId" clId="{AB01E17D-86E8-4263-9715-7EDAF73586D4}" dt="2025-07-19T15:03:29.894" v="348" actId="122"/>
          <ac:spMkLst>
            <pc:docMk/>
            <pc:sldMk cId="1533457403" sldId="498"/>
            <ac:spMk id="14" creationId="{B1A15611-7B68-E896-3052-F1C51B943791}"/>
          </ac:spMkLst>
        </pc:spChg>
        <pc:spChg chg="add mod ord">
          <ac:chgData name="Hasan Selim" userId="84cd2103f36ef0dc" providerId="LiveId" clId="{AB01E17D-86E8-4263-9715-7EDAF73586D4}" dt="2025-07-19T14:57:17.514" v="288" actId="1076"/>
          <ac:spMkLst>
            <pc:docMk/>
            <pc:sldMk cId="1533457403" sldId="498"/>
            <ac:spMk id="15" creationId="{D4380244-F0E9-E2EB-6CCD-CE3A4E64ADD8}"/>
          </ac:spMkLst>
        </pc:spChg>
        <pc:spChg chg="add mod ord">
          <ac:chgData name="Hasan Selim" userId="84cd2103f36ef0dc" providerId="LiveId" clId="{AB01E17D-86E8-4263-9715-7EDAF73586D4}" dt="2025-07-19T14:57:25.260" v="289" actId="14100"/>
          <ac:spMkLst>
            <pc:docMk/>
            <pc:sldMk cId="1533457403" sldId="498"/>
            <ac:spMk id="16" creationId="{7EB612D7-8956-D10F-8591-A7C1745EB90F}"/>
          </ac:spMkLst>
        </pc:spChg>
        <pc:spChg chg="add mod">
          <ac:chgData name="Hasan Selim" userId="84cd2103f36ef0dc" providerId="LiveId" clId="{AB01E17D-86E8-4263-9715-7EDAF73586D4}" dt="2025-07-19T14:57:11.132" v="286" actId="1076"/>
          <ac:spMkLst>
            <pc:docMk/>
            <pc:sldMk cId="1533457403" sldId="498"/>
            <ac:spMk id="17" creationId="{8B5DC7A4-6EB8-8887-4150-7B9A8891F2BB}"/>
          </ac:spMkLst>
        </pc:spChg>
        <pc:spChg chg="add mod">
          <ac:chgData name="Hasan Selim" userId="84cd2103f36ef0dc" providerId="LiveId" clId="{AB01E17D-86E8-4263-9715-7EDAF73586D4}" dt="2025-07-19T14:57:41.806" v="293" actId="14100"/>
          <ac:spMkLst>
            <pc:docMk/>
            <pc:sldMk cId="1533457403" sldId="498"/>
            <ac:spMk id="18" creationId="{4B3E9312-6DDA-E3E2-C806-561AC6D4E113}"/>
          </ac:spMkLst>
        </pc:spChg>
        <pc:spChg chg="mod">
          <ac:chgData name="Hasan Selim" userId="84cd2103f36ef0dc" providerId="LiveId" clId="{AB01E17D-86E8-4263-9715-7EDAF73586D4}" dt="2025-07-19T14:49:49.645" v="190"/>
          <ac:spMkLst>
            <pc:docMk/>
            <pc:sldMk cId="1533457403" sldId="498"/>
            <ac:spMk id="20" creationId="{4D639C7E-A42D-EC89-DDFC-CFE5D70841D6}"/>
          </ac:spMkLst>
        </pc:spChg>
        <pc:spChg chg="mod">
          <ac:chgData name="Hasan Selim" userId="84cd2103f36ef0dc" providerId="LiveId" clId="{AB01E17D-86E8-4263-9715-7EDAF73586D4}" dt="2025-07-19T14:49:49.645" v="190"/>
          <ac:spMkLst>
            <pc:docMk/>
            <pc:sldMk cId="1533457403" sldId="498"/>
            <ac:spMk id="21" creationId="{37181BDA-D57A-1402-A857-59A451E89414}"/>
          </ac:spMkLst>
        </pc:spChg>
        <pc:spChg chg="mod">
          <ac:chgData name="Hasan Selim" userId="84cd2103f36ef0dc" providerId="LiveId" clId="{AB01E17D-86E8-4263-9715-7EDAF73586D4}" dt="2025-07-19T14:49:55.436" v="191"/>
          <ac:spMkLst>
            <pc:docMk/>
            <pc:sldMk cId="1533457403" sldId="498"/>
            <ac:spMk id="23" creationId="{4CCEEB6E-C06E-29F6-054C-346B5A340E39}"/>
          </ac:spMkLst>
        </pc:spChg>
        <pc:spChg chg="mod">
          <ac:chgData name="Hasan Selim" userId="84cd2103f36ef0dc" providerId="LiveId" clId="{AB01E17D-86E8-4263-9715-7EDAF73586D4}" dt="2025-07-19T14:49:55.436" v="191"/>
          <ac:spMkLst>
            <pc:docMk/>
            <pc:sldMk cId="1533457403" sldId="498"/>
            <ac:spMk id="24" creationId="{AF606F74-51DF-F8D7-8D49-D24DF9756A41}"/>
          </ac:spMkLst>
        </pc:spChg>
        <pc:spChg chg="mod">
          <ac:chgData name="Hasan Selim" userId="84cd2103f36ef0dc" providerId="LiveId" clId="{AB01E17D-86E8-4263-9715-7EDAF73586D4}" dt="2025-07-19T14:51:14.194" v="209"/>
          <ac:spMkLst>
            <pc:docMk/>
            <pc:sldMk cId="1533457403" sldId="498"/>
            <ac:spMk id="26" creationId="{5AAE7F32-50FE-AEC8-B8CE-E1EFB9DE5153}"/>
          </ac:spMkLst>
        </pc:spChg>
        <pc:spChg chg="mod">
          <ac:chgData name="Hasan Selim" userId="84cd2103f36ef0dc" providerId="LiveId" clId="{AB01E17D-86E8-4263-9715-7EDAF73586D4}" dt="2025-07-19T14:51:14.194" v="209"/>
          <ac:spMkLst>
            <pc:docMk/>
            <pc:sldMk cId="1533457403" sldId="498"/>
            <ac:spMk id="27" creationId="{8124D738-3081-1A54-CBF2-124B516CC5FA}"/>
          </ac:spMkLst>
        </pc:spChg>
        <pc:spChg chg="mod">
          <ac:chgData name="Hasan Selim" userId="84cd2103f36ef0dc" providerId="LiveId" clId="{AB01E17D-86E8-4263-9715-7EDAF73586D4}" dt="2025-07-19T14:51:14.194" v="209"/>
          <ac:spMkLst>
            <pc:docMk/>
            <pc:sldMk cId="1533457403" sldId="498"/>
            <ac:spMk id="29" creationId="{2D4FB17A-2F1A-C75C-DFFE-98844E02C885}"/>
          </ac:spMkLst>
        </pc:spChg>
        <pc:spChg chg="mod">
          <ac:chgData name="Hasan Selim" userId="84cd2103f36ef0dc" providerId="LiveId" clId="{AB01E17D-86E8-4263-9715-7EDAF73586D4}" dt="2025-07-19T14:51:14.194" v="209"/>
          <ac:spMkLst>
            <pc:docMk/>
            <pc:sldMk cId="1533457403" sldId="498"/>
            <ac:spMk id="30" creationId="{75621075-FAEC-C318-45EA-49BAFF919A1B}"/>
          </ac:spMkLst>
        </pc:spChg>
        <pc:spChg chg="mod">
          <ac:chgData name="Hasan Selim" userId="84cd2103f36ef0dc" providerId="LiveId" clId="{AB01E17D-86E8-4263-9715-7EDAF73586D4}" dt="2025-07-19T14:55:41.486" v="273"/>
          <ac:spMkLst>
            <pc:docMk/>
            <pc:sldMk cId="1533457403" sldId="498"/>
            <ac:spMk id="40" creationId="{5383A3E6-FD04-ED60-9F86-922F50FBA71E}"/>
          </ac:spMkLst>
        </pc:spChg>
        <pc:spChg chg="mod">
          <ac:chgData name="Hasan Selim" userId="84cd2103f36ef0dc" providerId="LiveId" clId="{AB01E17D-86E8-4263-9715-7EDAF73586D4}" dt="2025-07-19T14:55:41.486" v="273"/>
          <ac:spMkLst>
            <pc:docMk/>
            <pc:sldMk cId="1533457403" sldId="498"/>
            <ac:spMk id="41" creationId="{E1FC94EC-3511-81DD-4581-32721399CCEC}"/>
          </ac:spMkLst>
        </pc:spChg>
        <pc:spChg chg="del">
          <ac:chgData name="Hasan Selim" userId="84cd2103f36ef0dc" providerId="LiveId" clId="{AB01E17D-86E8-4263-9715-7EDAF73586D4}" dt="2025-07-19T14:46:23.964" v="104" actId="478"/>
          <ac:spMkLst>
            <pc:docMk/>
            <pc:sldMk cId="1533457403" sldId="498"/>
            <ac:spMk id="82" creationId="{E0FA354D-5FA6-9AF2-8AF4-B6E019926327}"/>
          </ac:spMkLst>
        </pc:spChg>
        <pc:spChg chg="del">
          <ac:chgData name="Hasan Selim" userId="84cd2103f36ef0dc" providerId="LiveId" clId="{AB01E17D-86E8-4263-9715-7EDAF73586D4}" dt="2025-07-19T14:46:55.045" v="115" actId="478"/>
          <ac:spMkLst>
            <pc:docMk/>
            <pc:sldMk cId="1533457403" sldId="498"/>
            <ac:spMk id="84" creationId="{D5CF7048-E0FD-EC49-3463-3188743DE0ED}"/>
          </ac:spMkLst>
        </pc:spChg>
        <pc:spChg chg="del">
          <ac:chgData name="Hasan Selim" userId="84cd2103f36ef0dc" providerId="LiveId" clId="{AB01E17D-86E8-4263-9715-7EDAF73586D4}" dt="2025-07-19T14:47:16.784" v="120" actId="478"/>
          <ac:spMkLst>
            <pc:docMk/>
            <pc:sldMk cId="1533457403" sldId="498"/>
            <ac:spMk id="86" creationId="{41B35B42-F217-E6E8-0E69-BD2CD95CDE05}"/>
          </ac:spMkLst>
        </pc:spChg>
        <pc:spChg chg="del">
          <ac:chgData name="Hasan Selim" userId="84cd2103f36ef0dc" providerId="LiveId" clId="{AB01E17D-86E8-4263-9715-7EDAF73586D4}" dt="2025-07-19T14:47:17.734" v="121" actId="478"/>
          <ac:spMkLst>
            <pc:docMk/>
            <pc:sldMk cId="1533457403" sldId="498"/>
            <ac:spMk id="88" creationId="{F05D2748-FD76-C37A-401E-1413156E587E}"/>
          </ac:spMkLst>
        </pc:spChg>
        <pc:grpChg chg="del">
          <ac:chgData name="Hasan Selim" userId="84cd2103f36ef0dc" providerId="LiveId" clId="{AB01E17D-86E8-4263-9715-7EDAF73586D4}" dt="2025-07-19T14:45:47.050" v="99" actId="478"/>
          <ac:grpSpMkLst>
            <pc:docMk/>
            <pc:sldMk cId="1533457403" sldId="498"/>
            <ac:grpSpMk id="7" creationId="{7F260A04-8910-9B59-8BA5-9F180938419C}"/>
          </ac:grpSpMkLst>
        </pc:grpChg>
        <pc:grpChg chg="add del mod">
          <ac:chgData name="Hasan Selim" userId="84cd2103f36ef0dc" providerId="LiveId" clId="{AB01E17D-86E8-4263-9715-7EDAF73586D4}" dt="2025-07-19T14:51:09.846" v="208" actId="478"/>
          <ac:grpSpMkLst>
            <pc:docMk/>
            <pc:sldMk cId="1533457403" sldId="498"/>
            <ac:grpSpMk id="19" creationId="{E8D9005F-3E44-71CB-18B8-2A248E085BE6}"/>
          </ac:grpSpMkLst>
        </pc:grpChg>
        <pc:grpChg chg="add del mod">
          <ac:chgData name="Hasan Selim" userId="84cd2103f36ef0dc" providerId="LiveId" clId="{AB01E17D-86E8-4263-9715-7EDAF73586D4}" dt="2025-07-19T14:50:01.646" v="193" actId="21"/>
          <ac:grpSpMkLst>
            <pc:docMk/>
            <pc:sldMk cId="1533457403" sldId="498"/>
            <ac:grpSpMk id="22" creationId="{65F805FF-71BF-207B-7E3E-3CFBA5B0A907}"/>
          </ac:grpSpMkLst>
        </pc:grpChg>
        <pc:grpChg chg="add mod">
          <ac:chgData name="Hasan Selim" userId="84cd2103f36ef0dc" providerId="LiveId" clId="{AB01E17D-86E8-4263-9715-7EDAF73586D4}" dt="2025-07-19T14:51:14.194" v="209"/>
          <ac:grpSpMkLst>
            <pc:docMk/>
            <pc:sldMk cId="1533457403" sldId="498"/>
            <ac:grpSpMk id="25" creationId="{E7DB519D-A7F0-3DDC-084D-D9A021CFA19D}"/>
          </ac:grpSpMkLst>
        </pc:grpChg>
        <pc:grpChg chg="add mod">
          <ac:chgData name="Hasan Selim" userId="84cd2103f36ef0dc" providerId="LiveId" clId="{AB01E17D-86E8-4263-9715-7EDAF73586D4}" dt="2025-07-19T14:51:14.194" v="209"/>
          <ac:grpSpMkLst>
            <pc:docMk/>
            <pc:sldMk cId="1533457403" sldId="498"/>
            <ac:grpSpMk id="28" creationId="{BAC96B53-C7DD-9F3E-9655-F9607201C0EE}"/>
          </ac:grpSpMkLst>
        </pc:grpChg>
        <pc:grpChg chg="add mod">
          <ac:chgData name="Hasan Selim" userId="84cd2103f36ef0dc" providerId="LiveId" clId="{AB01E17D-86E8-4263-9715-7EDAF73586D4}" dt="2025-07-19T14:55:41.486" v="273"/>
          <ac:grpSpMkLst>
            <pc:docMk/>
            <pc:sldMk cId="1533457403" sldId="498"/>
            <ac:grpSpMk id="39" creationId="{D79F8F71-D8CE-1913-FF7C-AC131CE04A5F}"/>
          </ac:grpSpMkLst>
        </pc:grpChg>
        <pc:picChg chg="del">
          <ac:chgData name="Hasan Selim" userId="84cd2103f36ef0dc" providerId="LiveId" clId="{AB01E17D-86E8-4263-9715-7EDAF73586D4}" dt="2025-07-19T14:45:44.704" v="97" actId="478"/>
          <ac:picMkLst>
            <pc:docMk/>
            <pc:sldMk cId="1533457403" sldId="498"/>
            <ac:picMk id="3" creationId="{E4740C57-D85C-2CD3-2A40-3D58CED810A8}"/>
          </ac:picMkLst>
        </pc:picChg>
        <pc:picChg chg="add mod">
          <ac:chgData name="Hasan Selim" userId="84cd2103f36ef0dc" providerId="LiveId" clId="{AB01E17D-86E8-4263-9715-7EDAF73586D4}" dt="2025-07-19T14:55:46.104" v="275" actId="1076"/>
          <ac:picMkLst>
            <pc:docMk/>
            <pc:sldMk cId="1533457403" sldId="498"/>
            <ac:picMk id="31" creationId="{B8559A3D-4139-2A13-1B9D-56710CAE480D}"/>
          </ac:picMkLst>
        </pc:picChg>
        <pc:picChg chg="add mod">
          <ac:chgData name="Hasan Selim" userId="84cd2103f36ef0dc" providerId="LiveId" clId="{AB01E17D-86E8-4263-9715-7EDAF73586D4}" dt="2025-07-19T14:57:32.365" v="291" actId="1076"/>
          <ac:picMkLst>
            <pc:docMk/>
            <pc:sldMk cId="1533457403" sldId="498"/>
            <ac:picMk id="32" creationId="{12ED6623-1BA4-E82C-57D7-7E572EC49083}"/>
          </ac:picMkLst>
        </pc:picChg>
        <pc:picChg chg="add mod">
          <ac:chgData name="Hasan Selim" userId="84cd2103f36ef0dc" providerId="LiveId" clId="{AB01E17D-86E8-4263-9715-7EDAF73586D4}" dt="2025-07-19T15:00:54.986" v="324" actId="1076"/>
          <ac:picMkLst>
            <pc:docMk/>
            <pc:sldMk cId="1533457403" sldId="498"/>
            <ac:picMk id="33" creationId="{65627E81-CAE3-CB80-D2D2-D76DB11DC68C}"/>
          </ac:picMkLst>
        </pc:picChg>
        <pc:picChg chg="add mod">
          <ac:chgData name="Hasan Selim" userId="84cd2103f36ef0dc" providerId="LiveId" clId="{AB01E17D-86E8-4263-9715-7EDAF73586D4}" dt="2025-07-19T14:55:48.166" v="276" actId="1076"/>
          <ac:picMkLst>
            <pc:docMk/>
            <pc:sldMk cId="1533457403" sldId="498"/>
            <ac:picMk id="34" creationId="{223E4D83-5BD5-4D82-0D18-5AC8CB658C96}"/>
          </ac:picMkLst>
        </pc:picChg>
        <pc:picChg chg="add del mod">
          <ac:chgData name="Hasan Selim" userId="84cd2103f36ef0dc" providerId="LiveId" clId="{AB01E17D-86E8-4263-9715-7EDAF73586D4}" dt="2025-07-19T14:54:17.086" v="251" actId="21"/>
          <ac:picMkLst>
            <pc:docMk/>
            <pc:sldMk cId="1533457403" sldId="498"/>
            <ac:picMk id="35" creationId="{2198E6ED-86DE-C464-0AA4-4B2F374C14EC}"/>
          </ac:picMkLst>
        </pc:picChg>
        <pc:picChg chg="add mod">
          <ac:chgData name="Hasan Selim" userId="84cd2103f36ef0dc" providerId="LiveId" clId="{AB01E17D-86E8-4263-9715-7EDAF73586D4}" dt="2025-07-19T15:03:28.856" v="344" actId="1076"/>
          <ac:picMkLst>
            <pc:docMk/>
            <pc:sldMk cId="1533457403" sldId="498"/>
            <ac:picMk id="36" creationId="{706234D6-6E18-145A-BDC4-0334DB127F82}"/>
          </ac:picMkLst>
        </pc:picChg>
        <pc:picChg chg="add mod">
          <ac:chgData name="Hasan Selim" userId="84cd2103f36ef0dc" providerId="LiveId" clId="{AB01E17D-86E8-4263-9715-7EDAF73586D4}" dt="2025-07-19T15:03:28.547" v="342" actId="1076"/>
          <ac:picMkLst>
            <pc:docMk/>
            <pc:sldMk cId="1533457403" sldId="498"/>
            <ac:picMk id="37" creationId="{C3EF2861-3EE2-E88C-5F9D-BEED9A16D602}"/>
          </ac:picMkLst>
        </pc:picChg>
        <pc:picChg chg="add mod">
          <ac:chgData name="Hasan Selim" userId="84cd2103f36ef0dc" providerId="LiveId" clId="{AB01E17D-86E8-4263-9715-7EDAF73586D4}" dt="2025-07-19T15:03:28.696" v="343" actId="1076"/>
          <ac:picMkLst>
            <pc:docMk/>
            <pc:sldMk cId="1533457403" sldId="498"/>
            <ac:picMk id="38" creationId="{0D5ED546-373C-C6DA-D00A-E6DC5BB5BABD}"/>
          </ac:picMkLst>
        </pc:picChg>
        <pc:picChg chg="add del mod">
          <ac:chgData name="Hasan Selim" userId="84cd2103f36ef0dc" providerId="LiveId" clId="{AB01E17D-86E8-4263-9715-7EDAF73586D4}" dt="2025-07-19T15:00:51.866" v="323" actId="478"/>
          <ac:picMkLst>
            <pc:docMk/>
            <pc:sldMk cId="1533457403" sldId="498"/>
            <ac:picMk id="42" creationId="{15625FBC-DCE5-89AD-56B3-FAF99F4B61A8}"/>
          </ac:picMkLst>
        </pc:picChg>
        <pc:picChg chg="del">
          <ac:chgData name="Hasan Selim" userId="84cd2103f36ef0dc" providerId="LiveId" clId="{AB01E17D-86E8-4263-9715-7EDAF73586D4}" dt="2025-07-19T14:46:32.595" v="108" actId="478"/>
          <ac:picMkLst>
            <pc:docMk/>
            <pc:sldMk cId="1533457403" sldId="498"/>
            <ac:picMk id="85" creationId="{BDEB9C71-A64A-E1FB-CD60-694C15919234}"/>
          </ac:picMkLst>
        </pc:picChg>
        <pc:picChg chg="del mod">
          <ac:chgData name="Hasan Selim" userId="84cd2103f36ef0dc" providerId="LiveId" clId="{AB01E17D-86E8-4263-9715-7EDAF73586D4}" dt="2025-07-19T14:47:15.586" v="119" actId="478"/>
          <ac:picMkLst>
            <pc:docMk/>
            <pc:sldMk cId="1533457403" sldId="498"/>
            <ac:picMk id="87" creationId="{9E0EA74D-84CE-CBD0-10CC-18BE69A86268}"/>
          </ac:picMkLst>
        </pc:picChg>
        <pc:picChg chg="add mod">
          <ac:chgData name="Hasan Selim" userId="84cd2103f36ef0dc" providerId="LiveId" clId="{AB01E17D-86E8-4263-9715-7EDAF73586D4}" dt="2025-07-19T15:03:29.177" v="346" actId="1076"/>
          <ac:picMkLst>
            <pc:docMk/>
            <pc:sldMk cId="1533457403" sldId="498"/>
            <ac:picMk id="137" creationId="{2198E6ED-86DE-C464-0AA4-4B2F374C14EC}"/>
          </ac:picMkLst>
        </pc:picChg>
      </pc:sldChg>
      <pc:sldChg chg="add">
        <pc:chgData name="Hasan Selim" userId="84cd2103f36ef0dc" providerId="LiveId" clId="{AB01E17D-86E8-4263-9715-7EDAF73586D4}" dt="2025-07-19T14:52:09.357" v="217"/>
        <pc:sldMkLst>
          <pc:docMk/>
          <pc:sldMk cId="3324910339" sldId="499"/>
        </pc:sldMkLst>
      </pc:sldChg>
      <pc:sldMasterChg chg="setBg delSldLayout modSldLayout">
        <pc:chgData name="Hasan Selim" userId="84cd2103f36ef0dc" providerId="LiveId" clId="{AB01E17D-86E8-4263-9715-7EDAF73586D4}" dt="2025-07-19T14:52:11.716" v="218" actId="47"/>
        <pc:sldMasterMkLst>
          <pc:docMk/>
          <pc:sldMasterMk cId="2476636414" sldId="2147483660"/>
        </pc:sldMasterMkLst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641393381" sldId="2147483661"/>
          </pc:sldLayoutMkLst>
        </pc:sldLayoutChg>
        <pc:sldLayoutChg chg="setBg">
          <pc:chgData name="Hasan Selim" userId="84cd2103f36ef0dc" providerId="LiveId" clId="{AB01E17D-86E8-4263-9715-7EDAF73586D4}" dt="2025-07-19T14:42:42.364" v="26"/>
          <pc:sldLayoutMkLst>
            <pc:docMk/>
            <pc:sldMasterMk cId="2476636414" sldId="2147483660"/>
            <pc:sldLayoutMk cId="117721130" sldId="2147483662"/>
          </pc:sldLayoutMkLst>
        </pc:sldLayoutChg>
        <pc:sldLayoutChg chg="del setBg">
          <pc:chgData name="Hasan Selim" userId="84cd2103f36ef0dc" providerId="LiveId" clId="{AB01E17D-86E8-4263-9715-7EDAF73586D4}" dt="2025-07-19T14:52:11.716" v="218" actId="47"/>
          <pc:sldLayoutMkLst>
            <pc:docMk/>
            <pc:sldMasterMk cId="2476636414" sldId="2147483660"/>
            <pc:sldLayoutMk cId="3767799702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4025901" y="2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2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58D42A7A-F2EA-4A3A-B80C-B0EDE5406679}" type="datetimeFigureOut">
              <a:rPr lang="ar-SA" smtClean="0"/>
              <a:pPr/>
              <a:t>24/01/1447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11250" y="1279525"/>
            <a:ext cx="48831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711200" y="4926014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dirty="0"/>
              <a:t>انقر لتحرير أنماط نص الشكل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4025901" y="9721851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Harmattan" panose="01000503000000020003" pitchFamily="2" charset="-78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9721851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Harmattan" panose="01000503000000020003" pitchFamily="2" charset="-78"/>
              </a:defRPr>
            </a:lvl1pPr>
          </a:lstStyle>
          <a:p>
            <a:fld id="{6EBB802D-6D50-427E-B6C4-0A86EF48D5A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6196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1pPr>
    <a:lvl2pPr marL="45715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2pPr>
    <a:lvl3pPr marL="914308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3pPr>
    <a:lvl4pPr marL="137146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4pPr>
    <a:lvl5pPr marL="1828616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Harmattan" panose="01000503000000020003" pitchFamily="2" charset="-78"/>
      </a:defRPr>
    </a:lvl5pPr>
    <a:lvl6pPr marL="2285770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4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77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2" algn="r" defTabSz="914308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338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>
          <a:xfrm>
            <a:off x="1111250" y="1279525"/>
            <a:ext cx="4883150" cy="3454400"/>
          </a:xfrm>
        </p:spPr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هذا القالب من تصميم موقع انجز ( </a:t>
            </a:r>
            <a:r>
              <a:rPr lang="en-US" dirty="0"/>
              <a:t>ingez-ppt.com</a:t>
            </a:r>
            <a:r>
              <a:rPr lang="ar-SA" dirty="0"/>
              <a:t> ) : موقع عربي متخصص بتصميم قوالب البوربوينت باللغة العربية</a:t>
            </a:r>
            <a:endParaRPr lang="ar-EG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9ED8D1-4334-4964-8D2E-D7A9C856A158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51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ا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393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الوجه الثان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72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5CCA141-A142-C21A-A629-BE4558245910}"/>
              </a:ext>
            </a:extLst>
          </p:cNvPr>
          <p:cNvSpPr txBox="1"/>
          <p:nvPr userDrawn="1"/>
        </p:nvSpPr>
        <p:spPr>
          <a:xfrm>
            <a:off x="-338614" y="-369332"/>
            <a:ext cx="11369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هذا القالب من تصميم موقع انجز (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ingez-ppt.com</a:t>
            </a:r>
            <a:r>
              <a:rPr lang="ar-SA" sz="1400" dirty="0">
                <a:solidFill>
                  <a:schemeClr val="bg1">
                    <a:lumMod val="75000"/>
                  </a:schemeClr>
                </a:solidFill>
              </a:rPr>
              <a:t> ) : موقع عربي متخصص بتصميم قوالب البوربوينت باللغة العربية</a:t>
            </a:r>
            <a:endParaRPr lang="ar-EG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3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onts.google.com/specimen/Harmatt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428C4-2E84-0CB3-9360-1481DBCB6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9">
            <a:extLst>
              <a:ext uri="{FF2B5EF4-FFF2-40B4-BE49-F238E27FC236}">
                <a16:creationId xmlns:a16="http://schemas.microsoft.com/office/drawing/2014/main" id="{9F887D6E-34E0-3BEF-CD38-FF611CB1ACD9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51AC15F-7980-935D-1C4D-06AD60F4372B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0699BC9-0029-9DFC-BF9C-689DBC87A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EA8C9FA-7C0E-78AF-418F-246EE767B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B39945E-C77C-36D6-D354-9BFC9FF5D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653" y="4388859"/>
            <a:ext cx="3559139" cy="3178019"/>
          </a:xfrm>
          <a:prstGeom prst="rect">
            <a:avLst/>
          </a:prstGeom>
        </p:spPr>
      </p:pic>
      <p:sp>
        <p:nvSpPr>
          <p:cNvPr id="6" name="مربع نص 76">
            <a:extLst>
              <a:ext uri="{FF2B5EF4-FFF2-40B4-BE49-F238E27FC236}">
                <a16:creationId xmlns:a16="http://schemas.microsoft.com/office/drawing/2014/main" id="{184F67EE-1B16-DF49-A319-ACFA9175C9B3}"/>
              </a:ext>
            </a:extLst>
          </p:cNvPr>
          <p:cNvSpPr txBox="1"/>
          <p:nvPr/>
        </p:nvSpPr>
        <p:spPr>
          <a:xfrm>
            <a:off x="7125653" y="1727143"/>
            <a:ext cx="356616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66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بــــــــــــّر                         </a:t>
            </a:r>
          </a:p>
          <a:p>
            <a:pPr algn="ctr" rtl="1"/>
            <a:r>
              <a:rPr lang="ar-SA" sz="6600" b="1" dirty="0">
                <a:ln w="19050">
                  <a:solidFill>
                    <a:srgbClr val="F7A595"/>
                  </a:solidFill>
                </a:ln>
                <a:solidFill>
                  <a:srgbClr val="F69066"/>
                </a:solidFill>
              </a:rPr>
              <a:t>الوالدين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D32D39-1110-5F9A-0D22-9C894772A57C}"/>
              </a:ext>
            </a:extLst>
          </p:cNvPr>
          <p:cNvGrpSpPr/>
          <p:nvPr/>
        </p:nvGrpSpPr>
        <p:grpSpPr>
          <a:xfrm>
            <a:off x="7587995" y="1092962"/>
            <a:ext cx="1100475" cy="797460"/>
            <a:chOff x="8245220" y="3219436"/>
            <a:chExt cx="1100475" cy="79746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4A71A9-1A9A-1FED-65CD-A14CE9BC2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45241" y="3219436"/>
              <a:ext cx="700454" cy="66677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CBBB4D-6E2F-574C-2CBB-D4B694A0C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9095508">
              <a:off x="8245220" y="3507879"/>
              <a:ext cx="502921" cy="509017"/>
            </a:xfrm>
            <a:prstGeom prst="rect">
              <a:avLst/>
            </a:prstGeom>
          </p:spPr>
        </p:pic>
      </p:grpSp>
      <p:sp>
        <p:nvSpPr>
          <p:cNvPr id="82" name="مربع نص 1">
            <a:extLst>
              <a:ext uri="{FF2B5EF4-FFF2-40B4-BE49-F238E27FC236}">
                <a16:creationId xmlns:a16="http://schemas.microsoft.com/office/drawing/2014/main" id="{FC86A081-D691-505D-2F66-495C4D1DD547}"/>
              </a:ext>
            </a:extLst>
          </p:cNvPr>
          <p:cNvSpPr txBox="1"/>
          <p:nvPr/>
        </p:nvSpPr>
        <p:spPr>
          <a:xfrm>
            <a:off x="3559493" y="364439"/>
            <a:ext cx="356616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ما معنى </a:t>
            </a:r>
            <a:r>
              <a:rPr lang="ar-SA" sz="32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بر الوالدين؟ 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2F7B97D-83D6-311B-88C1-DA15DF78F77E}"/>
              </a:ext>
            </a:extLst>
          </p:cNvPr>
          <p:cNvSpPr txBox="1"/>
          <p:nvPr/>
        </p:nvSpPr>
        <p:spPr>
          <a:xfrm>
            <a:off x="3916224" y="5977795"/>
            <a:ext cx="28527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EG" sz="1800" dirty="0">
                <a:solidFill>
                  <a:srgbClr val="F69066"/>
                </a:solidFill>
              </a:rPr>
              <a:t>برّ الوالدين </a:t>
            </a:r>
            <a:r>
              <a:rPr lang="ar-EG" sz="1800" dirty="0">
                <a:solidFill>
                  <a:srgbClr val="294F4D"/>
                </a:solidFill>
              </a:rPr>
              <a:t>يعني أن نعامل والدينا بلطف واحترام، وأن نسمع كلامهم، ونساعدهم، ونقول لهم كلمات جميلة.</a:t>
            </a:r>
            <a:r>
              <a:rPr lang="ar-SA" sz="1800" dirty="0">
                <a:solidFill>
                  <a:srgbClr val="294F4D"/>
                </a:solidFill>
              </a:rPr>
              <a:t>و</a:t>
            </a:r>
            <a:r>
              <a:rPr lang="ar-EG" sz="1800" dirty="0">
                <a:solidFill>
                  <a:srgbClr val="294F4D"/>
                </a:solidFill>
              </a:rPr>
              <a:t>هو أن نكون طيبين معهم ونبتعد عن الصراخ أو الغضب.</a:t>
            </a:r>
            <a:endParaRPr lang="en-US" sz="1800" dirty="0">
              <a:solidFill>
                <a:srgbClr val="294F4D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80492CE3-6689-11A7-CA30-4300919FA8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7451" y="1171443"/>
            <a:ext cx="3276599" cy="4701801"/>
          </a:xfrm>
          <a:prstGeom prst="rect">
            <a:avLst/>
          </a:prstGeom>
        </p:spPr>
      </p:pic>
      <p:sp>
        <p:nvSpPr>
          <p:cNvPr id="86" name="مربع نص 1">
            <a:extLst>
              <a:ext uri="{FF2B5EF4-FFF2-40B4-BE49-F238E27FC236}">
                <a16:creationId xmlns:a16="http://schemas.microsoft.com/office/drawing/2014/main" id="{A6F86855-C2C5-7ABF-038D-4E318984590C}"/>
              </a:ext>
            </a:extLst>
          </p:cNvPr>
          <p:cNvSpPr txBox="1"/>
          <p:nvPr/>
        </p:nvSpPr>
        <p:spPr>
          <a:xfrm>
            <a:off x="0" y="3960388"/>
            <a:ext cx="355949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لماذا </a:t>
            </a:r>
            <a:r>
              <a:rPr lang="ar-SA" sz="32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نبر والدينا؟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9BB6A113-9537-1B2C-5B54-369A146B64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703" y="1248568"/>
            <a:ext cx="2002507" cy="2639768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2D8863C5-B529-B656-B5AE-5051AAF55F34}"/>
              </a:ext>
            </a:extLst>
          </p:cNvPr>
          <p:cNvSpPr txBox="1"/>
          <p:nvPr/>
        </p:nvSpPr>
        <p:spPr>
          <a:xfrm>
            <a:off x="342052" y="4545163"/>
            <a:ext cx="2819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/>
            <a:r>
              <a:rPr lang="ar-SA" sz="1800" dirty="0">
                <a:solidFill>
                  <a:srgbClr val="294F4D"/>
                </a:solidFill>
              </a:rPr>
              <a:t>أ</a:t>
            </a:r>
            <a:r>
              <a:rPr lang="ar-EG" sz="1800" dirty="0">
                <a:solidFill>
                  <a:srgbClr val="294F4D"/>
                </a:solidFill>
              </a:rPr>
              <a:t>بي وأمي أحباني وربّياني، سهرا عليّ عندما كنت مريضًا، وأطعماني، وألبساني.</a:t>
            </a:r>
          </a:p>
          <a:p>
            <a:pPr algn="just" rtl="1"/>
            <a:r>
              <a:rPr lang="ar-EG" sz="1800" dirty="0">
                <a:solidFill>
                  <a:srgbClr val="294F4D"/>
                </a:solidFill>
              </a:rPr>
              <a:t>هما سبب سعادتي، ويستحقان مني كل الاحترام والشكر.</a:t>
            </a:r>
            <a:endParaRPr lang="en-US" sz="1800" dirty="0">
              <a:solidFill>
                <a:srgbClr val="294F4D"/>
              </a:solidFill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B299320-F3F6-F93B-DB32-C8709282CC5C}"/>
              </a:ext>
            </a:extLst>
          </p:cNvPr>
          <p:cNvGrpSpPr/>
          <p:nvPr/>
        </p:nvGrpSpPr>
        <p:grpSpPr>
          <a:xfrm rot="10800000" flipV="1">
            <a:off x="8963024" y="-44926"/>
            <a:ext cx="1803241" cy="1137887"/>
            <a:chOff x="-44735" y="-55643"/>
            <a:chExt cx="3638835" cy="2296189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9FB3246-1DB3-C833-B707-ABA3B0D695C1}"/>
                </a:ext>
              </a:extLst>
            </p:cNvPr>
            <p:cNvSpPr/>
            <p:nvPr userDrawn="1"/>
          </p:nvSpPr>
          <p:spPr>
            <a:xfrm>
              <a:off x="6075" y="0"/>
              <a:ext cx="3588025" cy="1685992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342" h="2522937">
                  <a:moveTo>
                    <a:pt x="0" y="0"/>
                  </a:moveTo>
                  <a:lnTo>
                    <a:pt x="6134788" y="0"/>
                  </a:lnTo>
                  <a:lnTo>
                    <a:pt x="6137215" y="12064"/>
                  </a:lnTo>
                  <a:cubicBezTo>
                    <a:pt x="6181429" y="238050"/>
                    <a:pt x="6223473" y="510778"/>
                    <a:pt x="6147075" y="647700"/>
                  </a:cubicBezTo>
                  <a:cubicBezTo>
                    <a:pt x="6024838" y="866775"/>
                    <a:pt x="5837512" y="981075"/>
                    <a:pt x="5346975" y="1009650"/>
                  </a:cubicBezTo>
                  <a:cubicBezTo>
                    <a:pt x="4856438" y="1038225"/>
                    <a:pt x="3873775" y="574675"/>
                    <a:pt x="3203850" y="819150"/>
                  </a:cubicBezTo>
                  <a:cubicBezTo>
                    <a:pt x="2533925" y="1063625"/>
                    <a:pt x="2011637" y="2298700"/>
                    <a:pt x="1327425" y="2476500"/>
                  </a:cubicBezTo>
                  <a:cubicBezTo>
                    <a:pt x="985319" y="2565400"/>
                    <a:pt x="514625" y="2519363"/>
                    <a:pt x="86199" y="2400300"/>
                  </a:cubicBezTo>
                  <a:lnTo>
                    <a:pt x="0" y="237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1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72C807-444B-F762-5CA7-EE422F97A94D}"/>
                </a:ext>
              </a:extLst>
            </p:cNvPr>
            <p:cNvSpPr/>
            <p:nvPr userDrawn="1"/>
          </p:nvSpPr>
          <p:spPr>
            <a:xfrm>
              <a:off x="-44735" y="-55643"/>
              <a:ext cx="2902235" cy="2296189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144" h="2510873">
                  <a:moveTo>
                    <a:pt x="6051017" y="0"/>
                  </a:moveTo>
                  <a:cubicBezTo>
                    <a:pt x="6095231" y="225986"/>
                    <a:pt x="6137275" y="498714"/>
                    <a:pt x="6060877" y="635636"/>
                  </a:cubicBezTo>
                  <a:cubicBezTo>
                    <a:pt x="5938640" y="854711"/>
                    <a:pt x="5751314" y="969011"/>
                    <a:pt x="5260777" y="997586"/>
                  </a:cubicBezTo>
                  <a:cubicBezTo>
                    <a:pt x="4770240" y="1026161"/>
                    <a:pt x="3787577" y="562611"/>
                    <a:pt x="3117652" y="807086"/>
                  </a:cubicBezTo>
                  <a:cubicBezTo>
                    <a:pt x="2447727" y="1051561"/>
                    <a:pt x="1925439" y="2286636"/>
                    <a:pt x="1241227" y="2464436"/>
                  </a:cubicBezTo>
                  <a:cubicBezTo>
                    <a:pt x="899121" y="2553336"/>
                    <a:pt x="428427" y="2507299"/>
                    <a:pt x="1" y="2388236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65F805FF-71BF-207B-7E3E-3CFBA5B0A907}"/>
              </a:ext>
            </a:extLst>
          </p:cNvPr>
          <p:cNvGrpSpPr/>
          <p:nvPr/>
        </p:nvGrpSpPr>
        <p:grpSpPr>
          <a:xfrm rot="10800000" flipV="1">
            <a:off x="6053" y="6622730"/>
            <a:ext cx="1372319" cy="1240052"/>
            <a:chOff x="10061688" y="5279742"/>
            <a:chExt cx="2130311" cy="1924987"/>
          </a:xfrm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CCEEB6E-C06E-29F6-054C-346B5A340E39}"/>
                </a:ext>
              </a:extLst>
            </p:cNvPr>
            <p:cNvSpPr/>
            <p:nvPr userDrawn="1"/>
          </p:nvSpPr>
          <p:spPr>
            <a:xfrm>
              <a:off x="10087428" y="5279742"/>
              <a:ext cx="2104571" cy="1578257"/>
            </a:xfrm>
            <a:custGeom>
              <a:avLst/>
              <a:gdLst>
                <a:gd name="connsiteX0" fmla="*/ 2527305 w 3036892"/>
                <a:gd name="connsiteY0" fmla="*/ 947 h 2277422"/>
                <a:gd name="connsiteX1" fmla="*/ 2982087 w 3036892"/>
                <a:gd name="connsiteY1" fmla="*/ 25406 h 2277422"/>
                <a:gd name="connsiteX2" fmla="*/ 3036892 w 3036892"/>
                <a:gd name="connsiteY2" fmla="*/ 36150 h 2277422"/>
                <a:gd name="connsiteX3" fmla="*/ 3036892 w 3036892"/>
                <a:gd name="connsiteY3" fmla="*/ 2277422 h 2277422"/>
                <a:gd name="connsiteX4" fmla="*/ 0 w 3036892"/>
                <a:gd name="connsiteY4" fmla="*/ 2277422 h 2277422"/>
                <a:gd name="connsiteX5" fmla="*/ 70210 w 3036892"/>
                <a:gd name="connsiteY5" fmla="*/ 2126912 h 2277422"/>
                <a:gd name="connsiteX6" fmla="*/ 2527305 w 3036892"/>
                <a:gd name="connsiteY6" fmla="*/ 947 h 227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892" h="2277422">
                  <a:moveTo>
                    <a:pt x="2527305" y="947"/>
                  </a:moveTo>
                  <a:cubicBezTo>
                    <a:pt x="2694389" y="-3022"/>
                    <a:pt x="2845524" y="5563"/>
                    <a:pt x="2982087" y="25406"/>
                  </a:cubicBezTo>
                  <a:lnTo>
                    <a:pt x="3036892" y="36150"/>
                  </a:lnTo>
                  <a:lnTo>
                    <a:pt x="3036892" y="2277422"/>
                  </a:lnTo>
                  <a:lnTo>
                    <a:pt x="0" y="2277422"/>
                  </a:lnTo>
                  <a:lnTo>
                    <a:pt x="70210" y="2126912"/>
                  </a:lnTo>
                  <a:cubicBezTo>
                    <a:pt x="499614" y="1232600"/>
                    <a:pt x="1274172" y="30713"/>
                    <a:pt x="2527305" y="947"/>
                  </a:cubicBezTo>
                  <a:close/>
                </a:path>
              </a:pathLst>
            </a:custGeom>
            <a:solidFill>
              <a:srgbClr val="FED1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AF606F74-51DF-F8D7-8D49-D24DF9756A41}"/>
                </a:ext>
              </a:extLst>
            </p:cNvPr>
            <p:cNvSpPr/>
            <p:nvPr userDrawn="1"/>
          </p:nvSpPr>
          <p:spPr>
            <a:xfrm rot="11700000">
              <a:off x="10061688" y="5412602"/>
              <a:ext cx="1975498" cy="1792127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  <a:gd name="connsiteX0" fmla="*/ 6051017 w 6103144"/>
                <a:gd name="connsiteY0" fmla="*/ 0 h 2406541"/>
                <a:gd name="connsiteX1" fmla="*/ 6060877 w 6103144"/>
                <a:gd name="connsiteY1" fmla="*/ 635636 h 2406541"/>
                <a:gd name="connsiteX2" fmla="*/ 5260777 w 6103144"/>
                <a:gd name="connsiteY2" fmla="*/ 997586 h 2406541"/>
                <a:gd name="connsiteX3" fmla="*/ 3117652 w 6103144"/>
                <a:gd name="connsiteY3" fmla="*/ 807086 h 2406541"/>
                <a:gd name="connsiteX4" fmla="*/ 2122515 w 6103144"/>
                <a:gd name="connsiteY4" fmla="*/ 1921109 h 2406541"/>
                <a:gd name="connsiteX5" fmla="*/ 1 w 6103144"/>
                <a:gd name="connsiteY5" fmla="*/ 2388236 h 2406541"/>
                <a:gd name="connsiteX0" fmla="*/ 3928502 w 3980629"/>
                <a:gd name="connsiteY0" fmla="*/ 0 h 1921109"/>
                <a:gd name="connsiteX1" fmla="*/ 3938362 w 3980629"/>
                <a:gd name="connsiteY1" fmla="*/ 635636 h 1921109"/>
                <a:gd name="connsiteX2" fmla="*/ 3138262 w 3980629"/>
                <a:gd name="connsiteY2" fmla="*/ 997586 h 1921109"/>
                <a:gd name="connsiteX3" fmla="*/ 995137 w 3980629"/>
                <a:gd name="connsiteY3" fmla="*/ 807086 h 1921109"/>
                <a:gd name="connsiteX4" fmla="*/ 0 w 3980629"/>
                <a:gd name="connsiteY4" fmla="*/ 1921109 h 1921109"/>
                <a:gd name="connsiteX0" fmla="*/ 4102171 w 4154298"/>
                <a:gd name="connsiteY0" fmla="*/ 0 h 1959683"/>
                <a:gd name="connsiteX1" fmla="*/ 4112031 w 4154298"/>
                <a:gd name="connsiteY1" fmla="*/ 635636 h 1959683"/>
                <a:gd name="connsiteX2" fmla="*/ 3311931 w 4154298"/>
                <a:gd name="connsiteY2" fmla="*/ 997586 h 1959683"/>
                <a:gd name="connsiteX3" fmla="*/ 1168806 w 4154298"/>
                <a:gd name="connsiteY3" fmla="*/ 807086 h 1959683"/>
                <a:gd name="connsiteX4" fmla="*/ 1 w 4154298"/>
                <a:gd name="connsiteY4" fmla="*/ 1959683 h 195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298" h="1959683">
                  <a:moveTo>
                    <a:pt x="4102171" y="0"/>
                  </a:moveTo>
                  <a:cubicBezTo>
                    <a:pt x="4146385" y="225986"/>
                    <a:pt x="4188429" y="498714"/>
                    <a:pt x="4112031" y="635636"/>
                  </a:cubicBezTo>
                  <a:cubicBezTo>
                    <a:pt x="3989794" y="854711"/>
                    <a:pt x="3802468" y="969011"/>
                    <a:pt x="3311931" y="997586"/>
                  </a:cubicBezTo>
                  <a:cubicBezTo>
                    <a:pt x="2821394" y="1026161"/>
                    <a:pt x="1720794" y="646737"/>
                    <a:pt x="1168806" y="807086"/>
                  </a:cubicBezTo>
                  <a:cubicBezTo>
                    <a:pt x="616818" y="967435"/>
                    <a:pt x="684213" y="1781883"/>
                    <a:pt x="1" y="1959683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3E4A181A-6B0C-2A9A-B1A6-2D6DB2BF18A6}"/>
              </a:ext>
            </a:extLst>
          </p:cNvPr>
          <p:cNvGrpSpPr/>
          <p:nvPr/>
        </p:nvGrpSpPr>
        <p:grpSpPr>
          <a:xfrm rot="10800000" flipH="1" flipV="1">
            <a:off x="-43893" y="-44926"/>
            <a:ext cx="1803241" cy="1137887"/>
            <a:chOff x="-44735" y="-55643"/>
            <a:chExt cx="3638835" cy="2296189"/>
          </a:xfrm>
        </p:grpSpPr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BDF5358-A235-DC0E-E8A2-0BED4C50DE87}"/>
                </a:ext>
              </a:extLst>
            </p:cNvPr>
            <p:cNvSpPr/>
            <p:nvPr userDrawn="1"/>
          </p:nvSpPr>
          <p:spPr>
            <a:xfrm>
              <a:off x="6075" y="0"/>
              <a:ext cx="3588025" cy="1685992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342" h="2522937">
                  <a:moveTo>
                    <a:pt x="0" y="0"/>
                  </a:moveTo>
                  <a:lnTo>
                    <a:pt x="6134788" y="0"/>
                  </a:lnTo>
                  <a:lnTo>
                    <a:pt x="6137215" y="12064"/>
                  </a:lnTo>
                  <a:cubicBezTo>
                    <a:pt x="6181429" y="238050"/>
                    <a:pt x="6223473" y="510778"/>
                    <a:pt x="6147075" y="647700"/>
                  </a:cubicBezTo>
                  <a:cubicBezTo>
                    <a:pt x="6024838" y="866775"/>
                    <a:pt x="5837512" y="981075"/>
                    <a:pt x="5346975" y="1009650"/>
                  </a:cubicBezTo>
                  <a:cubicBezTo>
                    <a:pt x="4856438" y="1038225"/>
                    <a:pt x="3873775" y="574675"/>
                    <a:pt x="3203850" y="819150"/>
                  </a:cubicBezTo>
                  <a:cubicBezTo>
                    <a:pt x="2533925" y="1063625"/>
                    <a:pt x="2011637" y="2298700"/>
                    <a:pt x="1327425" y="2476500"/>
                  </a:cubicBezTo>
                  <a:cubicBezTo>
                    <a:pt x="985319" y="2565400"/>
                    <a:pt x="514625" y="2519363"/>
                    <a:pt x="86199" y="2400300"/>
                  </a:cubicBezTo>
                  <a:lnTo>
                    <a:pt x="0" y="237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1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1DC44A1-8D6F-1B39-B7E1-4DAA9469CD2D}"/>
                </a:ext>
              </a:extLst>
            </p:cNvPr>
            <p:cNvSpPr/>
            <p:nvPr userDrawn="1"/>
          </p:nvSpPr>
          <p:spPr>
            <a:xfrm>
              <a:off x="-44735" y="-55643"/>
              <a:ext cx="2902235" cy="2296189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144" h="2510873">
                  <a:moveTo>
                    <a:pt x="6051017" y="0"/>
                  </a:moveTo>
                  <a:cubicBezTo>
                    <a:pt x="6095231" y="225986"/>
                    <a:pt x="6137275" y="498714"/>
                    <a:pt x="6060877" y="635636"/>
                  </a:cubicBezTo>
                  <a:cubicBezTo>
                    <a:pt x="5938640" y="854711"/>
                    <a:pt x="5751314" y="969011"/>
                    <a:pt x="5260777" y="997586"/>
                  </a:cubicBezTo>
                  <a:cubicBezTo>
                    <a:pt x="4770240" y="1026161"/>
                    <a:pt x="3787577" y="562611"/>
                    <a:pt x="3117652" y="807086"/>
                  </a:cubicBezTo>
                  <a:cubicBezTo>
                    <a:pt x="2447727" y="1051561"/>
                    <a:pt x="1925439" y="2286636"/>
                    <a:pt x="1241227" y="2464436"/>
                  </a:cubicBezTo>
                  <a:cubicBezTo>
                    <a:pt x="899121" y="2553336"/>
                    <a:pt x="428427" y="2507299"/>
                    <a:pt x="1" y="2388236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8802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DBC93-6F63-5E3C-73C4-AB6A8F0C3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9">
            <a:extLst>
              <a:ext uri="{FF2B5EF4-FFF2-40B4-BE49-F238E27FC236}">
                <a16:creationId xmlns:a16="http://schemas.microsoft.com/office/drawing/2014/main" id="{F887A5EE-E153-827E-B8BD-BF20D011AE9F}"/>
              </a:ext>
            </a:extLst>
          </p:cNvPr>
          <p:cNvSpPr txBox="1"/>
          <p:nvPr/>
        </p:nvSpPr>
        <p:spPr>
          <a:xfrm>
            <a:off x="7125653" y="-459182"/>
            <a:ext cx="35661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dirty="0">
                <a:solidFill>
                  <a:srgbClr val="006424"/>
                </a:solidFill>
                <a:ea typeface="Harmattan" panose="01000503000000020003" pitchFamily="2" charset="-78"/>
              </a:rPr>
              <a:t>مطوية عن</a:t>
            </a:r>
            <a:endParaRPr lang="ar-EG" dirty="0">
              <a:solidFill>
                <a:srgbClr val="006424"/>
              </a:solidFill>
              <a:ea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AAF7EE6B-D968-8224-FA71-55F956442A33}"/>
              </a:ext>
            </a:extLst>
          </p:cNvPr>
          <p:cNvGrpSpPr/>
          <p:nvPr/>
        </p:nvGrpSpPr>
        <p:grpSpPr>
          <a:xfrm>
            <a:off x="2763411" y="-1"/>
            <a:ext cx="4362242" cy="7559675"/>
            <a:chOff x="2763411" y="-1"/>
            <a:chExt cx="4362242" cy="755967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CF88F859-DB8A-715C-4133-918742D6F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29571" y="-1"/>
              <a:ext cx="796082" cy="7559675"/>
            </a:xfrm>
            <a:prstGeom prst="rect">
              <a:avLst/>
            </a:prstGeom>
          </p:spPr>
        </p:pic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3FAE608E-4D97-7E1E-0B89-FEC3F4A1C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63411" y="-1"/>
              <a:ext cx="796082" cy="7559675"/>
            </a:xfrm>
            <a:prstGeom prst="rect">
              <a:avLst/>
            </a:prstGeom>
          </p:spPr>
        </p:pic>
      </p:grpSp>
      <p:sp>
        <p:nvSpPr>
          <p:cNvPr id="9" name="مربع نص 1">
            <a:extLst>
              <a:ext uri="{FF2B5EF4-FFF2-40B4-BE49-F238E27FC236}">
                <a16:creationId xmlns:a16="http://schemas.microsoft.com/office/drawing/2014/main" id="{F87FED5C-6105-3CB3-08B1-82640AF30A11}"/>
              </a:ext>
            </a:extLst>
          </p:cNvPr>
          <p:cNvSpPr txBox="1"/>
          <p:nvPr/>
        </p:nvSpPr>
        <p:spPr>
          <a:xfrm>
            <a:off x="3559493" y="364438"/>
            <a:ext cx="357282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كيف </a:t>
            </a:r>
            <a:r>
              <a:rPr lang="ar-SA" sz="32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أبر والديّ؟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076846-B705-E480-ECD1-5366322C3E8F}"/>
              </a:ext>
            </a:extLst>
          </p:cNvPr>
          <p:cNvSpPr txBox="1"/>
          <p:nvPr/>
        </p:nvSpPr>
        <p:spPr>
          <a:xfrm>
            <a:off x="3489467" y="1071499"/>
            <a:ext cx="32794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EG" sz="1800" dirty="0">
                <a:solidFill>
                  <a:srgbClr val="294F4D"/>
                </a:solidFill>
              </a:rPr>
              <a:t>أستأذن قبل أخذ أي شيء.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EG" sz="1800" dirty="0">
                <a:solidFill>
                  <a:srgbClr val="294F4D"/>
                </a:solidFill>
              </a:rPr>
              <a:t>أقول: "شكرًا – جزاك الله خيرًا – أحبك".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EG" sz="1800" dirty="0">
                <a:solidFill>
                  <a:srgbClr val="294F4D"/>
                </a:solidFill>
              </a:rPr>
              <a:t>أساعد في ترتيب المنزل.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EG" sz="1800" dirty="0">
                <a:solidFill>
                  <a:srgbClr val="294F4D"/>
                </a:solidFill>
              </a:rPr>
              <a:t>لا أرفع صوتي عليهم.</a:t>
            </a:r>
          </a:p>
          <a:p>
            <a:pPr marL="571500" indent="-571500" algn="r" rtl="1">
              <a:buFont typeface="Wingdings" panose="05000000000000000000" pitchFamily="2" charset="2"/>
              <a:buChar char="q"/>
            </a:pPr>
            <a:r>
              <a:rPr lang="ar-EG" sz="1800" dirty="0">
                <a:solidFill>
                  <a:srgbClr val="294F4D"/>
                </a:solidFill>
              </a:rPr>
              <a:t>أدعو لهم دائمًا.</a:t>
            </a:r>
            <a:endParaRPr lang="en-US" sz="1800" dirty="0">
              <a:solidFill>
                <a:srgbClr val="294F4D"/>
              </a:solidFill>
            </a:endParaRPr>
          </a:p>
        </p:txBody>
      </p:sp>
      <p:sp>
        <p:nvSpPr>
          <p:cNvPr id="13" name="مربع نص 1">
            <a:extLst>
              <a:ext uri="{FF2B5EF4-FFF2-40B4-BE49-F238E27FC236}">
                <a16:creationId xmlns:a16="http://schemas.microsoft.com/office/drawing/2014/main" id="{AABE1993-36DE-45DA-AD77-7D0ABC400A88}"/>
              </a:ext>
            </a:extLst>
          </p:cNvPr>
          <p:cNvSpPr txBox="1"/>
          <p:nvPr/>
        </p:nvSpPr>
        <p:spPr>
          <a:xfrm>
            <a:off x="-6668" y="3663550"/>
            <a:ext cx="3566161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كلمات جميلة </a:t>
            </a:r>
          </a:p>
          <a:p>
            <a:pPr algn="ctr" rtl="1"/>
            <a:r>
              <a:rPr lang="ar-SA" sz="32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أقولها لوالديّ</a:t>
            </a:r>
          </a:p>
        </p:txBody>
      </p:sp>
      <p:sp>
        <p:nvSpPr>
          <p:cNvPr id="17" name="مربع نص 1">
            <a:extLst>
              <a:ext uri="{FF2B5EF4-FFF2-40B4-BE49-F238E27FC236}">
                <a16:creationId xmlns:a16="http://schemas.microsoft.com/office/drawing/2014/main" id="{8B5DC7A4-6EB8-8887-4150-7B9A8891F2BB}"/>
              </a:ext>
            </a:extLst>
          </p:cNvPr>
          <p:cNvSpPr txBox="1"/>
          <p:nvPr/>
        </p:nvSpPr>
        <p:spPr>
          <a:xfrm>
            <a:off x="7132321" y="5278470"/>
            <a:ext cx="355949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ماذا يحدث </a:t>
            </a:r>
          </a:p>
          <a:p>
            <a:pPr algn="ctr" rtl="1"/>
            <a:r>
              <a:rPr lang="ar-SA" sz="32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إذا لم أبرّ والديّ؟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3E9312-6DDA-E3E2-C806-561AC6D4E113}"/>
              </a:ext>
            </a:extLst>
          </p:cNvPr>
          <p:cNvSpPr txBox="1"/>
          <p:nvPr/>
        </p:nvSpPr>
        <p:spPr>
          <a:xfrm>
            <a:off x="7362824" y="6327487"/>
            <a:ext cx="29289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1800" dirty="0">
                <a:solidFill>
                  <a:srgbClr val="294F4D"/>
                </a:solidFill>
              </a:rPr>
              <a:t>إذا أغضبت والديّ، فإنهم سيحزنون، والله لن يرضى عني</a:t>
            </a:r>
            <a:r>
              <a:rPr lang="ar-SA" sz="1800" dirty="0">
                <a:solidFill>
                  <a:srgbClr val="294F4D"/>
                </a:solidFill>
              </a:rPr>
              <a:t> ، </a:t>
            </a:r>
            <a:r>
              <a:rPr lang="ar-EG" sz="1800" dirty="0">
                <a:solidFill>
                  <a:srgbClr val="294F4D"/>
                </a:solidFill>
              </a:rPr>
              <a:t>قد أخسر بركتهم ودعواتهم، وأشعر بالحزن والوحدة.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7DB519D-A7F0-3DDC-084D-D9A021CFA19D}"/>
              </a:ext>
            </a:extLst>
          </p:cNvPr>
          <p:cNvGrpSpPr/>
          <p:nvPr/>
        </p:nvGrpSpPr>
        <p:grpSpPr>
          <a:xfrm rot="10800000" flipV="1">
            <a:off x="8963024" y="-44926"/>
            <a:ext cx="1803241" cy="1137887"/>
            <a:chOff x="-44735" y="-55643"/>
            <a:chExt cx="3638835" cy="2296189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AE7F32-50FE-AEC8-B8CE-E1EFB9DE5153}"/>
                </a:ext>
              </a:extLst>
            </p:cNvPr>
            <p:cNvSpPr/>
            <p:nvPr userDrawn="1"/>
          </p:nvSpPr>
          <p:spPr>
            <a:xfrm>
              <a:off x="6075" y="0"/>
              <a:ext cx="3588025" cy="1685992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342" h="2522937">
                  <a:moveTo>
                    <a:pt x="0" y="0"/>
                  </a:moveTo>
                  <a:lnTo>
                    <a:pt x="6134788" y="0"/>
                  </a:lnTo>
                  <a:lnTo>
                    <a:pt x="6137215" y="12064"/>
                  </a:lnTo>
                  <a:cubicBezTo>
                    <a:pt x="6181429" y="238050"/>
                    <a:pt x="6223473" y="510778"/>
                    <a:pt x="6147075" y="647700"/>
                  </a:cubicBezTo>
                  <a:cubicBezTo>
                    <a:pt x="6024838" y="866775"/>
                    <a:pt x="5837512" y="981075"/>
                    <a:pt x="5346975" y="1009650"/>
                  </a:cubicBezTo>
                  <a:cubicBezTo>
                    <a:pt x="4856438" y="1038225"/>
                    <a:pt x="3873775" y="574675"/>
                    <a:pt x="3203850" y="819150"/>
                  </a:cubicBezTo>
                  <a:cubicBezTo>
                    <a:pt x="2533925" y="1063625"/>
                    <a:pt x="2011637" y="2298700"/>
                    <a:pt x="1327425" y="2476500"/>
                  </a:cubicBezTo>
                  <a:cubicBezTo>
                    <a:pt x="985319" y="2565400"/>
                    <a:pt x="514625" y="2519363"/>
                    <a:pt x="86199" y="2400300"/>
                  </a:cubicBezTo>
                  <a:lnTo>
                    <a:pt x="0" y="237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1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124D738-3081-1A54-CBF2-124B516CC5FA}"/>
                </a:ext>
              </a:extLst>
            </p:cNvPr>
            <p:cNvSpPr/>
            <p:nvPr userDrawn="1"/>
          </p:nvSpPr>
          <p:spPr>
            <a:xfrm>
              <a:off x="-44735" y="-55643"/>
              <a:ext cx="2902235" cy="2296189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144" h="2510873">
                  <a:moveTo>
                    <a:pt x="6051017" y="0"/>
                  </a:moveTo>
                  <a:cubicBezTo>
                    <a:pt x="6095231" y="225986"/>
                    <a:pt x="6137275" y="498714"/>
                    <a:pt x="6060877" y="635636"/>
                  </a:cubicBezTo>
                  <a:cubicBezTo>
                    <a:pt x="5938640" y="854711"/>
                    <a:pt x="5751314" y="969011"/>
                    <a:pt x="5260777" y="997586"/>
                  </a:cubicBezTo>
                  <a:cubicBezTo>
                    <a:pt x="4770240" y="1026161"/>
                    <a:pt x="3787577" y="562611"/>
                    <a:pt x="3117652" y="807086"/>
                  </a:cubicBezTo>
                  <a:cubicBezTo>
                    <a:pt x="2447727" y="1051561"/>
                    <a:pt x="1925439" y="2286636"/>
                    <a:pt x="1241227" y="2464436"/>
                  </a:cubicBezTo>
                  <a:cubicBezTo>
                    <a:pt x="899121" y="2553336"/>
                    <a:pt x="428427" y="2507299"/>
                    <a:pt x="1" y="2388236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AC96B53-C7DD-9F3E-9655-F9607201C0EE}"/>
              </a:ext>
            </a:extLst>
          </p:cNvPr>
          <p:cNvGrpSpPr/>
          <p:nvPr/>
        </p:nvGrpSpPr>
        <p:grpSpPr>
          <a:xfrm rot="10800000" flipV="1">
            <a:off x="6053" y="6622730"/>
            <a:ext cx="1372319" cy="1240052"/>
            <a:chOff x="10061688" y="5279742"/>
            <a:chExt cx="2130311" cy="192498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D4FB17A-2F1A-C75C-DFFE-98844E02C885}"/>
                </a:ext>
              </a:extLst>
            </p:cNvPr>
            <p:cNvSpPr/>
            <p:nvPr userDrawn="1"/>
          </p:nvSpPr>
          <p:spPr>
            <a:xfrm>
              <a:off x="10087428" y="5279742"/>
              <a:ext cx="2104571" cy="1578257"/>
            </a:xfrm>
            <a:custGeom>
              <a:avLst/>
              <a:gdLst>
                <a:gd name="connsiteX0" fmla="*/ 2527305 w 3036892"/>
                <a:gd name="connsiteY0" fmla="*/ 947 h 2277422"/>
                <a:gd name="connsiteX1" fmla="*/ 2982087 w 3036892"/>
                <a:gd name="connsiteY1" fmla="*/ 25406 h 2277422"/>
                <a:gd name="connsiteX2" fmla="*/ 3036892 w 3036892"/>
                <a:gd name="connsiteY2" fmla="*/ 36150 h 2277422"/>
                <a:gd name="connsiteX3" fmla="*/ 3036892 w 3036892"/>
                <a:gd name="connsiteY3" fmla="*/ 2277422 h 2277422"/>
                <a:gd name="connsiteX4" fmla="*/ 0 w 3036892"/>
                <a:gd name="connsiteY4" fmla="*/ 2277422 h 2277422"/>
                <a:gd name="connsiteX5" fmla="*/ 70210 w 3036892"/>
                <a:gd name="connsiteY5" fmla="*/ 2126912 h 2277422"/>
                <a:gd name="connsiteX6" fmla="*/ 2527305 w 3036892"/>
                <a:gd name="connsiteY6" fmla="*/ 947 h 227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36892" h="2277422">
                  <a:moveTo>
                    <a:pt x="2527305" y="947"/>
                  </a:moveTo>
                  <a:cubicBezTo>
                    <a:pt x="2694389" y="-3022"/>
                    <a:pt x="2845524" y="5563"/>
                    <a:pt x="2982087" y="25406"/>
                  </a:cubicBezTo>
                  <a:lnTo>
                    <a:pt x="3036892" y="36150"/>
                  </a:lnTo>
                  <a:lnTo>
                    <a:pt x="3036892" y="2277422"/>
                  </a:lnTo>
                  <a:lnTo>
                    <a:pt x="0" y="2277422"/>
                  </a:lnTo>
                  <a:lnTo>
                    <a:pt x="70210" y="2126912"/>
                  </a:lnTo>
                  <a:cubicBezTo>
                    <a:pt x="499614" y="1232600"/>
                    <a:pt x="1274172" y="30713"/>
                    <a:pt x="2527305" y="947"/>
                  </a:cubicBezTo>
                  <a:close/>
                </a:path>
              </a:pathLst>
            </a:custGeom>
            <a:solidFill>
              <a:srgbClr val="FED18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5621075-FAEC-C318-45EA-49BAFF919A1B}"/>
                </a:ext>
              </a:extLst>
            </p:cNvPr>
            <p:cNvSpPr/>
            <p:nvPr userDrawn="1"/>
          </p:nvSpPr>
          <p:spPr>
            <a:xfrm rot="11700000">
              <a:off x="10061688" y="5412602"/>
              <a:ext cx="1975498" cy="1792127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  <a:gd name="connsiteX0" fmla="*/ 6051017 w 6103144"/>
                <a:gd name="connsiteY0" fmla="*/ 0 h 2406541"/>
                <a:gd name="connsiteX1" fmla="*/ 6060877 w 6103144"/>
                <a:gd name="connsiteY1" fmla="*/ 635636 h 2406541"/>
                <a:gd name="connsiteX2" fmla="*/ 5260777 w 6103144"/>
                <a:gd name="connsiteY2" fmla="*/ 997586 h 2406541"/>
                <a:gd name="connsiteX3" fmla="*/ 3117652 w 6103144"/>
                <a:gd name="connsiteY3" fmla="*/ 807086 h 2406541"/>
                <a:gd name="connsiteX4" fmla="*/ 2122515 w 6103144"/>
                <a:gd name="connsiteY4" fmla="*/ 1921109 h 2406541"/>
                <a:gd name="connsiteX5" fmla="*/ 1 w 6103144"/>
                <a:gd name="connsiteY5" fmla="*/ 2388236 h 2406541"/>
                <a:gd name="connsiteX0" fmla="*/ 3928502 w 3980629"/>
                <a:gd name="connsiteY0" fmla="*/ 0 h 1921109"/>
                <a:gd name="connsiteX1" fmla="*/ 3938362 w 3980629"/>
                <a:gd name="connsiteY1" fmla="*/ 635636 h 1921109"/>
                <a:gd name="connsiteX2" fmla="*/ 3138262 w 3980629"/>
                <a:gd name="connsiteY2" fmla="*/ 997586 h 1921109"/>
                <a:gd name="connsiteX3" fmla="*/ 995137 w 3980629"/>
                <a:gd name="connsiteY3" fmla="*/ 807086 h 1921109"/>
                <a:gd name="connsiteX4" fmla="*/ 0 w 3980629"/>
                <a:gd name="connsiteY4" fmla="*/ 1921109 h 1921109"/>
                <a:gd name="connsiteX0" fmla="*/ 4102171 w 4154298"/>
                <a:gd name="connsiteY0" fmla="*/ 0 h 1959683"/>
                <a:gd name="connsiteX1" fmla="*/ 4112031 w 4154298"/>
                <a:gd name="connsiteY1" fmla="*/ 635636 h 1959683"/>
                <a:gd name="connsiteX2" fmla="*/ 3311931 w 4154298"/>
                <a:gd name="connsiteY2" fmla="*/ 997586 h 1959683"/>
                <a:gd name="connsiteX3" fmla="*/ 1168806 w 4154298"/>
                <a:gd name="connsiteY3" fmla="*/ 807086 h 1959683"/>
                <a:gd name="connsiteX4" fmla="*/ 1 w 4154298"/>
                <a:gd name="connsiteY4" fmla="*/ 1959683 h 195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4298" h="1959683">
                  <a:moveTo>
                    <a:pt x="4102171" y="0"/>
                  </a:moveTo>
                  <a:cubicBezTo>
                    <a:pt x="4146385" y="225986"/>
                    <a:pt x="4188429" y="498714"/>
                    <a:pt x="4112031" y="635636"/>
                  </a:cubicBezTo>
                  <a:cubicBezTo>
                    <a:pt x="3989794" y="854711"/>
                    <a:pt x="3802468" y="969011"/>
                    <a:pt x="3311931" y="997586"/>
                  </a:cubicBezTo>
                  <a:cubicBezTo>
                    <a:pt x="2821394" y="1026161"/>
                    <a:pt x="1720794" y="646737"/>
                    <a:pt x="1168806" y="807086"/>
                  </a:cubicBezTo>
                  <a:cubicBezTo>
                    <a:pt x="616818" y="967435"/>
                    <a:pt x="684213" y="1781883"/>
                    <a:pt x="1" y="1959683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US" dirty="0"/>
            </a:p>
          </p:txBody>
        </p:sp>
      </p:grpSp>
      <p:sp>
        <p:nvSpPr>
          <p:cNvPr id="15" name="مربع نص 1">
            <a:extLst>
              <a:ext uri="{FF2B5EF4-FFF2-40B4-BE49-F238E27FC236}">
                <a16:creationId xmlns:a16="http://schemas.microsoft.com/office/drawing/2014/main" id="{D4380244-F0E9-E2EB-6CCD-CE3A4E64ADD8}"/>
              </a:ext>
            </a:extLst>
          </p:cNvPr>
          <p:cNvSpPr txBox="1"/>
          <p:nvPr/>
        </p:nvSpPr>
        <p:spPr>
          <a:xfrm>
            <a:off x="7125653" y="265499"/>
            <a:ext cx="356616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من وصانا</a:t>
            </a:r>
          </a:p>
          <a:p>
            <a:pPr algn="ctr" rtl="1"/>
            <a:r>
              <a:rPr lang="ar-SA" sz="3200" b="1" dirty="0">
                <a:ln w="12700">
                  <a:noFill/>
                  <a:prstDash val="solid"/>
                </a:ln>
                <a:solidFill>
                  <a:srgbClr val="447B7B"/>
                </a:solidFill>
              </a:rPr>
              <a:t> </a:t>
            </a:r>
            <a:r>
              <a:rPr lang="ar-SA" sz="3200" b="1" dirty="0">
                <a:ln w="12700">
                  <a:noFill/>
                  <a:prstDash val="solid"/>
                </a:ln>
                <a:solidFill>
                  <a:srgbClr val="F69066"/>
                </a:solidFill>
              </a:rPr>
              <a:t>ببر الوالدين؟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B612D7-8956-D10F-8591-A7C1745EB90F}"/>
              </a:ext>
            </a:extLst>
          </p:cNvPr>
          <p:cNvSpPr txBox="1"/>
          <p:nvPr/>
        </p:nvSpPr>
        <p:spPr>
          <a:xfrm>
            <a:off x="7362825" y="1409669"/>
            <a:ext cx="29527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 rtl="1"/>
            <a:r>
              <a:rPr lang="ar-EG" sz="1800" dirty="0">
                <a:solidFill>
                  <a:srgbClr val="294F4D"/>
                </a:solidFill>
              </a:rPr>
              <a:t>الله سبحانه وتعالى هو من أمرنا ببرّ الوالدين، ووضعه بعد عبادته مباشرة.</a:t>
            </a:r>
            <a:endParaRPr lang="ar-SA" sz="1800" dirty="0">
              <a:solidFill>
                <a:srgbClr val="294F4D"/>
              </a:solidFill>
            </a:endParaRPr>
          </a:p>
          <a:p>
            <a:pPr algn="justLow" rtl="1"/>
            <a:r>
              <a:rPr lang="ar-EG" sz="1800" dirty="0">
                <a:solidFill>
                  <a:srgbClr val="294F4D"/>
                </a:solidFill>
              </a:rPr>
              <a:t>قال تعالى</a:t>
            </a:r>
            <a:r>
              <a:rPr lang="ar-SA" sz="1800" dirty="0">
                <a:solidFill>
                  <a:srgbClr val="294F4D"/>
                </a:solidFill>
              </a:rPr>
              <a:t> </a:t>
            </a:r>
            <a:r>
              <a:rPr lang="ar-EG" sz="1800" dirty="0">
                <a:solidFill>
                  <a:srgbClr val="294F4D"/>
                </a:solidFill>
              </a:rPr>
              <a:t>:</a:t>
            </a:r>
            <a:r>
              <a:rPr lang="ar-SA" sz="1800" dirty="0">
                <a:solidFill>
                  <a:srgbClr val="294F4D"/>
                </a:solidFill>
              </a:rPr>
              <a:t> </a:t>
            </a:r>
            <a:r>
              <a:rPr lang="ar-EG" sz="1800" dirty="0">
                <a:solidFill>
                  <a:srgbClr val="294F4D"/>
                </a:solidFill>
              </a:rPr>
              <a:t>"وَقَضَىٰ رَبُّكَ أَلَّا تَعْبُدُوا إِلَّا إِيَّاهُ وَبِالْوَالِدَيْنِ إِحْسَانًا"(سورة الإسراء: 23)</a:t>
            </a:r>
            <a:endParaRPr lang="en-US" sz="1800" dirty="0">
              <a:solidFill>
                <a:srgbClr val="294F4D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A15611-7B68-E896-3052-F1C51B943791}"/>
              </a:ext>
            </a:extLst>
          </p:cNvPr>
          <p:cNvSpPr txBox="1"/>
          <p:nvPr/>
        </p:nvSpPr>
        <p:spPr>
          <a:xfrm>
            <a:off x="251547" y="4879452"/>
            <a:ext cx="269483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EG" sz="1800" dirty="0">
                <a:solidFill>
                  <a:srgbClr val="294F4D"/>
                </a:solidFill>
              </a:rPr>
              <a:t>"</a:t>
            </a:r>
            <a:r>
              <a:rPr lang="ar-EG" sz="1800" i="1" dirty="0">
                <a:solidFill>
                  <a:srgbClr val="294F4D"/>
                </a:solidFill>
              </a:rPr>
              <a:t>أحبك يا أمي!"</a:t>
            </a:r>
          </a:p>
          <a:p>
            <a:pPr algn="r" rtl="1"/>
            <a:endParaRPr lang="ar-EG" sz="1800" i="1" dirty="0">
              <a:solidFill>
                <a:srgbClr val="294F4D"/>
              </a:solidFill>
            </a:endParaRPr>
          </a:p>
          <a:p>
            <a:pPr algn="r" rtl="1"/>
            <a:r>
              <a:rPr lang="ar-EG" sz="1800" i="1" dirty="0">
                <a:solidFill>
                  <a:srgbClr val="294F4D"/>
                </a:solidFill>
              </a:rPr>
              <a:t>"شكرا يا أبي لأنك تعمل لأجلنا!"</a:t>
            </a:r>
          </a:p>
          <a:p>
            <a:pPr algn="r" rtl="1"/>
            <a:endParaRPr lang="ar-EG" sz="1800" i="1" dirty="0">
              <a:solidFill>
                <a:srgbClr val="294F4D"/>
              </a:solidFill>
            </a:endParaRPr>
          </a:p>
          <a:p>
            <a:pPr algn="r" rtl="1"/>
            <a:r>
              <a:rPr lang="ar-EG" sz="1800" i="1" dirty="0">
                <a:solidFill>
                  <a:srgbClr val="294F4D"/>
                </a:solidFill>
              </a:rPr>
              <a:t>"أنتما أفضل أب وأم في العالم!"</a:t>
            </a:r>
          </a:p>
          <a:p>
            <a:pPr algn="ctr" rtl="1"/>
            <a:endParaRPr lang="ar-SA" sz="1800" dirty="0">
              <a:solidFill>
                <a:srgbClr val="294F4D"/>
              </a:solidFill>
            </a:endParaRPr>
          </a:p>
          <a:p>
            <a:pPr algn="ctr" rtl="1"/>
            <a:r>
              <a:rPr lang="ar-EG" sz="1800" dirty="0">
                <a:solidFill>
                  <a:srgbClr val="294F4D"/>
                </a:solidFill>
              </a:rPr>
              <a:t>قول هذه الكلمات </a:t>
            </a:r>
            <a:endParaRPr lang="ar-SA" sz="1800" dirty="0">
              <a:solidFill>
                <a:srgbClr val="294F4D"/>
              </a:solidFill>
            </a:endParaRPr>
          </a:p>
          <a:p>
            <a:pPr algn="ctr" rtl="1"/>
            <a:r>
              <a:rPr lang="ar-EG" sz="1800" dirty="0">
                <a:solidFill>
                  <a:srgbClr val="294F4D"/>
                </a:solidFill>
              </a:rPr>
              <a:t>يدخل الفرح إلى قلوبهم.</a:t>
            </a:r>
            <a:endParaRPr lang="en-US" sz="1800" dirty="0">
              <a:solidFill>
                <a:srgbClr val="294F4D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8559A3D-4139-2A13-1B9D-56710CAE48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758" y="785449"/>
            <a:ext cx="1896727" cy="271766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ED6623-1BA4-E82C-57D7-7E572EC490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632" y="2665112"/>
            <a:ext cx="1796783" cy="25534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5627E81-CAE3-CB80-D2D2-D76DB11DC68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AF5"/>
              </a:clrFrom>
              <a:clrTo>
                <a:srgbClr val="FFFA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4314" y="3101317"/>
            <a:ext cx="2718517" cy="4149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3E4D83-5BD5-4D82-0D18-5AC8CB658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1235" y="901188"/>
            <a:ext cx="633985" cy="603505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198E6ED-86DE-C464-0AA4-4B2F374C14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205" y="4882125"/>
            <a:ext cx="327836" cy="33181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06234D6-6E18-145A-BDC4-0334DB127F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473" y="5427235"/>
            <a:ext cx="348568" cy="33181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3EF2861-3EE2-E88C-5F9D-BEED9A16D6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2205" y="6024733"/>
            <a:ext cx="327836" cy="33181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D5ED546-373C-C6DA-D00A-E6DC5BB5BA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1473" y="5941477"/>
            <a:ext cx="348568" cy="331810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D79F8F71-D8CE-1913-FF7C-AC131CE04A5F}"/>
              </a:ext>
            </a:extLst>
          </p:cNvPr>
          <p:cNvGrpSpPr/>
          <p:nvPr/>
        </p:nvGrpSpPr>
        <p:grpSpPr>
          <a:xfrm rot="10800000" flipH="1" flipV="1">
            <a:off x="-43893" y="-44926"/>
            <a:ext cx="1803241" cy="1137887"/>
            <a:chOff x="-44735" y="-55643"/>
            <a:chExt cx="3638835" cy="2296189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383A3E6-FD04-ED60-9F86-922F50FBA71E}"/>
                </a:ext>
              </a:extLst>
            </p:cNvPr>
            <p:cNvSpPr/>
            <p:nvPr userDrawn="1"/>
          </p:nvSpPr>
          <p:spPr>
            <a:xfrm>
              <a:off x="6075" y="0"/>
              <a:ext cx="3588025" cy="1685992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9342" h="2522937">
                  <a:moveTo>
                    <a:pt x="0" y="0"/>
                  </a:moveTo>
                  <a:lnTo>
                    <a:pt x="6134788" y="0"/>
                  </a:lnTo>
                  <a:lnTo>
                    <a:pt x="6137215" y="12064"/>
                  </a:lnTo>
                  <a:cubicBezTo>
                    <a:pt x="6181429" y="238050"/>
                    <a:pt x="6223473" y="510778"/>
                    <a:pt x="6147075" y="647700"/>
                  </a:cubicBezTo>
                  <a:cubicBezTo>
                    <a:pt x="6024838" y="866775"/>
                    <a:pt x="5837512" y="981075"/>
                    <a:pt x="5346975" y="1009650"/>
                  </a:cubicBezTo>
                  <a:cubicBezTo>
                    <a:pt x="4856438" y="1038225"/>
                    <a:pt x="3873775" y="574675"/>
                    <a:pt x="3203850" y="819150"/>
                  </a:cubicBezTo>
                  <a:cubicBezTo>
                    <a:pt x="2533925" y="1063625"/>
                    <a:pt x="2011637" y="2298700"/>
                    <a:pt x="1327425" y="2476500"/>
                  </a:cubicBezTo>
                  <a:cubicBezTo>
                    <a:pt x="985319" y="2565400"/>
                    <a:pt x="514625" y="2519363"/>
                    <a:pt x="86199" y="2400300"/>
                  </a:cubicBezTo>
                  <a:lnTo>
                    <a:pt x="0" y="2374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D1B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1FC94EC-3511-81DD-4581-32721399CCEC}"/>
                </a:ext>
              </a:extLst>
            </p:cNvPr>
            <p:cNvSpPr/>
            <p:nvPr userDrawn="1"/>
          </p:nvSpPr>
          <p:spPr>
            <a:xfrm>
              <a:off x="-44735" y="-55643"/>
              <a:ext cx="2902235" cy="2296189"/>
            </a:xfrm>
            <a:custGeom>
              <a:avLst/>
              <a:gdLst>
                <a:gd name="connsiteX0" fmla="*/ 0 w 6189342"/>
                <a:gd name="connsiteY0" fmla="*/ 0 h 2522937"/>
                <a:gd name="connsiteX1" fmla="*/ 6134788 w 6189342"/>
                <a:gd name="connsiteY1" fmla="*/ 0 h 2522937"/>
                <a:gd name="connsiteX2" fmla="*/ 6137215 w 6189342"/>
                <a:gd name="connsiteY2" fmla="*/ 12064 h 2522937"/>
                <a:gd name="connsiteX3" fmla="*/ 6147075 w 6189342"/>
                <a:gd name="connsiteY3" fmla="*/ 647700 h 2522937"/>
                <a:gd name="connsiteX4" fmla="*/ 5346975 w 6189342"/>
                <a:gd name="connsiteY4" fmla="*/ 1009650 h 2522937"/>
                <a:gd name="connsiteX5" fmla="*/ 3203850 w 6189342"/>
                <a:gd name="connsiteY5" fmla="*/ 819150 h 2522937"/>
                <a:gd name="connsiteX6" fmla="*/ 1327425 w 6189342"/>
                <a:gd name="connsiteY6" fmla="*/ 2476500 h 2522937"/>
                <a:gd name="connsiteX7" fmla="*/ 86199 w 6189342"/>
                <a:gd name="connsiteY7" fmla="*/ 2400300 h 2522937"/>
                <a:gd name="connsiteX8" fmla="*/ 0 w 6189342"/>
                <a:gd name="connsiteY8" fmla="*/ 2374197 h 2522937"/>
                <a:gd name="connsiteX9" fmla="*/ 0 w 6189342"/>
                <a:gd name="connsiteY9" fmla="*/ 0 h 2522937"/>
                <a:gd name="connsiteX0" fmla="*/ 0 w 6189342"/>
                <a:gd name="connsiteY0" fmla="*/ 0 h 2522937"/>
                <a:gd name="connsiteX1" fmla="*/ 6137215 w 6189342"/>
                <a:gd name="connsiteY1" fmla="*/ 12064 h 2522937"/>
                <a:gd name="connsiteX2" fmla="*/ 6147075 w 6189342"/>
                <a:gd name="connsiteY2" fmla="*/ 647700 h 2522937"/>
                <a:gd name="connsiteX3" fmla="*/ 5346975 w 6189342"/>
                <a:gd name="connsiteY3" fmla="*/ 1009650 h 2522937"/>
                <a:gd name="connsiteX4" fmla="*/ 3203850 w 6189342"/>
                <a:gd name="connsiteY4" fmla="*/ 819150 h 2522937"/>
                <a:gd name="connsiteX5" fmla="*/ 1327425 w 6189342"/>
                <a:gd name="connsiteY5" fmla="*/ 2476500 h 2522937"/>
                <a:gd name="connsiteX6" fmla="*/ 86199 w 6189342"/>
                <a:gd name="connsiteY6" fmla="*/ 2400300 h 2522937"/>
                <a:gd name="connsiteX7" fmla="*/ 0 w 6189342"/>
                <a:gd name="connsiteY7" fmla="*/ 2374197 h 2522937"/>
                <a:gd name="connsiteX8" fmla="*/ 0 w 6189342"/>
                <a:gd name="connsiteY8" fmla="*/ 0 h 2522937"/>
                <a:gd name="connsiteX0" fmla="*/ 6137215 w 6329505"/>
                <a:gd name="connsiteY0" fmla="*/ 12064 h 2522937"/>
                <a:gd name="connsiteX1" fmla="*/ 6147075 w 6329505"/>
                <a:gd name="connsiteY1" fmla="*/ 647700 h 2522937"/>
                <a:gd name="connsiteX2" fmla="*/ 5346975 w 6329505"/>
                <a:gd name="connsiteY2" fmla="*/ 1009650 h 2522937"/>
                <a:gd name="connsiteX3" fmla="*/ 3203850 w 6329505"/>
                <a:gd name="connsiteY3" fmla="*/ 819150 h 2522937"/>
                <a:gd name="connsiteX4" fmla="*/ 1327425 w 6329505"/>
                <a:gd name="connsiteY4" fmla="*/ 2476500 h 2522937"/>
                <a:gd name="connsiteX5" fmla="*/ 86199 w 6329505"/>
                <a:gd name="connsiteY5" fmla="*/ 2400300 h 2522937"/>
                <a:gd name="connsiteX6" fmla="*/ 0 w 6329505"/>
                <a:gd name="connsiteY6" fmla="*/ 2374197 h 2522937"/>
                <a:gd name="connsiteX7" fmla="*/ 0 w 6329505"/>
                <a:gd name="connsiteY7" fmla="*/ 0 h 2522937"/>
                <a:gd name="connsiteX8" fmla="*/ 6329505 w 6329505"/>
                <a:gd name="connsiteY8" fmla="*/ 112053 h 2522937"/>
                <a:gd name="connsiteX0" fmla="*/ 6137215 w 6189342"/>
                <a:gd name="connsiteY0" fmla="*/ 12064 h 2522937"/>
                <a:gd name="connsiteX1" fmla="*/ 6147075 w 6189342"/>
                <a:gd name="connsiteY1" fmla="*/ 647700 h 2522937"/>
                <a:gd name="connsiteX2" fmla="*/ 5346975 w 6189342"/>
                <a:gd name="connsiteY2" fmla="*/ 1009650 h 2522937"/>
                <a:gd name="connsiteX3" fmla="*/ 3203850 w 6189342"/>
                <a:gd name="connsiteY3" fmla="*/ 819150 h 2522937"/>
                <a:gd name="connsiteX4" fmla="*/ 1327425 w 6189342"/>
                <a:gd name="connsiteY4" fmla="*/ 2476500 h 2522937"/>
                <a:gd name="connsiteX5" fmla="*/ 86199 w 6189342"/>
                <a:gd name="connsiteY5" fmla="*/ 2400300 h 2522937"/>
                <a:gd name="connsiteX6" fmla="*/ 0 w 6189342"/>
                <a:gd name="connsiteY6" fmla="*/ 2374197 h 2522937"/>
                <a:gd name="connsiteX7" fmla="*/ 0 w 6189342"/>
                <a:gd name="connsiteY7" fmla="*/ 0 h 2522937"/>
                <a:gd name="connsiteX0" fmla="*/ 6137215 w 6189342"/>
                <a:gd name="connsiteY0" fmla="*/ -1 h 2510872"/>
                <a:gd name="connsiteX1" fmla="*/ 6147075 w 6189342"/>
                <a:gd name="connsiteY1" fmla="*/ 635635 h 2510872"/>
                <a:gd name="connsiteX2" fmla="*/ 5346975 w 6189342"/>
                <a:gd name="connsiteY2" fmla="*/ 997585 h 2510872"/>
                <a:gd name="connsiteX3" fmla="*/ 3203850 w 6189342"/>
                <a:gd name="connsiteY3" fmla="*/ 807085 h 2510872"/>
                <a:gd name="connsiteX4" fmla="*/ 1327425 w 6189342"/>
                <a:gd name="connsiteY4" fmla="*/ 2464435 h 2510872"/>
                <a:gd name="connsiteX5" fmla="*/ 86199 w 6189342"/>
                <a:gd name="connsiteY5" fmla="*/ 2388235 h 2510872"/>
                <a:gd name="connsiteX6" fmla="*/ 0 w 6189342"/>
                <a:gd name="connsiteY6" fmla="*/ 2362132 h 2510872"/>
                <a:gd name="connsiteX0" fmla="*/ 6051017 w 6103144"/>
                <a:gd name="connsiteY0" fmla="*/ 0 h 2510873"/>
                <a:gd name="connsiteX1" fmla="*/ 6060877 w 6103144"/>
                <a:gd name="connsiteY1" fmla="*/ 635636 h 2510873"/>
                <a:gd name="connsiteX2" fmla="*/ 5260777 w 6103144"/>
                <a:gd name="connsiteY2" fmla="*/ 997586 h 2510873"/>
                <a:gd name="connsiteX3" fmla="*/ 3117652 w 6103144"/>
                <a:gd name="connsiteY3" fmla="*/ 807086 h 2510873"/>
                <a:gd name="connsiteX4" fmla="*/ 1241227 w 6103144"/>
                <a:gd name="connsiteY4" fmla="*/ 2464436 h 2510873"/>
                <a:gd name="connsiteX5" fmla="*/ 1 w 6103144"/>
                <a:gd name="connsiteY5" fmla="*/ 2388236 h 251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03144" h="2510873">
                  <a:moveTo>
                    <a:pt x="6051017" y="0"/>
                  </a:moveTo>
                  <a:cubicBezTo>
                    <a:pt x="6095231" y="225986"/>
                    <a:pt x="6137275" y="498714"/>
                    <a:pt x="6060877" y="635636"/>
                  </a:cubicBezTo>
                  <a:cubicBezTo>
                    <a:pt x="5938640" y="854711"/>
                    <a:pt x="5751314" y="969011"/>
                    <a:pt x="5260777" y="997586"/>
                  </a:cubicBezTo>
                  <a:cubicBezTo>
                    <a:pt x="4770240" y="1026161"/>
                    <a:pt x="3787577" y="562611"/>
                    <a:pt x="3117652" y="807086"/>
                  </a:cubicBezTo>
                  <a:cubicBezTo>
                    <a:pt x="2447727" y="1051561"/>
                    <a:pt x="1925439" y="2286636"/>
                    <a:pt x="1241227" y="2464436"/>
                  </a:cubicBezTo>
                  <a:cubicBezTo>
                    <a:pt x="899121" y="2553336"/>
                    <a:pt x="428427" y="2507299"/>
                    <a:pt x="1" y="2388236"/>
                  </a:cubicBezTo>
                </a:path>
              </a:pathLst>
            </a:custGeom>
            <a:noFill/>
            <a:ln w="28575">
              <a:solidFill>
                <a:srgbClr val="F6906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3345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رسم 2">
            <a:extLst>
              <a:ext uri="{FF2B5EF4-FFF2-40B4-BE49-F238E27FC236}">
                <a16:creationId xmlns:a16="http://schemas.microsoft.com/office/drawing/2014/main" id="{28D7161D-6F21-71FF-73AB-F9E0863AA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218" y="3670665"/>
            <a:ext cx="4095375" cy="3315303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81043D1C-CBF4-FD02-EB40-E9A1811439A8}"/>
              </a:ext>
            </a:extLst>
          </p:cNvPr>
          <p:cNvSpPr txBox="1"/>
          <p:nvPr/>
        </p:nvSpPr>
        <p:spPr>
          <a:xfrm>
            <a:off x="609599" y="492684"/>
            <a:ext cx="6119143" cy="2282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تعليمات الطباعة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تجهيز ورقة بمقاس </a:t>
            </a:r>
            <a:r>
              <a:rPr lang="en-US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A4</a:t>
            </a:r>
            <a:endParaRPr lang="ar-SA" sz="2105" b="1" dirty="0">
              <a:solidFill>
                <a:srgbClr val="DC5223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الأول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بعد طباعة الوجه الأول عكس وجه الورقة في الطابعة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الضغط على امر الطباعة </a:t>
            </a:r>
            <a:r>
              <a:rPr lang="en-US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2105" b="1" dirty="0" err="1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ctrl+P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لطباعة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الوجه الثاني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طي </a:t>
            </a:r>
            <a:r>
              <a:rPr lang="ar-SA" sz="2105" b="1" dirty="0">
                <a:solidFill>
                  <a:srgbClr val="DC5223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الورقة</a:t>
            </a:r>
            <a:r>
              <a:rPr lang="ar-SA" sz="2105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كما بالشكل</a:t>
            </a:r>
          </a:p>
          <a:p>
            <a:pPr marL="800054" lvl="1" indent="-342900" algn="r" rtl="1">
              <a:buFont typeface="Arial" panose="020B0604020202020204" pitchFamily="34" charset="0"/>
              <a:buChar char="•"/>
            </a:pPr>
            <a:endParaRPr lang="ar-SA" sz="1600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pic>
        <p:nvPicPr>
          <p:cNvPr id="4" name="رسم 3" descr="آلة كاتبة مع تعبئة خالصة">
            <a:extLst>
              <a:ext uri="{FF2B5EF4-FFF2-40B4-BE49-F238E27FC236}">
                <a16:creationId xmlns:a16="http://schemas.microsoft.com/office/drawing/2014/main" id="{D0FE83C5-862A-0A37-53F3-22C9126DA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85593" y="872427"/>
            <a:ext cx="1522676" cy="152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76F70F3-DE91-1D51-3DB8-417222E91B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75205-C6B8-7575-A997-4562D2D5DB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1550" y="1936832"/>
            <a:ext cx="2568713" cy="36860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E6B9E1-0C82-ABC0-6607-7DAB757B5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145" y="1936830"/>
            <a:ext cx="2811953" cy="34481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1BAB765-D0CE-F708-A7D6-EA6C35BA21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06" y="2075824"/>
            <a:ext cx="3550304" cy="31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910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2A8B971-42DE-191D-A439-186C2D7E3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13EF56C-DCCD-A111-FA6D-E6D38CE96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673" y="1783366"/>
            <a:ext cx="3008927" cy="43112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807654E-8114-A68A-16A2-53707C7C02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212" y="1783366"/>
            <a:ext cx="2894273" cy="41131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31A8037-72B3-1E6A-D9A2-B235D2A70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742" y="2864017"/>
            <a:ext cx="555975" cy="52924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99DC06-6B5F-E160-ED3C-F2284A3B0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3894" y="1465057"/>
            <a:ext cx="441038" cy="4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09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D7A9CED8-E7AA-6CEC-4B52-EA01BDB6B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610B8F-3BB7-7973-B2D5-B7579AAFBD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AF5"/>
              </a:clrFrom>
              <a:clrTo>
                <a:srgbClr val="FFFA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258" y="1811941"/>
            <a:ext cx="2776875" cy="423857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2BF91F2-C43B-8123-7576-C480E7481C78}"/>
              </a:ext>
            </a:extLst>
          </p:cNvPr>
          <p:cNvGrpSpPr/>
          <p:nvPr/>
        </p:nvGrpSpPr>
        <p:grpSpPr>
          <a:xfrm>
            <a:off x="3802192" y="1962295"/>
            <a:ext cx="2627858" cy="3809265"/>
            <a:chOff x="6793134" y="1570217"/>
            <a:chExt cx="3634927" cy="526908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4B7046-BB15-94D0-CB2A-74AB4DA25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AF5"/>
                </a:clrFrom>
                <a:clrTo>
                  <a:srgbClr val="FFFA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93134" y="1570217"/>
              <a:ext cx="3634927" cy="5269083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DFBF94-680D-FC00-900D-A56D990AC0A1}"/>
                </a:ext>
              </a:extLst>
            </p:cNvPr>
            <p:cNvSpPr txBox="1"/>
            <p:nvPr/>
          </p:nvSpPr>
          <p:spPr>
            <a:xfrm>
              <a:off x="7029450" y="1695450"/>
              <a:ext cx="3000377" cy="650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2456" dirty="0">
                  <a:solidFill>
                    <a:schemeClr val="bg1"/>
                  </a:solidFill>
                </a:rPr>
                <a:t>أضف نص هنا</a:t>
              </a:r>
              <a:endParaRPr lang="en-US" sz="2456" dirty="0">
                <a:solidFill>
                  <a:schemeClr val="bg1"/>
                </a:solidFill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9F572806-70A8-6CD7-8E2F-E23D27607B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299" y="2282252"/>
            <a:ext cx="2769562" cy="365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B4D62E6E-6847-0675-56F4-9DA0FD7D80D5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0840D0D-8AF2-2A3F-366D-B76454B5C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097855"/>
            <a:ext cx="10691813" cy="601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167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3DE8571A-E21A-B10C-7095-0453ECEE5737}"/>
              </a:ext>
            </a:extLst>
          </p:cNvPr>
          <p:cNvSpPr/>
          <p:nvPr/>
        </p:nvSpPr>
        <p:spPr>
          <a:xfrm>
            <a:off x="2" y="2"/>
            <a:ext cx="10691813" cy="7559675"/>
          </a:xfrm>
          <a:prstGeom prst="rect">
            <a:avLst/>
          </a:prstGeom>
          <a:solidFill>
            <a:srgbClr val="DC52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97C538-F605-4470-B8E7-E81A57470B0C}"/>
              </a:ext>
            </a:extLst>
          </p:cNvPr>
          <p:cNvSpPr txBox="1"/>
          <p:nvPr/>
        </p:nvSpPr>
        <p:spPr>
          <a:xfrm>
            <a:off x="1948382" y="4271783"/>
            <a:ext cx="6795053" cy="578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الخط</a:t>
            </a:r>
            <a:r>
              <a:rPr lang="ar-SA" sz="1579" b="1" dirty="0" err="1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وط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المستخدم</a:t>
            </a:r>
            <a:r>
              <a:rPr lang="ar-SA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  <a:r>
              <a:rPr lang="en-GB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في القالب </a:t>
            </a:r>
            <a:endParaRPr lang="ar-SA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  <a:p>
            <a:pPr algn="ctr" rtl="1"/>
            <a:r>
              <a:rPr lang="en-US" sz="1228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Harmattan  </a:t>
            </a:r>
            <a:r>
              <a:rPr lang="ar-EG" sz="1579" b="1" dirty="0">
                <a:solidFill>
                  <a:srgbClr val="222222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  </a:t>
            </a:r>
            <a:r>
              <a:rPr lang="ar-EG" sz="1579" b="1" dirty="0">
                <a:solidFill>
                  <a:schemeClr val="accent1">
                    <a:lumMod val="50000"/>
                  </a:schemeClr>
                </a:solidFill>
                <a:latin typeface="Harmattan" panose="01000503000000020003" pitchFamily="2" charset="-78"/>
                <a:cs typeface="Harmattan" panose="01000503000000020003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الرابط</a:t>
            </a:r>
            <a:endParaRPr lang="ar-EG" sz="1579" b="1" dirty="0">
              <a:solidFill>
                <a:schemeClr val="accent1">
                  <a:lumMod val="50000"/>
                </a:schemeClr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C4F0F2F-DFC6-49FA-A149-8246FD7A06D5}"/>
              </a:ext>
            </a:extLst>
          </p:cNvPr>
          <p:cNvSpPr txBox="1"/>
          <p:nvPr/>
        </p:nvSpPr>
        <p:spPr>
          <a:xfrm>
            <a:off x="31" y="2171346"/>
            <a:ext cx="10691755" cy="1819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تم تصميم هذا القالب بواسط</a:t>
            </a:r>
            <a:r>
              <a:rPr lang="ar-SA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ة</a:t>
            </a:r>
          </a:p>
          <a:p>
            <a:pPr algn="ctr"/>
            <a:r>
              <a:rPr lang="en-GB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ar-EG" sz="4210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 </a:t>
            </a:r>
            <a:r>
              <a:rPr lang="en-US" sz="7016" b="1" dirty="0">
                <a:solidFill>
                  <a:schemeClr val="bg1"/>
                </a:solidFill>
                <a:latin typeface="Harmattan" panose="01000503000000020003" pitchFamily="2" charset="-78"/>
                <a:cs typeface="Harmattan" panose="01000503000000020003" pitchFamily="2" charset="-78"/>
              </a:rPr>
              <a:t>ingez-ppt.com</a:t>
            </a:r>
            <a:endParaRPr lang="en-GB" sz="4210" b="1" dirty="0">
              <a:solidFill>
                <a:schemeClr val="bg1"/>
              </a:solidFill>
              <a:latin typeface="Harmattan" panose="01000503000000020003" pitchFamily="2" charset="-78"/>
              <a:cs typeface="Harmattan" panose="01000503000000020003" pitchFamily="2" charset="-78"/>
            </a:endParaRP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24ECBBBA-6F20-B561-97FE-277B26437ACC}"/>
              </a:ext>
            </a:extLst>
          </p:cNvPr>
          <p:cNvGrpSpPr/>
          <p:nvPr/>
        </p:nvGrpSpPr>
        <p:grpSpPr>
          <a:xfrm>
            <a:off x="2266804" y="5260350"/>
            <a:ext cx="6158205" cy="1432007"/>
            <a:chOff x="2948473" y="5071430"/>
            <a:chExt cx="6158205" cy="1432007"/>
          </a:xfrm>
        </p:grpSpPr>
        <p:sp>
          <p:nvSpPr>
            <p:cNvPr id="4" name="مستطيل: زوايا مستديرة 3">
              <a:extLst>
                <a:ext uri="{FF2B5EF4-FFF2-40B4-BE49-F238E27FC236}">
                  <a16:creationId xmlns:a16="http://schemas.microsoft.com/office/drawing/2014/main" id="{C271014F-2CEE-97B9-A158-6F4A5DCEB1EE}"/>
                </a:ext>
              </a:extLst>
            </p:cNvPr>
            <p:cNvSpPr/>
            <p:nvPr/>
          </p:nvSpPr>
          <p:spPr>
            <a:xfrm>
              <a:off x="2948473" y="5146985"/>
              <a:ext cx="6158205" cy="1356452"/>
            </a:xfrm>
            <a:prstGeom prst="roundRect">
              <a:avLst/>
            </a:prstGeom>
            <a:noFill/>
            <a:ln>
              <a:solidFill>
                <a:srgbClr val="FBBC0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id="{BABF9B4D-3A8C-0F47-58C8-48D769647876}"/>
                </a:ext>
              </a:extLst>
            </p:cNvPr>
            <p:cNvSpPr txBox="1"/>
            <p:nvPr/>
          </p:nvSpPr>
          <p:spPr>
            <a:xfrm>
              <a:off x="3327918" y="5071430"/>
              <a:ext cx="452845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b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</a:b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تم تصميم هذا القالب بواسطة موقع انجز </a:t>
              </a:r>
              <a:r>
                <a:rPr lang="en-US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ingez-ppt </a:t>
              </a:r>
              <a:r>
                <a:rPr lang="ar-SA" b="1" i="1" dirty="0">
                  <a:solidFill>
                    <a:srgbClr val="FFD778"/>
                  </a:solidFill>
                  <a:effectLst/>
                  <a:latin typeface="Harmattan" panose="01000503000000020003" pitchFamily="2" charset="-78"/>
                  <a:cs typeface="Harmattan" panose="01000503000000020003" pitchFamily="2" charset="-78"/>
                </a:rPr>
                <a:t> ولا يحق لأي شخص إعادة نشر أو توزيع ملفات القوالب أو إصدارات معدلة في مواقع أخرى بدون إذن خطي من انجز</a:t>
              </a:r>
              <a:endParaRPr lang="ar-SA" dirty="0">
                <a:solidFill>
                  <a:srgbClr val="FFD778"/>
                </a:solidFill>
                <a:latin typeface="Harmattan" panose="01000503000000020003" pitchFamily="2" charset="-78"/>
                <a:cs typeface="Harmattan" panose="01000503000000020003" pitchFamily="2" charset="-78"/>
              </a:endParaRPr>
            </a:p>
          </p:txBody>
        </p:sp>
        <p:pic>
          <p:nvPicPr>
            <p:cNvPr id="10" name="رسم 9" descr="تحذير مع تعبئة خالصة">
              <a:extLst>
                <a:ext uri="{FF2B5EF4-FFF2-40B4-BE49-F238E27FC236}">
                  <a16:creationId xmlns:a16="http://schemas.microsoft.com/office/drawing/2014/main" id="{2D3C8203-3A1E-F1AD-B63C-078DEDD30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52318" y="5357235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0033492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armattan">
      <a:majorFont>
        <a:latin typeface="Harmattan"/>
        <a:ea typeface="Harmattan"/>
        <a:cs typeface="Harmattan"/>
      </a:majorFont>
      <a:minorFont>
        <a:latin typeface="Harmattan"/>
        <a:ea typeface="Harmattan"/>
        <a:cs typeface="Harmatta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339</Words>
  <Application>Microsoft Office PowerPoint</Application>
  <PresentationFormat>Custom</PresentationFormat>
  <Paragraphs>48</Paragraphs>
  <Slides>8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Wingdings</vt:lpstr>
      <vt:lpstr>Arial</vt:lpstr>
      <vt:lpstr>Harmattan</vt:lpstr>
      <vt:lpstr>Calibri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ingez-ppt.com</dc:creator>
  <cp:lastModifiedBy>Hasan Selim</cp:lastModifiedBy>
  <cp:revision>99</cp:revision>
  <cp:lastPrinted>2023-04-21T16:15:01Z</cp:lastPrinted>
  <dcterms:created xsi:type="dcterms:W3CDTF">2022-06-17T15:03:51Z</dcterms:created>
  <dcterms:modified xsi:type="dcterms:W3CDTF">2025-07-19T15:03:31Z</dcterms:modified>
</cp:coreProperties>
</file>