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embedTrueTypeFonts="1" autoCompressPictures="0">
  <p:sldMasterIdLst>
    <p:sldMasterId id="2147483660" r:id="rId1"/>
  </p:sldMasterIdLst>
  <p:notesMasterIdLst>
    <p:notesMasterId r:id="rId7"/>
  </p:notesMasterIdLst>
  <p:handoutMasterIdLst>
    <p:handoutMasterId r:id="rId8"/>
  </p:handoutMasterIdLst>
  <p:sldIdLst>
    <p:sldId id="511" r:id="rId2"/>
    <p:sldId id="509" r:id="rId3"/>
    <p:sldId id="470" r:id="rId4"/>
    <p:sldId id="468" r:id="rId5"/>
    <p:sldId id="469" r:id="rId6"/>
  </p:sldIdLst>
  <p:sldSz cx="10691813" cy="7559675"/>
  <p:notesSz cx="7099300" cy="10234613"/>
  <p:embeddedFontLst>
    <p:embeddedFont>
      <p:font typeface="Harmattan" panose="01000503000000020003" pitchFamily="2" charset="-78"/>
      <p:regular r:id="rId9"/>
      <p:bold r:id="rId10"/>
    </p:embeddedFont>
  </p:embeddedFontLst>
  <p:defaultTextStyle>
    <a:defPPr>
      <a:defRPr lang="en-US"/>
    </a:defPPr>
    <a:lvl1pPr marL="0" algn="l" defTabSz="457154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1pPr>
    <a:lvl2pPr marL="457154" algn="l" defTabSz="457154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2pPr>
    <a:lvl3pPr marL="914308" algn="l" defTabSz="457154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3pPr>
    <a:lvl4pPr marL="1371462" algn="l" defTabSz="457154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4pPr>
    <a:lvl5pPr marL="1828616" algn="l" defTabSz="457154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5pPr>
    <a:lvl6pPr marL="2285770" algn="l" defTabSz="457154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6pPr>
    <a:lvl7pPr marL="2742924" algn="l" defTabSz="457154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7pPr>
    <a:lvl8pPr marL="3200077" algn="l" defTabSz="457154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8pPr>
    <a:lvl9pPr marL="3657232" algn="l" defTabSz="457154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الوجه الأول" id="{0CD34780-C740-4AED-8A8B-A0ABB08A7C3A}">
          <p14:sldIdLst>
            <p14:sldId id="511"/>
          </p14:sldIdLst>
        </p14:section>
        <p14:section name="الوجه الثاني" id="{0F35EC2D-F1C1-4797-B278-FFD51F23DE0D}">
          <p14:sldIdLst>
            <p14:sldId id="509"/>
          </p14:sldIdLst>
        </p14:section>
        <p14:section name="تعليمات الاستخدام" id="{47DA9849-382F-4F01-8BE7-D752398247F4}">
          <p14:sldIdLst>
            <p14:sldId id="470"/>
            <p14:sldId id="468"/>
            <p14:sldId id="469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DF1D6"/>
    <a:srgbClr val="000A4C"/>
    <a:srgbClr val="CD0822"/>
    <a:srgbClr val="003F18"/>
    <a:srgbClr val="061645"/>
    <a:srgbClr val="FFEAD5"/>
    <a:srgbClr val="98040C"/>
    <a:srgbClr val="FDAEC9"/>
    <a:srgbClr val="34B250"/>
    <a:srgbClr val="9C53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219A7E5-951E-4443-A179-7C5021F6788B}" v="18" dt="2026-09-30T12:33:06.16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0195" autoAdjust="0"/>
    <p:restoredTop sz="94641" autoAdjust="0"/>
  </p:normalViewPr>
  <p:slideViewPr>
    <p:cSldViewPr snapToGrid="0">
      <p:cViewPr>
        <p:scale>
          <a:sx n="66" d="100"/>
          <a:sy n="66" d="100"/>
        </p:scale>
        <p:origin x="1877" y="26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56" d="100"/>
          <a:sy n="56" d="100"/>
        </p:scale>
        <p:origin x="3312" y="53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asan Selim" userId="84cd2103f36ef0dc" providerId="LiveId" clId="{6ED845BA-74CA-4F74-9AC4-C2ED4D184EBF}"/>
    <pc:docChg chg="undo redo custSel addSld delSld modSld sldOrd modMainMaster addSection modSection modNotesMaster">
      <pc:chgData name="Hasan Selim" userId="84cd2103f36ef0dc" providerId="LiveId" clId="{6ED845BA-74CA-4F74-9AC4-C2ED4D184EBF}" dt="2026-09-30T12:35:17.059" v="14432" actId="121"/>
      <pc:docMkLst>
        <pc:docMk/>
      </pc:docMkLst>
      <pc:sldChg chg="modSp mod modClrScheme chgLayout modNotes">
        <pc:chgData name="Hasan Selim" userId="84cd2103f36ef0dc" providerId="LiveId" clId="{6ED845BA-74CA-4F74-9AC4-C2ED4D184EBF}" dt="2026-09-30T11:04:57.532" v="13901" actId="790"/>
        <pc:sldMkLst>
          <pc:docMk/>
          <pc:sldMk cId="1719167534" sldId="468"/>
        </pc:sldMkLst>
        <pc:spChg chg="mod">
          <ac:chgData name="Hasan Selim" userId="84cd2103f36ef0dc" providerId="LiveId" clId="{6ED845BA-74CA-4F74-9AC4-C2ED4D184EBF}" dt="2026-09-30T11:04:57.532" v="13901" actId="790"/>
          <ac:spMkLst>
            <pc:docMk/>
            <pc:sldMk cId="1719167534" sldId="468"/>
            <ac:spMk id="3" creationId="{B4D62E6E-6847-0675-56F4-9DA0FD7D80D5}"/>
          </ac:spMkLst>
        </pc:spChg>
      </pc:sldChg>
      <pc:sldChg chg="modSp mod modClrScheme chgLayout modNotes">
        <pc:chgData name="Hasan Selim" userId="84cd2103f36ef0dc" providerId="LiveId" clId="{6ED845BA-74CA-4F74-9AC4-C2ED4D184EBF}" dt="2026-09-30T11:04:57.532" v="13901" actId="790"/>
        <pc:sldMkLst>
          <pc:docMk/>
          <pc:sldMk cId="4000033492" sldId="469"/>
        </pc:sldMkLst>
        <pc:spChg chg="mod">
          <ac:chgData name="Hasan Selim" userId="84cd2103f36ef0dc" providerId="LiveId" clId="{6ED845BA-74CA-4F74-9AC4-C2ED4D184EBF}" dt="2026-09-30T11:04:57.532" v="13901" actId="790"/>
          <ac:spMkLst>
            <pc:docMk/>
            <pc:sldMk cId="4000033492" sldId="469"/>
            <ac:spMk id="3" creationId="{8197C538-F605-4470-B8E7-E81A57470B0C}"/>
          </ac:spMkLst>
        </pc:spChg>
        <pc:spChg chg="mod">
          <ac:chgData name="Hasan Selim" userId="84cd2103f36ef0dc" providerId="LiveId" clId="{6ED845BA-74CA-4F74-9AC4-C2ED4D184EBF}" dt="2026-09-30T11:04:57.532" v="13901" actId="790"/>
          <ac:spMkLst>
            <pc:docMk/>
            <pc:sldMk cId="4000033492" sldId="469"/>
            <ac:spMk id="4" creationId="{C271014F-2CEE-97B9-A158-6F4A5DCEB1EE}"/>
          </ac:spMkLst>
        </pc:spChg>
        <pc:spChg chg="mod">
          <ac:chgData name="Hasan Selim" userId="84cd2103f36ef0dc" providerId="LiveId" clId="{6ED845BA-74CA-4F74-9AC4-C2ED4D184EBF}" dt="2026-09-30T11:04:57.532" v="13901" actId="790"/>
          <ac:spMkLst>
            <pc:docMk/>
            <pc:sldMk cId="4000033492" sldId="469"/>
            <ac:spMk id="5" creationId="{481AADFD-D526-0AF3-EF03-FD42936448B3}"/>
          </ac:spMkLst>
        </pc:spChg>
        <pc:spChg chg="mod">
          <ac:chgData name="Hasan Selim" userId="84cd2103f36ef0dc" providerId="LiveId" clId="{6ED845BA-74CA-4F74-9AC4-C2ED4D184EBF}" dt="2026-09-30T11:04:57.532" v="13901" actId="790"/>
          <ac:spMkLst>
            <pc:docMk/>
            <pc:sldMk cId="4000033492" sldId="469"/>
            <ac:spMk id="8" creationId="{BABF9B4D-3A8C-0F47-58C8-48D769647876}"/>
          </ac:spMkLst>
        </pc:spChg>
      </pc:sldChg>
      <pc:sldChg chg="addSp delSp modSp mod modClrScheme chgLayout">
        <pc:chgData name="Hasan Selim" userId="84cd2103f36ef0dc" providerId="LiveId" clId="{6ED845BA-74CA-4F74-9AC4-C2ED4D184EBF}" dt="2026-09-30T11:04:57.532" v="13901" actId="790"/>
        <pc:sldMkLst>
          <pc:docMk/>
          <pc:sldMk cId="1894565167" sldId="470"/>
        </pc:sldMkLst>
        <pc:spChg chg="mod">
          <ac:chgData name="Hasan Selim" userId="84cd2103f36ef0dc" providerId="LiveId" clId="{6ED845BA-74CA-4F74-9AC4-C2ED4D184EBF}" dt="2026-09-30T11:04:57.532" v="13901" actId="790"/>
          <ac:spMkLst>
            <pc:docMk/>
            <pc:sldMk cId="1894565167" sldId="470"/>
            <ac:spMk id="5" creationId="{E4F02B01-F9B1-30EA-53E4-6B570708863B}"/>
          </ac:spMkLst>
        </pc:spChg>
        <pc:grpChg chg="add mod">
          <ac:chgData name="Hasan Selim" userId="84cd2103f36ef0dc" providerId="LiveId" clId="{6ED845BA-74CA-4F74-9AC4-C2ED4D184EBF}" dt="2026-09-02T12:43:36.318" v="8234" actId="164"/>
          <ac:grpSpMkLst>
            <pc:docMk/>
            <pc:sldMk cId="1894565167" sldId="470"/>
            <ac:grpSpMk id="10" creationId="{AB473698-B458-CAF8-26AB-906316667477}"/>
          </ac:grpSpMkLst>
        </pc:grpChg>
        <pc:picChg chg="mod topLvl">
          <ac:chgData name="Hasan Selim" userId="84cd2103f36ef0dc" providerId="LiveId" clId="{6ED845BA-74CA-4F74-9AC4-C2ED4D184EBF}" dt="2026-09-02T12:43:36.318" v="8234" actId="164"/>
          <ac:picMkLst>
            <pc:docMk/>
            <pc:sldMk cId="1894565167" sldId="470"/>
            <ac:picMk id="3" creationId="{28D7161D-6F21-71FF-73AB-F9E0863AAB5A}"/>
          </ac:picMkLst>
        </pc:picChg>
        <pc:picChg chg="add mod">
          <ac:chgData name="Hasan Selim" userId="84cd2103f36ef0dc" providerId="LiveId" clId="{6ED845BA-74CA-4F74-9AC4-C2ED4D184EBF}" dt="2026-09-02T12:43:36.318" v="8234" actId="164"/>
          <ac:picMkLst>
            <pc:docMk/>
            <pc:sldMk cId="1894565167" sldId="470"/>
            <ac:picMk id="9" creationId="{D08B3202-CC61-DB9C-2CAB-BD3B925A8F31}"/>
          </ac:picMkLst>
        </pc:picChg>
        <pc:picChg chg="add mod">
          <ac:chgData name="Hasan Selim" userId="84cd2103f36ef0dc" providerId="LiveId" clId="{6ED845BA-74CA-4F74-9AC4-C2ED4D184EBF}" dt="2026-09-02T12:43:58.847" v="8237" actId="1076"/>
          <ac:picMkLst>
            <pc:docMk/>
            <pc:sldMk cId="1894565167" sldId="470"/>
            <ac:picMk id="12" creationId="{4818AB54-886C-AE97-0539-1DDC7E214D91}"/>
          </ac:picMkLst>
        </pc:picChg>
      </pc:sldChg>
      <pc:sldChg chg="addSp delSp modSp add del mod ord modClrScheme chgLayout">
        <pc:chgData name="Hasan Selim" userId="84cd2103f36ef0dc" providerId="LiveId" clId="{6ED845BA-74CA-4F74-9AC4-C2ED4D184EBF}" dt="2026-09-30T12:35:17.059" v="14432" actId="121"/>
        <pc:sldMkLst>
          <pc:docMk/>
          <pc:sldMk cId="1245817147" sldId="509"/>
        </pc:sldMkLst>
        <pc:spChg chg="add del mod">
          <ac:chgData name="Hasan Selim" userId="84cd2103f36ef0dc" providerId="LiveId" clId="{6ED845BA-74CA-4F74-9AC4-C2ED4D184EBF}" dt="2026-09-30T12:34:51.363" v="14430" actId="478"/>
          <ac:spMkLst>
            <pc:docMk/>
            <pc:sldMk cId="1245817147" sldId="509"/>
            <ac:spMk id="3" creationId="{4240C0A4-DBD3-64B6-0260-209BAE5FA784}"/>
          </ac:spMkLst>
        </pc:spChg>
        <pc:spChg chg="add mod">
          <ac:chgData name="Hasan Selim" userId="84cd2103f36ef0dc" providerId="LiveId" clId="{6ED845BA-74CA-4F74-9AC4-C2ED4D184EBF}" dt="2026-09-30T12:19:50.664" v="14080" actId="207"/>
          <ac:spMkLst>
            <pc:docMk/>
            <pc:sldMk cId="1245817147" sldId="509"/>
            <ac:spMk id="5" creationId="{27E96C8C-494E-9A30-34CA-8336720B95F5}"/>
          </ac:spMkLst>
        </pc:spChg>
        <pc:spChg chg="add mod">
          <ac:chgData name="Hasan Selim" userId="84cd2103f36ef0dc" providerId="LiveId" clId="{6ED845BA-74CA-4F74-9AC4-C2ED4D184EBF}" dt="2026-09-30T12:34:49.018" v="14429" actId="782"/>
          <ac:spMkLst>
            <pc:docMk/>
            <pc:sldMk cId="1245817147" sldId="509"/>
            <ac:spMk id="7" creationId="{9120D6A7-9845-F1E3-14CB-EAD1E7AD3844}"/>
          </ac:spMkLst>
        </pc:spChg>
        <pc:spChg chg="add mod">
          <ac:chgData name="Hasan Selim" userId="84cd2103f36ef0dc" providerId="LiveId" clId="{6ED845BA-74CA-4F74-9AC4-C2ED4D184EBF}" dt="2026-09-30T12:34:49.018" v="14429" actId="782"/>
          <ac:spMkLst>
            <pc:docMk/>
            <pc:sldMk cId="1245817147" sldId="509"/>
            <ac:spMk id="9" creationId="{E3E5E7A5-A2B6-1EDB-B953-8C291FDD1365}"/>
          </ac:spMkLst>
        </pc:spChg>
        <pc:spChg chg="add mod">
          <ac:chgData name="Hasan Selim" userId="84cd2103f36ef0dc" providerId="LiveId" clId="{6ED845BA-74CA-4F74-9AC4-C2ED4D184EBF}" dt="2026-09-30T12:34:49.018" v="14429" actId="782"/>
          <ac:spMkLst>
            <pc:docMk/>
            <pc:sldMk cId="1245817147" sldId="509"/>
            <ac:spMk id="11" creationId="{5482E411-DD5C-D464-55C3-4FEA6628C58D}"/>
          </ac:spMkLst>
        </pc:spChg>
        <pc:spChg chg="add mod">
          <ac:chgData name="Hasan Selim" userId="84cd2103f36ef0dc" providerId="LiveId" clId="{6ED845BA-74CA-4F74-9AC4-C2ED4D184EBF}" dt="2026-09-30T12:34:15.293" v="14428" actId="20577"/>
          <ac:spMkLst>
            <pc:docMk/>
            <pc:sldMk cId="1245817147" sldId="509"/>
            <ac:spMk id="12" creationId="{4338B840-5027-4F44-CBBE-1F10F171417C}"/>
          </ac:spMkLst>
        </pc:spChg>
        <pc:spChg chg="add mod">
          <ac:chgData name="Hasan Selim" userId="84cd2103f36ef0dc" providerId="LiveId" clId="{6ED845BA-74CA-4F74-9AC4-C2ED4D184EBF}" dt="2026-09-30T12:34:49.018" v="14429" actId="782"/>
          <ac:spMkLst>
            <pc:docMk/>
            <pc:sldMk cId="1245817147" sldId="509"/>
            <ac:spMk id="13" creationId="{67247A8E-146D-5CFD-31E5-B5F25D01F820}"/>
          </ac:spMkLst>
        </pc:spChg>
        <pc:spChg chg="add mod">
          <ac:chgData name="Hasan Selim" userId="84cd2103f36ef0dc" providerId="LiveId" clId="{6ED845BA-74CA-4F74-9AC4-C2ED4D184EBF}" dt="2026-09-30T12:30:39.945" v="14337" actId="1076"/>
          <ac:spMkLst>
            <pc:docMk/>
            <pc:sldMk cId="1245817147" sldId="509"/>
            <ac:spMk id="14" creationId="{E8B4FF88-D1DE-C586-5454-18F933D79CDA}"/>
          </ac:spMkLst>
        </pc:spChg>
        <pc:spChg chg="add mod">
          <ac:chgData name="Hasan Selim" userId="84cd2103f36ef0dc" providerId="LiveId" clId="{6ED845BA-74CA-4F74-9AC4-C2ED4D184EBF}" dt="2026-09-30T12:34:49.018" v="14429" actId="782"/>
          <ac:spMkLst>
            <pc:docMk/>
            <pc:sldMk cId="1245817147" sldId="509"/>
            <ac:spMk id="15" creationId="{9C92259E-CDBE-CA56-2397-74E3B34DEED6}"/>
          </ac:spMkLst>
        </pc:spChg>
        <pc:spChg chg="add mod">
          <ac:chgData name="Hasan Selim" userId="84cd2103f36ef0dc" providerId="LiveId" clId="{6ED845BA-74CA-4F74-9AC4-C2ED4D184EBF}" dt="2026-09-30T12:34:49.018" v="14429" actId="782"/>
          <ac:spMkLst>
            <pc:docMk/>
            <pc:sldMk cId="1245817147" sldId="509"/>
            <ac:spMk id="16" creationId="{634A1B26-DB25-B51B-F467-B48E9BA58241}"/>
          </ac:spMkLst>
        </pc:spChg>
        <pc:spChg chg="add mod">
          <ac:chgData name="Hasan Selim" userId="84cd2103f36ef0dc" providerId="LiveId" clId="{6ED845BA-74CA-4F74-9AC4-C2ED4D184EBF}" dt="2026-09-30T12:34:49.018" v="14429" actId="782"/>
          <ac:spMkLst>
            <pc:docMk/>
            <pc:sldMk cId="1245817147" sldId="509"/>
            <ac:spMk id="17" creationId="{C8D0773A-6770-F2AB-28FF-0C20F10D87E3}"/>
          </ac:spMkLst>
        </pc:spChg>
        <pc:spChg chg="add mod">
          <ac:chgData name="Hasan Selim" userId="84cd2103f36ef0dc" providerId="LiveId" clId="{6ED845BA-74CA-4F74-9AC4-C2ED4D184EBF}" dt="2026-09-30T12:34:49.018" v="14429" actId="782"/>
          <ac:spMkLst>
            <pc:docMk/>
            <pc:sldMk cId="1245817147" sldId="509"/>
            <ac:spMk id="18" creationId="{E1809392-7FFE-AD1B-FE9B-346F31D3CBE7}"/>
          </ac:spMkLst>
        </pc:spChg>
        <pc:spChg chg="add mod">
          <ac:chgData name="Hasan Selim" userId="84cd2103f36ef0dc" providerId="LiveId" clId="{6ED845BA-74CA-4F74-9AC4-C2ED4D184EBF}" dt="2026-09-30T12:34:49.018" v="14429" actId="782"/>
          <ac:spMkLst>
            <pc:docMk/>
            <pc:sldMk cId="1245817147" sldId="509"/>
            <ac:spMk id="19" creationId="{8C06F95E-5D6A-480A-1459-CE867FB3ECEF}"/>
          </ac:spMkLst>
        </pc:spChg>
        <pc:spChg chg="add mod">
          <ac:chgData name="Hasan Selim" userId="84cd2103f36ef0dc" providerId="LiveId" clId="{6ED845BA-74CA-4F74-9AC4-C2ED4D184EBF}" dt="2026-09-30T12:35:17.059" v="14432" actId="121"/>
          <ac:spMkLst>
            <pc:docMk/>
            <pc:sldMk cId="1245817147" sldId="509"/>
            <ac:spMk id="20" creationId="{8534B3D1-D97C-DFD2-7067-29850208A42A}"/>
          </ac:spMkLst>
        </pc:spChg>
        <pc:picChg chg="add del mod">
          <ac:chgData name="Hasan Selim" userId="84cd2103f36ef0dc" providerId="LiveId" clId="{6ED845BA-74CA-4F74-9AC4-C2ED4D184EBF}" dt="2026-09-30T10:40:42.778" v="13881" actId="21"/>
          <ac:picMkLst>
            <pc:docMk/>
            <pc:sldMk cId="1245817147" sldId="509"/>
            <ac:picMk id="3" creationId="{D76BA998-19B5-C735-582A-6DA1FB677574}"/>
          </ac:picMkLst>
        </pc:picChg>
      </pc:sldChg>
      <pc:sldChg chg="addSp delSp modSp add mod ord">
        <pc:chgData name="Hasan Selim" userId="84cd2103f36ef0dc" providerId="LiveId" clId="{6ED845BA-74CA-4F74-9AC4-C2ED4D184EBF}" dt="2026-09-30T12:34:53.934" v="14431" actId="782"/>
        <pc:sldMkLst>
          <pc:docMk/>
          <pc:sldMk cId="2662163927" sldId="511"/>
        </pc:sldMkLst>
        <pc:spChg chg="add del">
          <ac:chgData name="Hasan Selim" userId="84cd2103f36ef0dc" providerId="LiveId" clId="{6ED845BA-74CA-4F74-9AC4-C2ED4D184EBF}" dt="2026-09-30T10:43:00.094" v="13887" actId="478"/>
          <ac:spMkLst>
            <pc:docMk/>
            <pc:sldMk cId="2662163927" sldId="511"/>
            <ac:spMk id="2" creationId="{4311E55E-166F-D88A-912D-138E08425100}"/>
          </ac:spMkLst>
        </pc:spChg>
        <pc:spChg chg="add mod">
          <ac:chgData name="Hasan Selim" userId="84cd2103f36ef0dc" providerId="LiveId" clId="{6ED845BA-74CA-4F74-9AC4-C2ED4D184EBF}" dt="2026-09-30T12:34:53.934" v="14431" actId="782"/>
          <ac:spMkLst>
            <pc:docMk/>
            <pc:sldMk cId="2662163927" sldId="511"/>
            <ac:spMk id="3" creationId="{BAB92228-C0B1-552C-3124-3C76949E3816}"/>
          </ac:spMkLst>
        </pc:spChg>
        <pc:spChg chg="add mod">
          <ac:chgData name="Hasan Selim" userId="84cd2103f36ef0dc" providerId="LiveId" clId="{6ED845BA-74CA-4F74-9AC4-C2ED4D184EBF}" dt="2026-09-30T12:34:53.934" v="14431" actId="782"/>
          <ac:spMkLst>
            <pc:docMk/>
            <pc:sldMk cId="2662163927" sldId="511"/>
            <ac:spMk id="5" creationId="{175797DF-7215-F0FF-AA2C-BA7BB269B004}"/>
          </ac:spMkLst>
        </pc:spChg>
        <pc:spChg chg="add mod">
          <ac:chgData name="Hasan Selim" userId="84cd2103f36ef0dc" providerId="LiveId" clId="{6ED845BA-74CA-4F74-9AC4-C2ED4D184EBF}" dt="2026-09-30T12:34:53.934" v="14431" actId="782"/>
          <ac:spMkLst>
            <pc:docMk/>
            <pc:sldMk cId="2662163927" sldId="511"/>
            <ac:spMk id="7" creationId="{F4A7F2BB-02E0-33A2-B284-B611CC981C32}"/>
          </ac:spMkLst>
        </pc:spChg>
        <pc:spChg chg="add mod">
          <ac:chgData name="Hasan Selim" userId="84cd2103f36ef0dc" providerId="LiveId" clId="{6ED845BA-74CA-4F74-9AC4-C2ED4D184EBF}" dt="2026-09-30T12:34:53.934" v="14431" actId="782"/>
          <ac:spMkLst>
            <pc:docMk/>
            <pc:sldMk cId="2662163927" sldId="511"/>
            <ac:spMk id="9" creationId="{ED6658B7-6C0B-314F-4C03-6F5987A30F7D}"/>
          </ac:spMkLst>
        </pc:spChg>
        <pc:spChg chg="add mod">
          <ac:chgData name="Hasan Selim" userId="84cd2103f36ef0dc" providerId="LiveId" clId="{6ED845BA-74CA-4F74-9AC4-C2ED4D184EBF}" dt="2026-09-30T12:34:53.934" v="14431" actId="782"/>
          <ac:spMkLst>
            <pc:docMk/>
            <pc:sldMk cId="2662163927" sldId="511"/>
            <ac:spMk id="11" creationId="{47579DE2-948C-99DA-4BB7-E3BB15D05D65}"/>
          </ac:spMkLst>
        </pc:spChg>
        <pc:spChg chg="add del mod">
          <ac:chgData name="Hasan Selim" userId="84cd2103f36ef0dc" providerId="LiveId" clId="{6ED845BA-74CA-4F74-9AC4-C2ED4D184EBF}" dt="2026-09-30T12:12:17.206" v="13976" actId="478"/>
          <ac:spMkLst>
            <pc:docMk/>
            <pc:sldMk cId="2662163927" sldId="511"/>
            <ac:spMk id="13" creationId="{BD60827A-A13D-A0BD-E900-35369B622649}"/>
          </ac:spMkLst>
        </pc:spChg>
        <pc:spChg chg="add mod">
          <ac:chgData name="Hasan Selim" userId="84cd2103f36ef0dc" providerId="LiveId" clId="{6ED845BA-74CA-4F74-9AC4-C2ED4D184EBF}" dt="2026-09-30T12:34:53.934" v="14431" actId="782"/>
          <ac:spMkLst>
            <pc:docMk/>
            <pc:sldMk cId="2662163927" sldId="511"/>
            <ac:spMk id="14" creationId="{253170B2-B0CC-A5E2-E936-B96E19F4ED35}"/>
          </ac:spMkLst>
        </pc:spChg>
        <pc:spChg chg="add mod">
          <ac:chgData name="Hasan Selim" userId="84cd2103f36ef0dc" providerId="LiveId" clId="{6ED845BA-74CA-4F74-9AC4-C2ED4D184EBF}" dt="2026-09-30T12:34:53.934" v="14431" actId="782"/>
          <ac:spMkLst>
            <pc:docMk/>
            <pc:sldMk cId="2662163927" sldId="511"/>
            <ac:spMk id="15" creationId="{6940B8B4-DF20-7351-D0C3-E06DA6B96435}"/>
          </ac:spMkLst>
        </pc:spChg>
        <pc:spChg chg="add mod">
          <ac:chgData name="Hasan Selim" userId="84cd2103f36ef0dc" providerId="LiveId" clId="{6ED845BA-74CA-4F74-9AC4-C2ED4D184EBF}" dt="2026-09-30T12:34:53.934" v="14431" actId="782"/>
          <ac:spMkLst>
            <pc:docMk/>
            <pc:sldMk cId="2662163927" sldId="511"/>
            <ac:spMk id="16" creationId="{6129EADF-2EF4-7A8C-38B7-08041A966662}"/>
          </ac:spMkLst>
        </pc:spChg>
        <pc:spChg chg="add mod">
          <ac:chgData name="Hasan Selim" userId="84cd2103f36ef0dc" providerId="LiveId" clId="{6ED845BA-74CA-4F74-9AC4-C2ED4D184EBF}" dt="2026-09-30T12:34:53.934" v="14431" actId="782"/>
          <ac:spMkLst>
            <pc:docMk/>
            <pc:sldMk cId="2662163927" sldId="511"/>
            <ac:spMk id="17" creationId="{E9BAE52E-5143-5F08-ABE5-66874C817761}"/>
          </ac:spMkLst>
        </pc:spChg>
      </pc:sldChg>
      <pc:sldMasterChg chg="addSp delSp modSp mod modSldLayout sldLayoutOrd">
        <pc:chgData name="Hasan Selim" userId="84cd2103f36ef0dc" providerId="LiveId" clId="{6ED845BA-74CA-4F74-9AC4-C2ED4D184EBF}" dt="2026-09-30T12:33:16.667" v="14418" actId="167"/>
        <pc:sldMasterMkLst>
          <pc:docMk/>
          <pc:sldMasterMk cId="2476636414" sldId="2147483660"/>
        </pc:sldMasterMkLst>
        <pc:sldLayoutChg chg="addSp delSp modSp mod">
          <pc:chgData name="Hasan Selim" userId="84cd2103f36ef0dc" providerId="LiveId" clId="{6ED845BA-74CA-4F74-9AC4-C2ED4D184EBF}" dt="2026-09-30T12:33:13.840" v="14417" actId="167"/>
          <pc:sldLayoutMkLst>
            <pc:docMk/>
            <pc:sldMasterMk cId="2476636414" sldId="2147483660"/>
            <pc:sldLayoutMk cId="641393381" sldId="2147483661"/>
          </pc:sldLayoutMkLst>
          <pc:spChg chg="add mod">
            <ac:chgData name="Hasan Selim" userId="84cd2103f36ef0dc" providerId="LiveId" clId="{6ED845BA-74CA-4F74-9AC4-C2ED4D184EBF}" dt="2026-09-30T12:33:10.292" v="14416" actId="14100"/>
            <ac:spMkLst>
              <pc:docMk/>
              <pc:sldMasterMk cId="2476636414" sldId="2147483660"/>
              <pc:sldLayoutMk cId="641393381" sldId="2147483661"/>
              <ac:spMk id="9" creationId="{78341357-9CC4-4EE6-DF2A-E4DCC1F2E425}"/>
            </ac:spMkLst>
          </pc:spChg>
          <pc:grpChg chg="add mod ord">
            <ac:chgData name="Hasan Selim" userId="84cd2103f36ef0dc" providerId="LiveId" clId="{6ED845BA-74CA-4F74-9AC4-C2ED4D184EBF}" dt="2026-09-30T12:33:13.840" v="14417" actId="167"/>
            <ac:grpSpMkLst>
              <pc:docMk/>
              <pc:sldMasterMk cId="2476636414" sldId="2147483660"/>
              <pc:sldLayoutMk cId="641393381" sldId="2147483661"/>
              <ac:grpSpMk id="10" creationId="{34DD6843-A927-5828-6888-E9573A40CD14}"/>
            </ac:grpSpMkLst>
          </pc:grpChg>
          <pc:grpChg chg="add del mod ord">
            <ac:chgData name="Hasan Selim" userId="84cd2103f36ef0dc" providerId="LiveId" clId="{6ED845BA-74CA-4F74-9AC4-C2ED4D184EBF}" dt="2026-09-30T09:38:39.268" v="13857" actId="478"/>
            <ac:grpSpMkLst>
              <pc:docMk/>
              <pc:sldMasterMk cId="2476636414" sldId="2147483660"/>
              <pc:sldLayoutMk cId="641393381" sldId="2147483661"/>
              <ac:grpSpMk id="11" creationId="{0954C790-90AF-CE52-2843-200FD6F66D7F}"/>
            </ac:grpSpMkLst>
          </pc:grpChg>
          <pc:grpChg chg="add mod">
            <ac:chgData name="Hasan Selim" userId="84cd2103f36ef0dc" providerId="LiveId" clId="{6ED845BA-74CA-4F74-9AC4-C2ED4D184EBF}" dt="2026-09-26T12:22:33.848" v="12548"/>
            <ac:grpSpMkLst>
              <pc:docMk/>
              <pc:sldMasterMk cId="2476636414" sldId="2147483660"/>
              <pc:sldLayoutMk cId="641393381" sldId="2147483661"/>
              <ac:grpSpMk id="43" creationId="{40F5C0A0-DBEE-FE6B-7D4C-2C71FE3B4A9F}"/>
            </ac:grpSpMkLst>
          </pc:grpChg>
          <pc:picChg chg="add del">
            <ac:chgData name="Hasan Selim" userId="84cd2103f36ef0dc" providerId="LiveId" clId="{6ED845BA-74CA-4F74-9AC4-C2ED4D184EBF}" dt="2026-09-30T10:27:45.831" v="13869" actId="478"/>
            <ac:picMkLst>
              <pc:docMk/>
              <pc:sldMasterMk cId="2476636414" sldId="2147483660"/>
              <pc:sldLayoutMk cId="641393381" sldId="2147483661"/>
              <ac:picMk id="3" creationId="{04034941-9207-1AE5-0E25-6840F34A3E14}"/>
            </ac:picMkLst>
          </pc:picChg>
          <pc:picChg chg="add del mod">
            <ac:chgData name="Hasan Selim" userId="84cd2103f36ef0dc" providerId="LiveId" clId="{6ED845BA-74CA-4F74-9AC4-C2ED4D184EBF}" dt="2026-09-30T12:24:31.675" v="14218" actId="478"/>
            <ac:picMkLst>
              <pc:docMk/>
              <pc:sldMasterMk cId="2476636414" sldId="2147483660"/>
              <pc:sldLayoutMk cId="641393381" sldId="2147483661"/>
              <ac:picMk id="3" creationId="{E7A6980D-4DA6-3690-F56B-FE2B1F4457E2}"/>
            </ac:picMkLst>
          </pc:picChg>
          <pc:picChg chg="add del mod ord">
            <ac:chgData name="Hasan Selim" userId="84cd2103f36ef0dc" providerId="LiveId" clId="{6ED845BA-74CA-4F74-9AC4-C2ED4D184EBF}" dt="2026-09-30T10:54:37.295" v="13888" actId="478"/>
            <ac:picMkLst>
              <pc:docMk/>
              <pc:sldMasterMk cId="2476636414" sldId="2147483660"/>
              <pc:sldLayoutMk cId="641393381" sldId="2147483661"/>
              <ac:picMk id="5" creationId="{38A42915-409F-B8D8-C324-99DAB1AB40FE}"/>
            </ac:picMkLst>
          </pc:picChg>
          <pc:picChg chg="add del mod">
            <ac:chgData name="Hasan Selim" userId="84cd2103f36ef0dc" providerId="LiveId" clId="{6ED845BA-74CA-4F74-9AC4-C2ED4D184EBF}" dt="2026-09-30T12:25:53.381" v="14223" actId="21"/>
            <ac:picMkLst>
              <pc:docMk/>
              <pc:sldMasterMk cId="2476636414" sldId="2147483660"/>
              <pc:sldLayoutMk cId="641393381" sldId="2147483661"/>
              <ac:picMk id="6" creationId="{F2C1201C-753D-C065-DCD4-72167274081E}"/>
            </ac:picMkLst>
          </pc:picChg>
          <pc:picChg chg="add del mod">
            <ac:chgData name="Hasan Selim" userId="84cd2103f36ef0dc" providerId="LiveId" clId="{6ED845BA-74CA-4F74-9AC4-C2ED4D184EBF}" dt="2026-09-30T10:27:52.293" v="13873" actId="21"/>
            <ac:picMkLst>
              <pc:docMk/>
              <pc:sldMasterMk cId="2476636414" sldId="2147483660"/>
              <pc:sldLayoutMk cId="641393381" sldId="2147483661"/>
              <ac:picMk id="7" creationId="{15760308-32A7-FF95-81A5-01959257E322}"/>
            </ac:picMkLst>
          </pc:picChg>
          <pc:picChg chg="add mod ord">
            <ac:chgData name="Hasan Selim" userId="84cd2103f36ef0dc" providerId="LiveId" clId="{6ED845BA-74CA-4F74-9AC4-C2ED4D184EBF}" dt="2026-09-30T12:33:06.160" v="14415" actId="164"/>
            <ac:picMkLst>
              <pc:docMk/>
              <pc:sldMasterMk cId="2476636414" sldId="2147483660"/>
              <pc:sldLayoutMk cId="641393381" sldId="2147483661"/>
              <ac:picMk id="8" creationId="{3470453A-230D-0D11-7578-95D1E56816E4}"/>
            </ac:picMkLst>
          </pc:picChg>
          <pc:picChg chg="mod">
            <ac:chgData name="Hasan Selim" userId="84cd2103f36ef0dc" providerId="LiveId" clId="{6ED845BA-74CA-4F74-9AC4-C2ED4D184EBF}" dt="2026-09-26T12:22:33.848" v="12548"/>
            <ac:picMkLst>
              <pc:docMk/>
              <pc:sldMasterMk cId="2476636414" sldId="2147483660"/>
              <pc:sldLayoutMk cId="641393381" sldId="2147483661"/>
              <ac:picMk id="44" creationId="{B9EDAFDD-051D-9CBB-A318-9814099C42AC}"/>
            </ac:picMkLst>
          </pc:picChg>
          <pc:picChg chg="mod">
            <ac:chgData name="Hasan Selim" userId="84cd2103f36ef0dc" providerId="LiveId" clId="{6ED845BA-74CA-4F74-9AC4-C2ED4D184EBF}" dt="2026-09-26T12:22:33.848" v="12548"/>
            <ac:picMkLst>
              <pc:docMk/>
              <pc:sldMasterMk cId="2476636414" sldId="2147483660"/>
              <pc:sldLayoutMk cId="641393381" sldId="2147483661"/>
              <ac:picMk id="45" creationId="{A37E625F-8688-43AD-C987-F0440128DBE5}"/>
            </ac:picMkLst>
          </pc:picChg>
        </pc:sldLayoutChg>
        <pc:sldLayoutChg chg="addSp delSp modSp mod ord">
          <pc:chgData name="Hasan Selim" userId="84cd2103f36ef0dc" providerId="LiveId" clId="{6ED845BA-74CA-4F74-9AC4-C2ED4D184EBF}" dt="2026-09-30T12:33:16.667" v="14418" actId="167"/>
          <pc:sldLayoutMkLst>
            <pc:docMk/>
            <pc:sldMasterMk cId="2476636414" sldId="2147483660"/>
            <pc:sldLayoutMk cId="117721130" sldId="2147483662"/>
          </pc:sldLayoutMkLst>
          <pc:grpChg chg="add mod">
            <ac:chgData name="Hasan Selim" userId="84cd2103f36ef0dc" providerId="LiveId" clId="{6ED845BA-74CA-4F74-9AC4-C2ED4D184EBF}" dt="2026-09-27T12:43:02.909" v="13818"/>
            <ac:grpSpMkLst>
              <pc:docMk/>
              <pc:sldMasterMk cId="2476636414" sldId="2147483660"/>
              <pc:sldLayoutMk cId="117721130" sldId="2147483662"/>
              <ac:grpSpMk id="3" creationId="{70874080-965A-F5D5-100B-B59204F870DE}"/>
            </ac:grpSpMkLst>
          </pc:grpChg>
          <pc:picChg chg="add del mod">
            <ac:chgData name="Hasan Selim" userId="84cd2103f36ef0dc" providerId="LiveId" clId="{6ED845BA-74CA-4F74-9AC4-C2ED4D184EBF}" dt="2026-09-30T12:16:26.213" v="14040" actId="478"/>
            <ac:picMkLst>
              <pc:docMk/>
              <pc:sldMasterMk cId="2476636414" sldId="2147483660"/>
              <pc:sldLayoutMk cId="117721130" sldId="2147483662"/>
              <ac:picMk id="4" creationId="{109C5022-DA70-A1FA-7C9B-6F65E9BF8148}"/>
            </ac:picMkLst>
          </pc:picChg>
          <pc:picChg chg="add del mod">
            <ac:chgData name="Hasan Selim" userId="84cd2103f36ef0dc" providerId="LiveId" clId="{6ED845BA-74CA-4F74-9AC4-C2ED4D184EBF}" dt="2026-09-30T09:38:54.168" v="13861" actId="21"/>
            <ac:picMkLst>
              <pc:docMk/>
              <pc:sldMasterMk cId="2476636414" sldId="2147483660"/>
              <pc:sldLayoutMk cId="117721130" sldId="2147483662"/>
              <ac:picMk id="4" creationId="{90593BB2-ED7C-095D-8D60-53C6DB8D6858}"/>
            </ac:picMkLst>
          </pc:picChg>
          <pc:picChg chg="mod">
            <ac:chgData name="Hasan Selim" userId="84cd2103f36ef0dc" providerId="LiveId" clId="{6ED845BA-74CA-4F74-9AC4-C2ED4D184EBF}" dt="2026-09-27T12:43:02.909" v="13818"/>
            <ac:picMkLst>
              <pc:docMk/>
              <pc:sldMasterMk cId="2476636414" sldId="2147483660"/>
              <pc:sldLayoutMk cId="117721130" sldId="2147483662"/>
              <ac:picMk id="5" creationId="{2B23BBE8-1D8F-B581-23CC-D368D549BAC5}"/>
            </ac:picMkLst>
          </pc:picChg>
          <pc:picChg chg="mod">
            <ac:chgData name="Hasan Selim" userId="84cd2103f36ef0dc" providerId="LiveId" clId="{6ED845BA-74CA-4F74-9AC4-C2ED4D184EBF}" dt="2026-09-27T12:43:02.909" v="13818"/>
            <ac:picMkLst>
              <pc:docMk/>
              <pc:sldMasterMk cId="2476636414" sldId="2147483660"/>
              <pc:sldLayoutMk cId="117721130" sldId="2147483662"/>
              <ac:picMk id="6" creationId="{67F5A3B8-4BC6-D72F-819F-D22ED9E24650}"/>
            </ac:picMkLst>
          </pc:picChg>
          <pc:picChg chg="add del mod">
            <ac:chgData name="Hasan Selim" userId="84cd2103f36ef0dc" providerId="LiveId" clId="{6ED845BA-74CA-4F74-9AC4-C2ED4D184EBF}" dt="2026-09-30T12:24:30.218" v="14217" actId="478"/>
            <ac:picMkLst>
              <pc:docMk/>
              <pc:sldMasterMk cId="2476636414" sldId="2147483660"/>
              <pc:sldLayoutMk cId="117721130" sldId="2147483662"/>
              <ac:picMk id="8" creationId="{47314D08-5C7C-86FF-CB22-2F08637EC40C}"/>
            </ac:picMkLst>
          </pc:picChg>
          <pc:picChg chg="add del mod">
            <ac:chgData name="Hasan Selim" userId="84cd2103f36ef0dc" providerId="LiveId" clId="{6ED845BA-74CA-4F74-9AC4-C2ED4D184EBF}" dt="2026-09-30T09:42:23.080" v="13865" actId="478"/>
            <ac:picMkLst>
              <pc:docMk/>
              <pc:sldMasterMk cId="2476636414" sldId="2147483660"/>
              <pc:sldLayoutMk cId="117721130" sldId="2147483662"/>
              <ac:picMk id="8" creationId="{774F62F1-F911-1DB3-D336-97E7F4B3AB90}"/>
            </ac:picMkLst>
          </pc:picChg>
          <pc:picChg chg="add del mod ord">
            <ac:chgData name="Hasan Selim" userId="84cd2103f36ef0dc" providerId="LiveId" clId="{6ED845BA-74CA-4F74-9AC4-C2ED4D184EBF}" dt="2026-09-30T09:38:41.068" v="13858" actId="478"/>
            <ac:picMkLst>
              <pc:docMk/>
              <pc:sldMasterMk cId="2476636414" sldId="2147483660"/>
              <pc:sldLayoutMk cId="117721130" sldId="2147483662"/>
              <ac:picMk id="10" creationId="{A184319D-CE25-832F-34FF-1E82A41F9190}"/>
            </ac:picMkLst>
          </pc:picChg>
          <pc:picChg chg="add mod ord modCrop">
            <ac:chgData name="Hasan Selim" userId="84cd2103f36ef0dc" providerId="LiveId" clId="{6ED845BA-74CA-4F74-9AC4-C2ED4D184EBF}" dt="2026-09-30T12:33:16.667" v="14418" actId="167"/>
            <ac:picMkLst>
              <pc:docMk/>
              <pc:sldMasterMk cId="2476636414" sldId="2147483660"/>
              <pc:sldLayoutMk cId="117721130" sldId="2147483662"/>
              <ac:picMk id="10" creationId="{B6A8EC41-07E8-FCE3-CAB2-B3E56DBBFB6F}"/>
            </ac:picMkLst>
          </pc:picChg>
          <pc:picChg chg="add del mod">
            <ac:chgData name="Hasan Selim" userId="84cd2103f36ef0dc" providerId="LiveId" clId="{6ED845BA-74CA-4F74-9AC4-C2ED4D184EBF}" dt="2026-09-30T10:27:44.373" v="13868" actId="478"/>
            <ac:picMkLst>
              <pc:docMk/>
              <pc:sldMasterMk cId="2476636414" sldId="2147483660"/>
              <pc:sldLayoutMk cId="117721130" sldId="2147483662"/>
              <ac:picMk id="11" creationId="{C60F4547-3970-5E25-A30D-2A09BC8B7CBF}"/>
            </ac:picMkLst>
          </pc:picChg>
          <pc:picChg chg="add del mod ord modCrop">
            <ac:chgData name="Hasan Selim" userId="84cd2103f36ef0dc" providerId="LiveId" clId="{6ED845BA-74CA-4F74-9AC4-C2ED4D184EBF}" dt="2026-09-30T10:40:48.057" v="13882" actId="478"/>
            <ac:picMkLst>
              <pc:docMk/>
              <pc:sldMasterMk cId="2476636414" sldId="2147483660"/>
              <pc:sldLayoutMk cId="117721130" sldId="2147483662"/>
              <ac:picMk id="13" creationId="{5A3342A9-7DFE-DA7B-5130-CD757F6A5ACF}"/>
            </ac:picMkLst>
          </pc:picChg>
          <pc:picChg chg="add del mod ord modCrop">
            <ac:chgData name="Hasan Selim" userId="84cd2103f36ef0dc" providerId="LiveId" clId="{6ED845BA-74CA-4F74-9AC4-C2ED4D184EBF}" dt="2026-09-30T10:54:42.609" v="13890" actId="478"/>
            <ac:picMkLst>
              <pc:docMk/>
              <pc:sldMasterMk cId="2476636414" sldId="2147483660"/>
              <pc:sldLayoutMk cId="117721130" sldId="2147483662"/>
              <ac:picMk id="15" creationId="{685EA059-3DC3-DFD8-8110-03218BE7F6E4}"/>
            </ac:picMkLst>
          </pc:picChg>
        </pc:sldLayoutChg>
        <pc:sldLayoutChg chg="addSp delSp modSp mod">
          <pc:chgData name="Hasan Selim" userId="84cd2103f36ef0dc" providerId="LiveId" clId="{6ED845BA-74CA-4F74-9AC4-C2ED4D184EBF}" dt="2026-09-22T10:24:47.101" v="10399"/>
          <pc:sldLayoutMkLst>
            <pc:docMk/>
            <pc:sldMasterMk cId="2476636414" sldId="2147483660"/>
            <pc:sldLayoutMk cId="2415839091" sldId="2147483670"/>
          </pc:sldLayoutMkLst>
          <pc:grpChg chg="add mod">
            <ac:chgData name="Hasan Selim" userId="84cd2103f36ef0dc" providerId="LiveId" clId="{6ED845BA-74CA-4F74-9AC4-C2ED4D184EBF}" dt="2026-09-22T10:24:47.101" v="10399"/>
            <ac:grpSpMkLst>
              <pc:docMk/>
              <pc:sldMasterMk cId="2476636414" sldId="2147483660"/>
              <pc:sldLayoutMk cId="2415839091" sldId="2147483670"/>
              <ac:grpSpMk id="7" creationId="{6B96A804-13F7-827B-FF34-436109D948E4}"/>
            </ac:grpSpMkLst>
          </pc:grpChg>
          <pc:picChg chg="mod">
            <ac:chgData name="Hasan Selim" userId="84cd2103f36ef0dc" providerId="LiveId" clId="{6ED845BA-74CA-4F74-9AC4-C2ED4D184EBF}" dt="2026-09-22T10:24:47.101" v="10399"/>
            <ac:picMkLst>
              <pc:docMk/>
              <pc:sldMasterMk cId="2476636414" sldId="2147483660"/>
              <pc:sldLayoutMk cId="2415839091" sldId="2147483670"/>
              <ac:picMk id="8" creationId="{3BC064F6-35E8-803D-C5BB-9D3BC5112343}"/>
            </ac:picMkLst>
          </pc:picChg>
          <pc:picChg chg="mod">
            <ac:chgData name="Hasan Selim" userId="84cd2103f36ef0dc" providerId="LiveId" clId="{6ED845BA-74CA-4F74-9AC4-C2ED4D184EBF}" dt="2026-09-22T10:24:47.101" v="10399"/>
            <ac:picMkLst>
              <pc:docMk/>
              <pc:sldMasterMk cId="2476636414" sldId="2147483660"/>
              <pc:sldLayoutMk cId="2415839091" sldId="2147483670"/>
              <ac:picMk id="9" creationId="{814C5EC1-FD48-8C50-FF29-68F18899770A}"/>
            </ac:picMkLst>
          </pc:picChg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>
            <a:extLst>
              <a:ext uri="{FF2B5EF4-FFF2-40B4-BE49-F238E27FC236}">
                <a16:creationId xmlns:a16="http://schemas.microsoft.com/office/drawing/2014/main" id="{EFAD1962-37B8-7510-0A3D-47065B09043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4022725" y="0"/>
            <a:ext cx="3076575" cy="512763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عنصر نائب للتاريخ 2">
            <a:extLst>
              <a:ext uri="{FF2B5EF4-FFF2-40B4-BE49-F238E27FC236}">
                <a16:creationId xmlns:a16="http://schemas.microsoft.com/office/drawing/2014/main" id="{8D65F2C8-A175-8A9C-C8FA-23A61715CFC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1588" y="0"/>
            <a:ext cx="3076575" cy="512763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08F510A8-0F3C-4036-BAA8-007249598978}" type="datetimeFigureOut">
              <a:rPr lang="ar-SA" smtClean="0"/>
              <a:t>18/04/1448</a:t>
            </a:fld>
            <a:endParaRPr lang="ar-SA"/>
          </a:p>
        </p:txBody>
      </p:sp>
      <p:sp>
        <p:nvSpPr>
          <p:cNvPr id="4" name="عنصر نائب للتذييل 3">
            <a:extLst>
              <a:ext uri="{FF2B5EF4-FFF2-40B4-BE49-F238E27FC236}">
                <a16:creationId xmlns:a16="http://schemas.microsoft.com/office/drawing/2014/main" id="{9A97C54E-40BB-BE84-F695-72F4C22C05E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4022725" y="9721850"/>
            <a:ext cx="3076575" cy="512763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5" name="عنصر نائب لرقم الشريحة 4">
            <a:extLst>
              <a:ext uri="{FF2B5EF4-FFF2-40B4-BE49-F238E27FC236}">
                <a16:creationId xmlns:a16="http://schemas.microsoft.com/office/drawing/2014/main" id="{DACC4F0B-0FD5-4550-43B5-DEE0100D4C6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1588" y="9721850"/>
            <a:ext cx="3076575" cy="512763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8C555177-9B91-4600-B23E-DB02DA1D497C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025483423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3223" userDrawn="1">
          <p15:clr>
            <a:srgbClr val="F26B43"/>
          </p15:clr>
        </p15:guide>
        <p15:guide id="2" pos="2236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4023203" y="4"/>
            <a:ext cx="3076099" cy="512764"/>
          </a:xfrm>
          <a:prstGeom prst="rect">
            <a:avLst/>
          </a:prstGeom>
        </p:spPr>
        <p:txBody>
          <a:bodyPr vert="horz" lIns="88112" tIns="44056" rIns="88112" bIns="44056" rtlCol="1"/>
          <a:lstStyle>
            <a:lvl1pPr algn="r">
              <a:defRPr sz="1200">
                <a:cs typeface="Harmattan" panose="01000503000000020003" pitchFamily="2" charset="-78"/>
              </a:defRPr>
            </a:lvl1pPr>
          </a:lstStyle>
          <a:p>
            <a:endParaRPr lang="ar-SA" dirty="0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7" y="4"/>
            <a:ext cx="3076098" cy="512764"/>
          </a:xfrm>
          <a:prstGeom prst="rect">
            <a:avLst/>
          </a:prstGeom>
        </p:spPr>
        <p:txBody>
          <a:bodyPr vert="horz" lIns="88112" tIns="44056" rIns="88112" bIns="44056" rtlCol="1"/>
          <a:lstStyle>
            <a:lvl1pPr algn="l">
              <a:defRPr sz="1200">
                <a:cs typeface="Harmattan" panose="01000503000000020003" pitchFamily="2" charset="-78"/>
              </a:defRPr>
            </a:lvl1pPr>
          </a:lstStyle>
          <a:p>
            <a:fld id="{58D42A7A-F2EA-4A3A-B80C-B0EDE5406679}" type="datetimeFigureOut">
              <a:rPr lang="ar-SA" smtClean="0"/>
              <a:pPr/>
              <a:t>18/04/1448</a:t>
            </a:fld>
            <a:endParaRPr lang="ar-SA" dirty="0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108075" y="1279525"/>
            <a:ext cx="4884738" cy="3455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8112" tIns="44056" rIns="88112" bIns="44056" rtlCol="1" anchor="ctr"/>
          <a:lstStyle/>
          <a:p>
            <a:endParaRPr lang="ar-SA" dirty="0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710723" y="4926016"/>
            <a:ext cx="5679440" cy="4029076"/>
          </a:xfrm>
          <a:prstGeom prst="rect">
            <a:avLst/>
          </a:prstGeom>
        </p:spPr>
        <p:txBody>
          <a:bodyPr vert="horz" lIns="88112" tIns="44056" rIns="88112" bIns="44056" rtlCol="1"/>
          <a:lstStyle/>
          <a:p>
            <a:pPr lvl="0"/>
            <a:r>
              <a:rPr lang="ar-SA" dirty="0"/>
              <a:t>انقر لتحرير أنماط نص الشكل الرئيسي</a:t>
            </a:r>
          </a:p>
          <a:p>
            <a:pPr lvl="1"/>
            <a:r>
              <a:rPr lang="ar-SA" dirty="0"/>
              <a:t>المستوى الثاني</a:t>
            </a:r>
          </a:p>
          <a:p>
            <a:pPr lvl="2"/>
            <a:r>
              <a:rPr lang="ar-SA" dirty="0"/>
              <a:t>المستوى الثالث</a:t>
            </a:r>
          </a:p>
          <a:p>
            <a:pPr lvl="3"/>
            <a:r>
              <a:rPr lang="ar-SA" dirty="0"/>
              <a:t>المستوى الرابع</a:t>
            </a:r>
          </a:p>
          <a:p>
            <a:pPr lvl="4"/>
            <a:r>
              <a:rPr lang="ar-SA" dirty="0"/>
              <a:t>المستوى الخامس</a:t>
            </a:r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4023203" y="9721853"/>
            <a:ext cx="3076099" cy="512764"/>
          </a:xfrm>
          <a:prstGeom prst="rect">
            <a:avLst/>
          </a:prstGeom>
        </p:spPr>
        <p:txBody>
          <a:bodyPr vert="horz" lIns="88112" tIns="44056" rIns="88112" bIns="44056" rtlCol="1" anchor="b"/>
          <a:lstStyle>
            <a:lvl1pPr algn="r">
              <a:defRPr sz="1200">
                <a:cs typeface="Harmattan" panose="01000503000000020003" pitchFamily="2" charset="-78"/>
              </a:defRPr>
            </a:lvl1pPr>
          </a:lstStyle>
          <a:p>
            <a:endParaRPr lang="ar-SA" dirty="0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7" y="9721853"/>
            <a:ext cx="3076098" cy="512764"/>
          </a:xfrm>
          <a:prstGeom prst="rect">
            <a:avLst/>
          </a:prstGeom>
        </p:spPr>
        <p:txBody>
          <a:bodyPr vert="horz" lIns="88112" tIns="44056" rIns="88112" bIns="44056" rtlCol="1" anchor="b"/>
          <a:lstStyle>
            <a:lvl1pPr algn="l">
              <a:defRPr sz="1200">
                <a:cs typeface="Harmattan" panose="01000503000000020003" pitchFamily="2" charset="-78"/>
              </a:defRPr>
            </a:lvl1pPr>
          </a:lstStyle>
          <a:p>
            <a:fld id="{6EBB802D-6D50-427E-B6C4-0A86EF48D5A1}" type="slidenum">
              <a:rPr lang="ar-SA" smtClean="0"/>
              <a:pPr/>
              <a:t>‹#›</a:t>
            </a:fld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31619699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308" rtl="1" eaLnBrk="1" latinLnBrk="0" hangingPunct="1">
      <a:defRPr sz="1200" kern="1200">
        <a:solidFill>
          <a:schemeClr val="tx1"/>
        </a:solidFill>
        <a:latin typeface="+mn-lt"/>
        <a:ea typeface="+mn-ea"/>
        <a:cs typeface="Harmattan" panose="01000503000000020003" pitchFamily="2" charset="-78"/>
      </a:defRPr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>
          <a:xfrm>
            <a:off x="1108075" y="1279525"/>
            <a:ext cx="4884738" cy="3455988"/>
          </a:xfrm>
        </p:spPr>
        <p:txBody>
          <a:bodyPr/>
          <a:lstStyle/>
          <a:p>
            <a:endParaRPr lang="ar-SA"/>
          </a:p>
        </p:txBody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881116">
              <a:defRPr/>
            </a:pPr>
            <a:r>
              <a:rPr lang="ar-SA" dirty="0"/>
              <a:t>هذا القالب من تصميم موقع انجز ( </a:t>
            </a:r>
            <a:r>
              <a:rPr lang="en-US" dirty="0"/>
              <a:t>ingez-ppt.com</a:t>
            </a:r>
            <a:r>
              <a:rPr lang="ar-SA" dirty="0"/>
              <a:t> ) : موقع عربي متخصص بتصميم قوالب البوربوينت باللغة العربية</a:t>
            </a:r>
            <a:endParaRPr lang="ar-EG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9ED8D1-4334-4964-8D2E-D7A9C856A158}" type="slidenum">
              <a:rPr lang="en-GB" smtClean="0"/>
              <a:t>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973389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>
          <a:xfrm>
            <a:off x="1108075" y="1279525"/>
            <a:ext cx="4884738" cy="3455988"/>
          </a:xfrm>
        </p:spPr>
        <p:txBody>
          <a:bodyPr/>
          <a:lstStyle/>
          <a:p>
            <a:endParaRPr lang="ar-SA"/>
          </a:p>
        </p:txBody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881116">
              <a:defRPr/>
            </a:pPr>
            <a:r>
              <a:rPr lang="ar-SA" dirty="0"/>
              <a:t>هذا القالب من تصميم موقع انجز ( </a:t>
            </a:r>
            <a:r>
              <a:rPr lang="en-US" dirty="0"/>
              <a:t>ingez-ppt.com</a:t>
            </a:r>
            <a:r>
              <a:rPr lang="ar-SA" dirty="0"/>
              <a:t> ) : موقع عربي متخصص بتصميم قوالب البوربوينت باللغة العربية</a:t>
            </a:r>
            <a:endParaRPr lang="ar-EG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9ED8D1-4334-4964-8D2E-D7A9C856A158}" type="slidenum">
              <a:rPr lang="en-GB" smtClean="0"/>
              <a:t>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87515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الوجه الاول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مجموعة 9">
            <a:extLst>
              <a:ext uri="{FF2B5EF4-FFF2-40B4-BE49-F238E27FC236}">
                <a16:creationId xmlns:a16="http://schemas.microsoft.com/office/drawing/2014/main" id="{34DD6843-A927-5828-6888-E9573A40CD14}"/>
              </a:ext>
            </a:extLst>
          </p:cNvPr>
          <p:cNvGrpSpPr/>
          <p:nvPr userDrawn="1"/>
        </p:nvGrpSpPr>
        <p:grpSpPr>
          <a:xfrm>
            <a:off x="-1" y="0"/>
            <a:ext cx="10691813" cy="7559675"/>
            <a:chOff x="-1" y="0"/>
            <a:chExt cx="10691813" cy="7559675"/>
          </a:xfrm>
        </p:grpSpPr>
        <p:pic>
          <p:nvPicPr>
            <p:cNvPr id="8" name="صورة 7">
              <a:extLst>
                <a:ext uri="{FF2B5EF4-FFF2-40B4-BE49-F238E27FC236}">
                  <a16:creationId xmlns:a16="http://schemas.microsoft.com/office/drawing/2014/main" id="{3470453A-230D-0D11-7578-95D1E56816E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-1" y="0"/>
              <a:ext cx="10691813" cy="7559675"/>
            </a:xfrm>
            <a:prstGeom prst="rect">
              <a:avLst/>
            </a:prstGeom>
          </p:spPr>
        </p:pic>
        <p:sp>
          <p:nvSpPr>
            <p:cNvPr id="9" name="مستطيل 8">
              <a:extLst>
                <a:ext uri="{FF2B5EF4-FFF2-40B4-BE49-F238E27FC236}">
                  <a16:creationId xmlns:a16="http://schemas.microsoft.com/office/drawing/2014/main" id="{78341357-9CC4-4EE6-DF2A-E4DCC1F2E425}"/>
                </a:ext>
              </a:extLst>
            </p:cNvPr>
            <p:cNvSpPr/>
            <p:nvPr userDrawn="1"/>
          </p:nvSpPr>
          <p:spPr>
            <a:xfrm>
              <a:off x="822325" y="6530340"/>
              <a:ext cx="599440" cy="449580"/>
            </a:xfrm>
            <a:prstGeom prst="rect">
              <a:avLst/>
            </a:prstGeom>
            <a:solidFill>
              <a:srgbClr val="FDF1D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</p:grpSp>
      <p:grpSp>
        <p:nvGrpSpPr>
          <p:cNvPr id="43" name="مجموعة 42">
            <a:extLst>
              <a:ext uri="{FF2B5EF4-FFF2-40B4-BE49-F238E27FC236}">
                <a16:creationId xmlns:a16="http://schemas.microsoft.com/office/drawing/2014/main" id="{40F5C0A0-DBEE-FE6B-7D4C-2C71FE3B4A9F}"/>
              </a:ext>
            </a:extLst>
          </p:cNvPr>
          <p:cNvGrpSpPr/>
          <p:nvPr userDrawn="1"/>
        </p:nvGrpSpPr>
        <p:grpSpPr>
          <a:xfrm>
            <a:off x="2763411" y="-1"/>
            <a:ext cx="4362242" cy="7559675"/>
            <a:chOff x="2763411" y="-1"/>
            <a:chExt cx="4362242" cy="7559675"/>
          </a:xfrm>
        </p:grpSpPr>
        <p:pic>
          <p:nvPicPr>
            <p:cNvPr id="44" name="صورة 3">
              <a:extLst>
                <a:ext uri="{FF2B5EF4-FFF2-40B4-BE49-F238E27FC236}">
                  <a16:creationId xmlns:a16="http://schemas.microsoft.com/office/drawing/2014/main" id="{B9EDAFDD-051D-9CBB-A318-9814099C42A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329571" y="-1"/>
              <a:ext cx="796082" cy="7559675"/>
            </a:xfrm>
            <a:prstGeom prst="rect">
              <a:avLst/>
            </a:prstGeom>
          </p:spPr>
        </p:pic>
        <p:pic>
          <p:nvPicPr>
            <p:cNvPr id="45" name="صورة 4">
              <a:extLst>
                <a:ext uri="{FF2B5EF4-FFF2-40B4-BE49-F238E27FC236}">
                  <a16:creationId xmlns:a16="http://schemas.microsoft.com/office/drawing/2014/main" id="{A37E625F-8688-43AD-C987-F0440128DBE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763411" y="-1"/>
              <a:ext cx="796082" cy="755967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4139338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الوجه الثان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صورة 9">
            <a:extLst>
              <a:ext uri="{FF2B5EF4-FFF2-40B4-BE49-F238E27FC236}">
                <a16:creationId xmlns:a16="http://schemas.microsoft.com/office/drawing/2014/main" id="{B6A8EC41-07E8-FCE3-CAB2-B3E56DBBFB6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859"/>
          <a:stretch>
            <a:fillRect/>
          </a:stretch>
        </p:blipFill>
        <p:spPr>
          <a:xfrm>
            <a:off x="-1" y="0"/>
            <a:ext cx="10688239" cy="7559675"/>
          </a:xfrm>
          <a:prstGeom prst="rect">
            <a:avLst/>
          </a:prstGeom>
        </p:spPr>
      </p:pic>
      <p:grpSp>
        <p:nvGrpSpPr>
          <p:cNvPr id="3" name="مجموعة 2">
            <a:extLst>
              <a:ext uri="{FF2B5EF4-FFF2-40B4-BE49-F238E27FC236}">
                <a16:creationId xmlns:a16="http://schemas.microsoft.com/office/drawing/2014/main" id="{70874080-965A-F5D5-100B-B59204F870DE}"/>
              </a:ext>
            </a:extLst>
          </p:cNvPr>
          <p:cNvGrpSpPr/>
          <p:nvPr userDrawn="1"/>
        </p:nvGrpSpPr>
        <p:grpSpPr>
          <a:xfrm>
            <a:off x="2763411" y="-1"/>
            <a:ext cx="4362242" cy="7559675"/>
            <a:chOff x="2763411" y="-1"/>
            <a:chExt cx="4362242" cy="7559675"/>
          </a:xfrm>
        </p:grpSpPr>
        <p:pic>
          <p:nvPicPr>
            <p:cNvPr id="5" name="صورة 3">
              <a:extLst>
                <a:ext uri="{FF2B5EF4-FFF2-40B4-BE49-F238E27FC236}">
                  <a16:creationId xmlns:a16="http://schemas.microsoft.com/office/drawing/2014/main" id="{2B23BBE8-1D8F-B581-23CC-D368D549BAC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329571" y="-1"/>
              <a:ext cx="796082" cy="7559675"/>
            </a:xfrm>
            <a:prstGeom prst="rect">
              <a:avLst/>
            </a:prstGeom>
          </p:spPr>
        </p:pic>
        <p:pic>
          <p:nvPicPr>
            <p:cNvPr id="6" name="صورة 4">
              <a:extLst>
                <a:ext uri="{FF2B5EF4-FFF2-40B4-BE49-F238E27FC236}">
                  <a16:creationId xmlns:a16="http://schemas.microsoft.com/office/drawing/2014/main" id="{67F5A3B8-4BC6-D72F-819F-D22ED9E2465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763411" y="-1"/>
              <a:ext cx="796082" cy="755967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772113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درافت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مجموعة 6">
            <a:extLst>
              <a:ext uri="{FF2B5EF4-FFF2-40B4-BE49-F238E27FC236}">
                <a16:creationId xmlns:a16="http://schemas.microsoft.com/office/drawing/2014/main" id="{6B96A804-13F7-827B-FF34-436109D948E4}"/>
              </a:ext>
            </a:extLst>
          </p:cNvPr>
          <p:cNvGrpSpPr/>
          <p:nvPr userDrawn="1"/>
        </p:nvGrpSpPr>
        <p:grpSpPr>
          <a:xfrm>
            <a:off x="2763411" y="-1"/>
            <a:ext cx="4362242" cy="7559675"/>
            <a:chOff x="2763411" y="-1"/>
            <a:chExt cx="4362242" cy="7559675"/>
          </a:xfrm>
        </p:grpSpPr>
        <p:pic>
          <p:nvPicPr>
            <p:cNvPr id="8" name="صورة 3">
              <a:extLst>
                <a:ext uri="{FF2B5EF4-FFF2-40B4-BE49-F238E27FC236}">
                  <a16:creationId xmlns:a16="http://schemas.microsoft.com/office/drawing/2014/main" id="{3BC064F6-35E8-803D-C5BB-9D3BC511234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329571" y="-1"/>
              <a:ext cx="796082" cy="7559675"/>
            </a:xfrm>
            <a:prstGeom prst="rect">
              <a:avLst/>
            </a:prstGeom>
          </p:spPr>
        </p:pic>
        <p:pic>
          <p:nvPicPr>
            <p:cNvPr id="9" name="صورة 4">
              <a:extLst>
                <a:ext uri="{FF2B5EF4-FFF2-40B4-BE49-F238E27FC236}">
                  <a16:creationId xmlns:a16="http://schemas.microsoft.com/office/drawing/2014/main" id="{814C5EC1-FD48-8C50-FF29-68F18899770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763411" y="-1"/>
              <a:ext cx="796082" cy="755967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1583909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>
            <a:extLst>
              <a:ext uri="{FF2B5EF4-FFF2-40B4-BE49-F238E27FC236}">
                <a16:creationId xmlns:a16="http://schemas.microsoft.com/office/drawing/2014/main" id="{65CCA141-A142-C21A-A629-BE4558245910}"/>
              </a:ext>
            </a:extLst>
          </p:cNvPr>
          <p:cNvSpPr txBox="1"/>
          <p:nvPr userDrawn="1"/>
        </p:nvSpPr>
        <p:spPr>
          <a:xfrm>
            <a:off x="1865312" y="-369332"/>
            <a:ext cx="696118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1400" dirty="0">
                <a:solidFill>
                  <a:schemeClr val="bg1">
                    <a:lumMod val="75000"/>
                  </a:schemeClr>
                </a:solidFill>
                <a:latin typeface="Harmattan" panose="01000503000000020003" pitchFamily="2" charset="-78"/>
                <a:cs typeface="Harmattan" panose="01000503000000020003" pitchFamily="2" charset="-78"/>
              </a:rPr>
              <a:t>هذا القالب من تصميم موقع انجز ( </a:t>
            </a:r>
            <a:r>
              <a:rPr lang="en-US" sz="1400" dirty="0">
                <a:solidFill>
                  <a:schemeClr val="bg1">
                    <a:lumMod val="75000"/>
                  </a:schemeClr>
                </a:solidFill>
                <a:latin typeface="Harmattan" panose="01000503000000020003" pitchFamily="2" charset="-78"/>
                <a:cs typeface="Harmattan" panose="01000503000000020003" pitchFamily="2" charset="-78"/>
              </a:rPr>
              <a:t>ingez-ppt.com</a:t>
            </a:r>
            <a:r>
              <a:rPr lang="ar-SA" sz="1400" dirty="0">
                <a:solidFill>
                  <a:schemeClr val="bg1">
                    <a:lumMod val="75000"/>
                  </a:schemeClr>
                </a:solidFill>
                <a:latin typeface="Harmattan" panose="01000503000000020003" pitchFamily="2" charset="-78"/>
                <a:cs typeface="Harmattan" panose="01000503000000020003" pitchFamily="2" charset="-78"/>
              </a:rPr>
              <a:t> ) : موقع عربي متخصص بتصميم قوالب البوربوينت باللغة العربية</a:t>
            </a:r>
            <a:endParaRPr lang="ar-EG" sz="1400" dirty="0">
              <a:solidFill>
                <a:schemeClr val="bg1">
                  <a:lumMod val="75000"/>
                </a:schemeClr>
              </a:solidFill>
              <a:latin typeface="Harmattan" panose="01000503000000020003" pitchFamily="2" charset="-78"/>
              <a:cs typeface="Harmattan" panose="01000503000000020003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4766364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70" r:id="rId3"/>
  </p:sldLayoutIdLst>
  <p:txStyles>
    <p:titleStyle>
      <a:lvl1pPr algn="l" defTabSz="1007943" rtl="1" eaLnBrk="1" latinLnBrk="0" hangingPunct="1">
        <a:lnSpc>
          <a:spcPct val="90000"/>
        </a:lnSpc>
        <a:spcBef>
          <a:spcPct val="0"/>
        </a:spcBef>
        <a:buNone/>
        <a:defRPr sz="48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1986" indent="-251986" algn="r" defTabSz="1007943" rtl="1" eaLnBrk="1" latinLnBrk="0" hangingPunct="1">
        <a:lnSpc>
          <a:spcPct val="90000"/>
        </a:lnSpc>
        <a:spcBef>
          <a:spcPts val="1102"/>
        </a:spcBef>
        <a:buFont typeface="Arial" panose="020B0604020202020204" pitchFamily="34" charset="0"/>
        <a:buChar char="•"/>
        <a:defRPr sz="3086" kern="1200">
          <a:solidFill>
            <a:schemeClr val="tx1"/>
          </a:solidFill>
          <a:latin typeface="+mn-lt"/>
          <a:ea typeface="+mn-ea"/>
          <a:cs typeface="+mn-cs"/>
        </a:defRPr>
      </a:lvl1pPr>
      <a:lvl2pPr marL="755957" indent="-251986" algn="r" defTabSz="1007943" rtl="1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2pPr>
      <a:lvl3pPr marL="1259929" indent="-251986" algn="r" defTabSz="1007943" rtl="1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3pPr>
      <a:lvl4pPr marL="1763900" indent="-251986" algn="r" defTabSz="1007943" rtl="1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267872" indent="-251986" algn="r" defTabSz="1007943" rtl="1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771844" indent="-251986" algn="r" defTabSz="1007943" rtl="1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275815" indent="-251986" algn="r" defTabSz="1007943" rtl="1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779787" indent="-251986" algn="r" defTabSz="1007943" rtl="1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283758" indent="-251986" algn="r" defTabSz="1007943" rtl="1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1007943" rtl="1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r" defTabSz="1007943" rtl="1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r" defTabSz="1007943" rtl="1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r" defTabSz="1007943" rtl="1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r" defTabSz="1007943" rtl="1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r" defTabSz="1007943" rtl="1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r" defTabSz="1007943" rtl="1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r" defTabSz="1007943" rtl="1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r" defTabSz="1007943" rtl="1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pos="4479" userDrawn="1">
          <p15:clr>
            <a:srgbClr val="F26B43"/>
          </p15:clr>
        </p15:guide>
        <p15:guide id="3" pos="2234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sv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fonts.google.com/specimen/Harmattan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0.png"/><Relationship Id="rId4" Type="http://schemas.openxmlformats.org/officeDocument/2006/relationships/image" Target="../media/image9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AF8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DA8CDF0-A2E1-0348-E479-237040011A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>
            <a:extLst>
              <a:ext uri="{FF2B5EF4-FFF2-40B4-BE49-F238E27FC236}">
                <a16:creationId xmlns:a16="http://schemas.microsoft.com/office/drawing/2014/main" id="{BAB92228-C0B1-552C-3124-3C76949E3816}"/>
              </a:ext>
            </a:extLst>
          </p:cNvPr>
          <p:cNvSpPr txBox="1"/>
          <p:nvPr/>
        </p:nvSpPr>
        <p:spPr>
          <a:xfrm rot="21239608">
            <a:off x="921098" y="3048964"/>
            <a:ext cx="2002472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rtl="1">
              <a:defRPr sz="1900" b="1">
                <a:solidFill>
                  <a:srgbClr val="BE232D"/>
                </a:solidFill>
                <a:latin typeface="Arial"/>
              </a:defRPr>
            </a:pPr>
            <a:r>
              <a:rPr lang="ar-SA" sz="2400" noProof="0" dirty="0">
                <a:solidFill>
                  <a:schemeClr val="bg1"/>
                </a:solidFill>
              </a:rPr>
              <a:t>ذكرى نصر وبطولة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75797DF-7215-F0FF-AA2C-BA7BB269B004}"/>
              </a:ext>
            </a:extLst>
          </p:cNvPr>
          <p:cNvSpPr txBox="1"/>
          <p:nvPr/>
        </p:nvSpPr>
        <p:spPr>
          <a:xfrm>
            <a:off x="664771" y="6429228"/>
            <a:ext cx="221958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defRPr sz="1450">
                <a:solidFill>
                  <a:srgbClr val="192D46"/>
                </a:solidFill>
                <a:latin typeface="Arial"/>
              </a:defRPr>
            </a:pPr>
            <a:r>
              <a:rPr lang="ar-SA" sz="1800" b="1" noProof="0" dirty="0">
                <a:solidFill>
                  <a:srgbClr val="98040C"/>
                </a:solidFill>
              </a:rPr>
              <a:t>6 أكتوبر 1973</a:t>
            </a:r>
            <a:br>
              <a:rPr lang="ar-SA" sz="1800" b="1" noProof="0" dirty="0"/>
            </a:br>
            <a:r>
              <a:rPr lang="ar-SA" sz="1800" b="1" noProof="0" dirty="0"/>
              <a:t>يوم العزة والكرامة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F4A7F2BB-02E0-33A2-B284-B611CC981C32}"/>
              </a:ext>
            </a:extLst>
          </p:cNvPr>
          <p:cNvSpPr txBox="1"/>
          <p:nvPr/>
        </p:nvSpPr>
        <p:spPr>
          <a:xfrm>
            <a:off x="3887906" y="1314244"/>
            <a:ext cx="2916000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defRPr sz="1450">
                <a:solidFill>
                  <a:srgbClr val="192D46"/>
                </a:solidFill>
                <a:latin typeface="Arial"/>
              </a:defRPr>
            </a:pPr>
            <a:r>
              <a:rPr lang="ar-SA" sz="2000" b="1" noProof="0" dirty="0">
                <a:solidFill>
                  <a:srgbClr val="000A4C"/>
                </a:solidFill>
              </a:rPr>
              <a:t>ستظل حرب أكتوبر صفحة مضيئة في تاريخ مصر والعالم العربي، وتجسد إرادة الشعب المصري وقواته المسلحة في الدفاع عن الوطن واستعادة أرضه.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D6658B7-6C0B-314F-4C03-6F5987A30F7D}"/>
              </a:ext>
            </a:extLst>
          </p:cNvPr>
          <p:cNvSpPr txBox="1"/>
          <p:nvPr/>
        </p:nvSpPr>
        <p:spPr>
          <a:xfrm>
            <a:off x="4146699" y="3466601"/>
            <a:ext cx="2398413" cy="95410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rtl="1">
              <a:defRPr sz="1700" b="1">
                <a:solidFill>
                  <a:srgbClr val="BE232D"/>
                </a:solidFill>
                <a:latin typeface="Arial"/>
              </a:defRPr>
            </a:pPr>
            <a:r>
              <a:rPr lang="ar-SA" sz="2800" noProof="0" dirty="0">
                <a:solidFill>
                  <a:srgbClr val="CD0822"/>
                </a:solidFill>
              </a:rPr>
              <a:t>تحيا مصر</a:t>
            </a:r>
            <a:br>
              <a:rPr lang="ar-SA" sz="2800" noProof="0" dirty="0">
                <a:solidFill>
                  <a:srgbClr val="CD0822"/>
                </a:solidFill>
              </a:rPr>
            </a:br>
            <a:r>
              <a:rPr lang="ar-SA" sz="2800" noProof="0" dirty="0">
                <a:solidFill>
                  <a:srgbClr val="CD0822"/>
                </a:solidFill>
              </a:rPr>
              <a:t>تحيا قواتنا المسلحة</a:t>
            </a:r>
          </a:p>
        </p:txBody>
      </p:sp>
      <p:sp>
        <p:nvSpPr>
          <p:cNvPr id="11" name="TextBox 11">
            <a:extLst>
              <a:ext uri="{FF2B5EF4-FFF2-40B4-BE49-F238E27FC236}">
                <a16:creationId xmlns:a16="http://schemas.microsoft.com/office/drawing/2014/main" id="{47579DE2-948C-99DA-4BB7-E3BB15D05D65}"/>
              </a:ext>
            </a:extLst>
          </p:cNvPr>
          <p:cNvSpPr txBox="1"/>
          <p:nvPr/>
        </p:nvSpPr>
        <p:spPr>
          <a:xfrm>
            <a:off x="7274560" y="1132585"/>
            <a:ext cx="2140286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 sz="1450">
                <a:solidFill>
                  <a:srgbClr val="192D46"/>
                </a:solidFill>
                <a:latin typeface="Arial"/>
              </a:defRPr>
            </a:pPr>
            <a:r>
              <a:rPr lang="ar-SA" sz="1600" b="1" noProof="0" dirty="0">
                <a:solidFill>
                  <a:srgbClr val="000A4C"/>
                </a:solidFill>
              </a:rPr>
              <a:t>استعادة مصر السيطرة على الضفة الغربية لقناة السويس.</a:t>
            </a:r>
            <a:br>
              <a:rPr lang="ar-SA" sz="1600" b="1" noProof="0" dirty="0">
                <a:solidFill>
                  <a:srgbClr val="000A4C"/>
                </a:solidFill>
              </a:rPr>
            </a:br>
            <a:endParaRPr lang="ar-SA" sz="1600" b="1" noProof="0" dirty="0">
              <a:solidFill>
                <a:srgbClr val="000A4C"/>
              </a:solidFill>
            </a:endParaRPr>
          </a:p>
          <a:p>
            <a:pPr algn="r" rtl="1">
              <a:defRPr sz="1450">
                <a:solidFill>
                  <a:srgbClr val="192D46"/>
                </a:solidFill>
                <a:latin typeface="Arial"/>
              </a:defRPr>
            </a:pPr>
            <a:br>
              <a:rPr lang="ar-SA" sz="1600" b="1" noProof="0" dirty="0">
                <a:solidFill>
                  <a:srgbClr val="000A4C"/>
                </a:solidFill>
              </a:rPr>
            </a:br>
            <a:r>
              <a:rPr lang="ar-SA" sz="1600" b="1" noProof="0" dirty="0">
                <a:solidFill>
                  <a:srgbClr val="000A4C"/>
                </a:solidFill>
              </a:rPr>
              <a:t> اظهار قوة الجيش </a:t>
            </a:r>
          </a:p>
          <a:p>
            <a:pPr algn="r" rtl="1">
              <a:defRPr sz="1450">
                <a:solidFill>
                  <a:srgbClr val="192D46"/>
                </a:solidFill>
                <a:latin typeface="Arial"/>
              </a:defRPr>
            </a:pPr>
            <a:r>
              <a:rPr lang="ar-SA" sz="1600" b="1" noProof="0" dirty="0">
                <a:solidFill>
                  <a:srgbClr val="000A4C"/>
                </a:solidFill>
              </a:rPr>
              <a:t>المصري وقدرته</a:t>
            </a:r>
          </a:p>
          <a:p>
            <a:pPr algn="r" rtl="1">
              <a:defRPr sz="1450">
                <a:solidFill>
                  <a:srgbClr val="192D46"/>
                </a:solidFill>
                <a:latin typeface="Arial"/>
              </a:defRPr>
            </a:pPr>
            <a:endParaRPr lang="ar-SA" sz="1600" b="1" dirty="0">
              <a:solidFill>
                <a:srgbClr val="000A4C"/>
              </a:solidFill>
            </a:endParaRPr>
          </a:p>
          <a:p>
            <a:pPr algn="r" rtl="1">
              <a:defRPr sz="1450">
                <a:solidFill>
                  <a:srgbClr val="192D46"/>
                </a:solidFill>
                <a:latin typeface="Arial"/>
              </a:defRPr>
            </a:pPr>
            <a:br>
              <a:rPr lang="ar-SA" sz="1600" b="1" noProof="0" dirty="0">
                <a:solidFill>
                  <a:srgbClr val="000A4C"/>
                </a:solidFill>
              </a:rPr>
            </a:br>
            <a:r>
              <a:rPr lang="ar-SA" sz="1600" b="1" noProof="0" dirty="0">
                <a:solidFill>
                  <a:srgbClr val="000A4C"/>
                </a:solidFill>
              </a:rPr>
              <a:t>  استعادة الثقة والاعتزاز بالقوات المسلحة المصرية.</a:t>
            </a:r>
          </a:p>
          <a:p>
            <a:pPr algn="r" rtl="1">
              <a:defRPr sz="1450">
                <a:solidFill>
                  <a:srgbClr val="192D46"/>
                </a:solidFill>
                <a:latin typeface="Arial"/>
              </a:defRPr>
            </a:pPr>
            <a:endParaRPr lang="ar-SA" sz="1600" b="1" dirty="0">
              <a:solidFill>
                <a:srgbClr val="000A4C"/>
              </a:solidFill>
            </a:endParaRPr>
          </a:p>
          <a:p>
            <a:pPr algn="r" rtl="1">
              <a:defRPr sz="1450">
                <a:solidFill>
                  <a:srgbClr val="192D46"/>
                </a:solidFill>
                <a:latin typeface="Arial"/>
              </a:defRPr>
            </a:pPr>
            <a:endParaRPr lang="ar-SA" sz="1600" b="1" dirty="0">
              <a:solidFill>
                <a:srgbClr val="000A4C"/>
              </a:solidFill>
            </a:endParaRPr>
          </a:p>
          <a:p>
            <a:pPr algn="r" rtl="1">
              <a:defRPr sz="1450">
                <a:solidFill>
                  <a:srgbClr val="192D46"/>
                </a:solidFill>
                <a:latin typeface="Arial"/>
              </a:defRPr>
            </a:pPr>
            <a:r>
              <a:rPr lang="ar-SA" sz="1600" b="1" dirty="0">
                <a:solidFill>
                  <a:srgbClr val="000A4C"/>
                </a:solidFill>
              </a:rPr>
              <a:t>توقيع معاهدة السلام المصرية الإسرائيلية عام 1979.</a:t>
            </a:r>
            <a:br>
              <a:rPr lang="ar-SA" sz="1600" b="1" dirty="0">
                <a:solidFill>
                  <a:srgbClr val="000A4C"/>
                </a:solidFill>
              </a:rPr>
            </a:br>
            <a:endParaRPr lang="ar-SA" sz="1600" b="1" noProof="0" dirty="0">
              <a:solidFill>
                <a:srgbClr val="000A4C"/>
              </a:solidFill>
            </a:endParaRPr>
          </a:p>
        </p:txBody>
      </p:sp>
      <p:sp>
        <p:nvSpPr>
          <p:cNvPr id="14" name="TextBox 12">
            <a:extLst>
              <a:ext uri="{FF2B5EF4-FFF2-40B4-BE49-F238E27FC236}">
                <a16:creationId xmlns:a16="http://schemas.microsoft.com/office/drawing/2014/main" id="{253170B2-B0CC-A5E2-E936-B96E19F4ED35}"/>
              </a:ext>
            </a:extLst>
          </p:cNvPr>
          <p:cNvSpPr txBox="1"/>
          <p:nvPr/>
        </p:nvSpPr>
        <p:spPr>
          <a:xfrm>
            <a:off x="9817772" y="6026087"/>
            <a:ext cx="629248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defRPr sz="1300" b="1">
                <a:solidFill>
                  <a:srgbClr val="192D46"/>
                </a:solidFill>
                <a:latin typeface="Arial"/>
              </a:defRPr>
            </a:pPr>
            <a:r>
              <a:rPr lang="ar-SA" noProof="0" dirty="0"/>
              <a:t>حب الوطن</a:t>
            </a:r>
          </a:p>
        </p:txBody>
      </p:sp>
      <p:sp>
        <p:nvSpPr>
          <p:cNvPr id="15" name="TextBox 12">
            <a:extLst>
              <a:ext uri="{FF2B5EF4-FFF2-40B4-BE49-F238E27FC236}">
                <a16:creationId xmlns:a16="http://schemas.microsoft.com/office/drawing/2014/main" id="{6940B8B4-DF20-7351-D0C3-E06DA6B96435}"/>
              </a:ext>
            </a:extLst>
          </p:cNvPr>
          <p:cNvSpPr txBox="1"/>
          <p:nvPr/>
        </p:nvSpPr>
        <p:spPr>
          <a:xfrm>
            <a:off x="9029102" y="6026087"/>
            <a:ext cx="629248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defRPr sz="1300" b="1">
                <a:solidFill>
                  <a:srgbClr val="192D46"/>
                </a:solidFill>
                <a:latin typeface="Arial"/>
              </a:defRPr>
            </a:pPr>
            <a:r>
              <a:rPr lang="ar-SA" noProof="0" dirty="0"/>
              <a:t>التخطيط الجيد </a:t>
            </a:r>
          </a:p>
        </p:txBody>
      </p:sp>
      <p:sp>
        <p:nvSpPr>
          <p:cNvPr id="16" name="TextBox 12">
            <a:extLst>
              <a:ext uri="{FF2B5EF4-FFF2-40B4-BE49-F238E27FC236}">
                <a16:creationId xmlns:a16="http://schemas.microsoft.com/office/drawing/2014/main" id="{6129EADF-2EF4-7A8C-38B7-08041A966662}"/>
              </a:ext>
            </a:extLst>
          </p:cNvPr>
          <p:cNvSpPr txBox="1"/>
          <p:nvPr/>
        </p:nvSpPr>
        <p:spPr>
          <a:xfrm>
            <a:off x="8219178" y="6026087"/>
            <a:ext cx="629248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defRPr sz="1300" b="1">
                <a:solidFill>
                  <a:srgbClr val="192D46"/>
                </a:solidFill>
                <a:latin typeface="Arial"/>
              </a:defRPr>
            </a:pPr>
            <a:r>
              <a:rPr lang="ar-SA" noProof="0" dirty="0"/>
              <a:t>الصبر والإصرار </a:t>
            </a:r>
          </a:p>
        </p:txBody>
      </p:sp>
      <p:sp>
        <p:nvSpPr>
          <p:cNvPr id="17" name="TextBox 12">
            <a:extLst>
              <a:ext uri="{FF2B5EF4-FFF2-40B4-BE49-F238E27FC236}">
                <a16:creationId xmlns:a16="http://schemas.microsoft.com/office/drawing/2014/main" id="{E9BAE52E-5143-5F08-ABE5-66874C817761}"/>
              </a:ext>
            </a:extLst>
          </p:cNvPr>
          <p:cNvSpPr txBox="1"/>
          <p:nvPr/>
        </p:nvSpPr>
        <p:spPr>
          <a:xfrm>
            <a:off x="7418480" y="6026087"/>
            <a:ext cx="629248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defRPr sz="1300" b="1">
                <a:solidFill>
                  <a:srgbClr val="192D46"/>
                </a:solidFill>
                <a:latin typeface="Arial"/>
              </a:defRPr>
            </a:pPr>
            <a:r>
              <a:rPr lang="ar-SA" noProof="0" dirty="0"/>
              <a:t>العمل الجماعي </a:t>
            </a:r>
          </a:p>
        </p:txBody>
      </p:sp>
    </p:spTree>
    <p:extLst>
      <p:ext uri="{BB962C8B-B14F-4D97-AF65-F5344CB8AC3E}">
        <p14:creationId xmlns:p14="http://schemas.microsoft.com/office/powerpoint/2010/main" val="26621639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AF8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DA801EB-D946-2C23-C204-1F9BBDD2B8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6">
            <a:extLst>
              <a:ext uri="{FF2B5EF4-FFF2-40B4-BE49-F238E27FC236}">
                <a16:creationId xmlns:a16="http://schemas.microsoft.com/office/drawing/2014/main" id="{27E96C8C-494E-9A30-34CA-8336720B95F5}"/>
              </a:ext>
            </a:extLst>
          </p:cNvPr>
          <p:cNvSpPr txBox="1"/>
          <p:nvPr/>
        </p:nvSpPr>
        <p:spPr>
          <a:xfrm>
            <a:off x="3887906" y="1176285"/>
            <a:ext cx="291600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defRPr sz="1450">
                <a:solidFill>
                  <a:srgbClr val="192D46"/>
                </a:solidFill>
                <a:latin typeface="Arial"/>
              </a:defRPr>
            </a:pPr>
            <a:r>
              <a:rPr lang="ar-SA" sz="1600" b="1" noProof="0" dirty="0">
                <a:solidFill>
                  <a:srgbClr val="000A4C"/>
                </a:solidFill>
              </a:rPr>
              <a:t>في السادس من أكتوبر 1973، عبرت القوات المصرية قناة السويس وتمكنت من إقامة رؤوس جسور على الضفة الشرقية، وبدأت مرحلة جديدة من العمليات العسكرية.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9120D6A7-9845-F1E3-14CB-EAD1E7AD3844}"/>
              </a:ext>
            </a:extLst>
          </p:cNvPr>
          <p:cNvSpPr txBox="1"/>
          <p:nvPr/>
        </p:nvSpPr>
        <p:spPr>
          <a:xfrm>
            <a:off x="5140961" y="3039425"/>
            <a:ext cx="1808480" cy="8002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defRPr sz="1300" b="1">
                <a:solidFill>
                  <a:srgbClr val="192D46"/>
                </a:solidFill>
                <a:latin typeface="Arial"/>
              </a:defRPr>
            </a:pPr>
            <a:r>
              <a:rPr lang="ar-SA" sz="2000" noProof="0" dirty="0">
                <a:solidFill>
                  <a:srgbClr val="CD0822"/>
                </a:solidFill>
              </a:rPr>
              <a:t>الاستعداد</a:t>
            </a:r>
            <a:br>
              <a:rPr lang="ar-SA" noProof="0" dirty="0">
                <a:solidFill>
                  <a:srgbClr val="000A4C"/>
                </a:solidFill>
              </a:rPr>
            </a:br>
            <a:r>
              <a:rPr lang="ar-SA" noProof="0" dirty="0">
                <a:solidFill>
                  <a:srgbClr val="000A4C"/>
                </a:solidFill>
              </a:rPr>
              <a:t>تدريب القوات وتجهيز المعدات والخطط العسكرية.</a:t>
            </a:r>
          </a:p>
        </p:txBody>
      </p:sp>
      <p:sp>
        <p:nvSpPr>
          <p:cNvPr id="9" name="TextBox 10">
            <a:extLst>
              <a:ext uri="{FF2B5EF4-FFF2-40B4-BE49-F238E27FC236}">
                <a16:creationId xmlns:a16="http://schemas.microsoft.com/office/drawing/2014/main" id="{E3E5E7A5-A2B6-1EDB-B953-8C291FDD1365}"/>
              </a:ext>
            </a:extLst>
          </p:cNvPr>
          <p:cNvSpPr txBox="1"/>
          <p:nvPr/>
        </p:nvSpPr>
        <p:spPr>
          <a:xfrm>
            <a:off x="7596468" y="1196462"/>
            <a:ext cx="264732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defRPr sz="1450">
                <a:solidFill>
                  <a:srgbClr val="192D46"/>
                </a:solidFill>
                <a:latin typeface="Arial"/>
              </a:defRPr>
            </a:pPr>
            <a:r>
              <a:rPr lang="ar-SA" sz="1600" b="1" noProof="0" dirty="0">
                <a:solidFill>
                  <a:srgbClr val="000A4C"/>
                </a:solidFill>
              </a:rPr>
              <a:t>حرب أكتوبر هي الحرب التي بدأت في </a:t>
            </a:r>
            <a:r>
              <a:rPr lang="ar-SA" sz="1600" b="1" noProof="0" dirty="0">
                <a:solidFill>
                  <a:srgbClr val="CD0822"/>
                </a:solidFill>
              </a:rPr>
              <a:t>6 أكتوبر 1973</a:t>
            </a:r>
            <a:r>
              <a:rPr lang="ar-SA" sz="1600" b="1" noProof="0" dirty="0">
                <a:solidFill>
                  <a:srgbClr val="000A4C"/>
                </a:solidFill>
              </a:rPr>
              <a:t>، عندما عبرت القوات المصرية قناة السويس وبدأت عمليات عسكرية لاستعادة الأراضي المصرية التي احتلتها إسرائيل عام 1967.</a:t>
            </a:r>
          </a:p>
        </p:txBody>
      </p:sp>
      <p:sp>
        <p:nvSpPr>
          <p:cNvPr id="11" name="TextBox 11">
            <a:extLst>
              <a:ext uri="{FF2B5EF4-FFF2-40B4-BE49-F238E27FC236}">
                <a16:creationId xmlns:a16="http://schemas.microsoft.com/office/drawing/2014/main" id="{5482E411-DD5C-D464-55C3-4FEA6628C58D}"/>
              </a:ext>
            </a:extLst>
          </p:cNvPr>
          <p:cNvSpPr txBox="1"/>
          <p:nvPr/>
        </p:nvSpPr>
        <p:spPr>
          <a:xfrm>
            <a:off x="8544648" y="3304749"/>
            <a:ext cx="1598516" cy="16804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rtl="1">
              <a:lnSpc>
                <a:spcPct val="80000"/>
              </a:lnSpc>
              <a:defRPr sz="1300" b="1">
                <a:solidFill>
                  <a:srgbClr val="192D46"/>
                </a:solidFill>
                <a:latin typeface="Arial"/>
              </a:defRPr>
            </a:pPr>
            <a:r>
              <a:rPr lang="ar-SA" sz="1600" noProof="0" dirty="0">
                <a:solidFill>
                  <a:srgbClr val="000A4C"/>
                </a:solidFill>
              </a:rPr>
              <a:t>تاريخ الحرب</a:t>
            </a:r>
          </a:p>
          <a:p>
            <a:pPr algn="ctr" rtl="1">
              <a:lnSpc>
                <a:spcPct val="80000"/>
              </a:lnSpc>
              <a:defRPr sz="1300" b="1">
                <a:solidFill>
                  <a:srgbClr val="192D46"/>
                </a:solidFill>
                <a:latin typeface="Arial"/>
              </a:defRPr>
            </a:pPr>
            <a:r>
              <a:rPr lang="ar-SA" sz="1600" noProof="0" dirty="0"/>
              <a:t> </a:t>
            </a:r>
            <a:r>
              <a:rPr lang="ar-SA" sz="1600" noProof="0" dirty="0">
                <a:solidFill>
                  <a:srgbClr val="CD0822"/>
                </a:solidFill>
              </a:rPr>
              <a:t>6 أكتوبر 1973</a:t>
            </a:r>
            <a:br>
              <a:rPr lang="ar-SA" sz="1600" noProof="0" dirty="0">
                <a:solidFill>
                  <a:srgbClr val="CD0822"/>
                </a:solidFill>
              </a:rPr>
            </a:br>
            <a:endParaRPr lang="ar-SA" sz="1600" noProof="0" dirty="0">
              <a:solidFill>
                <a:srgbClr val="CD0822"/>
              </a:solidFill>
            </a:endParaRPr>
          </a:p>
          <a:p>
            <a:pPr algn="ctr" rtl="1">
              <a:lnSpc>
                <a:spcPct val="80000"/>
              </a:lnSpc>
              <a:defRPr sz="1300" b="1">
                <a:solidFill>
                  <a:srgbClr val="192D46"/>
                </a:solidFill>
                <a:latin typeface="Arial"/>
              </a:defRPr>
            </a:pPr>
            <a:r>
              <a:rPr lang="ar-SA" sz="1600" noProof="0" dirty="0">
                <a:solidFill>
                  <a:srgbClr val="003F18"/>
                </a:solidFill>
              </a:rPr>
              <a:t>الموافق</a:t>
            </a:r>
          </a:p>
          <a:p>
            <a:pPr algn="ctr" rtl="1">
              <a:lnSpc>
                <a:spcPct val="80000"/>
              </a:lnSpc>
              <a:defRPr sz="1300" b="1">
                <a:solidFill>
                  <a:srgbClr val="192D46"/>
                </a:solidFill>
                <a:latin typeface="Arial"/>
              </a:defRPr>
            </a:pPr>
            <a:r>
              <a:rPr lang="ar-SA" sz="1600" noProof="0" dirty="0">
                <a:solidFill>
                  <a:srgbClr val="003F18"/>
                </a:solidFill>
              </a:rPr>
              <a:t> 10 رمضان 1393ه</a:t>
            </a:r>
            <a:r>
              <a:rPr lang="ar-SA" sz="1600" noProof="0" dirty="0"/>
              <a:t>ـ</a:t>
            </a:r>
            <a:br>
              <a:rPr lang="ar-SA" sz="1600" noProof="0" dirty="0"/>
            </a:br>
            <a:endParaRPr lang="ar-SA" sz="1600" noProof="0" dirty="0"/>
          </a:p>
          <a:p>
            <a:pPr algn="ctr" rtl="1">
              <a:lnSpc>
                <a:spcPct val="80000"/>
              </a:lnSpc>
              <a:defRPr sz="1300" b="1">
                <a:solidFill>
                  <a:srgbClr val="192D46"/>
                </a:solidFill>
                <a:latin typeface="Arial"/>
              </a:defRPr>
            </a:pPr>
            <a:r>
              <a:rPr lang="ar-SA" sz="1600" noProof="0" dirty="0">
                <a:solidFill>
                  <a:srgbClr val="000A4C"/>
                </a:solidFill>
              </a:rPr>
              <a:t>الجبهة المصرية</a:t>
            </a:r>
          </a:p>
          <a:p>
            <a:pPr algn="ctr" rtl="1">
              <a:lnSpc>
                <a:spcPct val="80000"/>
              </a:lnSpc>
              <a:defRPr sz="1300" b="1">
                <a:solidFill>
                  <a:srgbClr val="192D46"/>
                </a:solidFill>
                <a:latin typeface="Arial"/>
              </a:defRPr>
            </a:pPr>
            <a:r>
              <a:rPr lang="ar-SA" sz="1600" noProof="0" dirty="0"/>
              <a:t> </a:t>
            </a:r>
            <a:r>
              <a:rPr lang="ar-SA" sz="1600" noProof="0" dirty="0">
                <a:solidFill>
                  <a:srgbClr val="CD0822"/>
                </a:solidFill>
              </a:rPr>
              <a:t>قناة السويس وسيناء</a:t>
            </a:r>
          </a:p>
        </p:txBody>
      </p:sp>
      <p:sp>
        <p:nvSpPr>
          <p:cNvPr id="12" name="TextBox 7">
            <a:extLst>
              <a:ext uri="{FF2B5EF4-FFF2-40B4-BE49-F238E27FC236}">
                <a16:creationId xmlns:a16="http://schemas.microsoft.com/office/drawing/2014/main" id="{4338B840-5027-4F44-CBBE-1F10F171417C}"/>
              </a:ext>
            </a:extLst>
          </p:cNvPr>
          <p:cNvSpPr txBox="1"/>
          <p:nvPr/>
        </p:nvSpPr>
        <p:spPr>
          <a:xfrm>
            <a:off x="5140961" y="3839644"/>
            <a:ext cx="1808480" cy="8002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defRPr sz="1300" b="1">
                <a:solidFill>
                  <a:srgbClr val="192D46"/>
                </a:solidFill>
                <a:latin typeface="Arial"/>
              </a:defRPr>
            </a:pPr>
            <a:r>
              <a:rPr lang="ar-SA" sz="2000" noProof="0" dirty="0">
                <a:solidFill>
                  <a:srgbClr val="CD0822"/>
                </a:solidFill>
              </a:rPr>
              <a:t>عبور القناة</a:t>
            </a:r>
            <a:br>
              <a:rPr lang="ar-SA" noProof="0" dirty="0">
                <a:solidFill>
                  <a:srgbClr val="000A4C"/>
                </a:solidFill>
              </a:rPr>
            </a:br>
            <a:r>
              <a:rPr lang="ar-SA" noProof="0" dirty="0">
                <a:solidFill>
                  <a:srgbClr val="000A4C"/>
                </a:solidFill>
              </a:rPr>
              <a:t>عبرت القوات المصرية قناة السويس بالمراكب المطاطية.</a:t>
            </a:r>
          </a:p>
        </p:txBody>
      </p:sp>
      <p:sp>
        <p:nvSpPr>
          <p:cNvPr id="13" name="TextBox 7">
            <a:extLst>
              <a:ext uri="{FF2B5EF4-FFF2-40B4-BE49-F238E27FC236}">
                <a16:creationId xmlns:a16="http://schemas.microsoft.com/office/drawing/2014/main" id="{67247A8E-146D-5CFD-31E5-B5F25D01F820}"/>
              </a:ext>
            </a:extLst>
          </p:cNvPr>
          <p:cNvSpPr txBox="1"/>
          <p:nvPr/>
        </p:nvSpPr>
        <p:spPr>
          <a:xfrm>
            <a:off x="5092193" y="4696502"/>
            <a:ext cx="1808480" cy="10002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defRPr sz="1300" b="1">
                <a:solidFill>
                  <a:srgbClr val="192D46"/>
                </a:solidFill>
                <a:latin typeface="Arial"/>
              </a:defRPr>
            </a:pPr>
            <a:r>
              <a:rPr lang="ar-SA" sz="2000" noProof="0" dirty="0">
                <a:solidFill>
                  <a:srgbClr val="CD0822"/>
                </a:solidFill>
              </a:rPr>
              <a:t>فتح الثغرات</a:t>
            </a:r>
            <a:br>
              <a:rPr lang="ar-SA" noProof="0" dirty="0">
                <a:solidFill>
                  <a:srgbClr val="000A4C"/>
                </a:solidFill>
              </a:rPr>
            </a:br>
            <a:r>
              <a:rPr lang="ar-SA" noProof="0" dirty="0">
                <a:solidFill>
                  <a:srgbClr val="000A4C"/>
                </a:solidFill>
              </a:rPr>
              <a:t>استخدمت القوات المصرية مياه القناة في فتح ثغرات في الساتر الترابي</a:t>
            </a:r>
          </a:p>
        </p:txBody>
      </p:sp>
      <p:sp>
        <p:nvSpPr>
          <p:cNvPr id="14" name="TextBox 7">
            <a:extLst>
              <a:ext uri="{FF2B5EF4-FFF2-40B4-BE49-F238E27FC236}">
                <a16:creationId xmlns:a16="http://schemas.microsoft.com/office/drawing/2014/main" id="{E8B4FF88-D1DE-C586-5454-18F933D79CDA}"/>
              </a:ext>
            </a:extLst>
          </p:cNvPr>
          <p:cNvSpPr txBox="1"/>
          <p:nvPr/>
        </p:nvSpPr>
        <p:spPr>
          <a:xfrm>
            <a:off x="5140961" y="5696776"/>
            <a:ext cx="1808480" cy="8002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defRPr sz="1300" b="1">
                <a:solidFill>
                  <a:srgbClr val="192D46"/>
                </a:solidFill>
                <a:latin typeface="Arial"/>
              </a:defRPr>
            </a:pPr>
            <a:r>
              <a:rPr lang="ar-SA" sz="2000" noProof="0" dirty="0">
                <a:solidFill>
                  <a:srgbClr val="CD0822"/>
                </a:solidFill>
              </a:rPr>
              <a:t>إنشاء الكباري</a:t>
            </a:r>
            <a:br>
              <a:rPr lang="ar-SA" noProof="0" dirty="0">
                <a:solidFill>
                  <a:srgbClr val="000A4C"/>
                </a:solidFill>
              </a:rPr>
            </a:br>
            <a:r>
              <a:rPr lang="ar-SA" noProof="0" dirty="0">
                <a:solidFill>
                  <a:srgbClr val="000A4C"/>
                </a:solidFill>
              </a:rPr>
              <a:t>تم إنشاء كباري لعبور المعدات الثقيلة والدبابات.</a:t>
            </a:r>
          </a:p>
        </p:txBody>
      </p:sp>
      <p:sp>
        <p:nvSpPr>
          <p:cNvPr id="15" name="TextBox 7">
            <a:extLst>
              <a:ext uri="{FF2B5EF4-FFF2-40B4-BE49-F238E27FC236}">
                <a16:creationId xmlns:a16="http://schemas.microsoft.com/office/drawing/2014/main" id="{9C92259E-CDBE-CA56-2397-74E3B34DEED6}"/>
              </a:ext>
            </a:extLst>
          </p:cNvPr>
          <p:cNvSpPr txBox="1"/>
          <p:nvPr/>
        </p:nvSpPr>
        <p:spPr>
          <a:xfrm>
            <a:off x="5140961" y="6496995"/>
            <a:ext cx="1808480" cy="8002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defRPr sz="1300" b="1">
                <a:solidFill>
                  <a:srgbClr val="192D46"/>
                </a:solidFill>
                <a:latin typeface="Arial"/>
              </a:defRPr>
            </a:pPr>
            <a:r>
              <a:rPr lang="ar-SA" sz="2000" noProof="0" dirty="0">
                <a:solidFill>
                  <a:srgbClr val="CD0822"/>
                </a:solidFill>
              </a:rPr>
              <a:t>تقدم القوات</a:t>
            </a:r>
            <a:br>
              <a:rPr lang="ar-SA" noProof="0" dirty="0">
                <a:solidFill>
                  <a:srgbClr val="000A4C"/>
                </a:solidFill>
              </a:rPr>
            </a:br>
            <a:r>
              <a:rPr lang="ar-SA" noProof="0" dirty="0">
                <a:solidFill>
                  <a:srgbClr val="000A4C"/>
                </a:solidFill>
              </a:rPr>
              <a:t>بدأت القوات في التقدم داخل سيناء.</a:t>
            </a:r>
          </a:p>
        </p:txBody>
      </p:sp>
      <p:sp>
        <p:nvSpPr>
          <p:cNvPr id="16" name="TextBox 7">
            <a:extLst>
              <a:ext uri="{FF2B5EF4-FFF2-40B4-BE49-F238E27FC236}">
                <a16:creationId xmlns:a16="http://schemas.microsoft.com/office/drawing/2014/main" id="{634A1B26-DB25-B51B-F467-B48E9BA58241}"/>
              </a:ext>
            </a:extLst>
          </p:cNvPr>
          <p:cNvSpPr txBox="1"/>
          <p:nvPr/>
        </p:nvSpPr>
        <p:spPr>
          <a:xfrm>
            <a:off x="292608" y="1173445"/>
            <a:ext cx="2064521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 sz="1300" b="1">
                <a:solidFill>
                  <a:srgbClr val="192D46"/>
                </a:solidFill>
                <a:latin typeface="Arial"/>
              </a:defRPr>
            </a:pPr>
            <a:r>
              <a:rPr lang="ar-SA" sz="1600" b="1" dirty="0">
                <a:solidFill>
                  <a:srgbClr val="CD0822"/>
                </a:solidFill>
              </a:rPr>
              <a:t>6 أكتوبر 1973</a:t>
            </a:r>
            <a:endParaRPr lang="ar-SA" sz="1600" b="1" dirty="0">
              <a:solidFill>
                <a:srgbClr val="000A4C"/>
              </a:solidFill>
            </a:endParaRPr>
          </a:p>
          <a:p>
            <a:pPr algn="r" rtl="1">
              <a:defRPr sz="1300" b="1">
                <a:solidFill>
                  <a:srgbClr val="192D46"/>
                </a:solidFill>
                <a:latin typeface="Arial"/>
              </a:defRPr>
            </a:pPr>
            <a:r>
              <a:rPr lang="ar-SA" sz="1200" b="1" dirty="0">
                <a:solidFill>
                  <a:srgbClr val="000A4C"/>
                </a:solidFill>
              </a:rPr>
              <a:t> </a:t>
            </a:r>
            <a:r>
              <a:rPr lang="ar-SA" sz="1300" b="1" dirty="0">
                <a:solidFill>
                  <a:srgbClr val="000A4C"/>
                </a:solidFill>
              </a:rPr>
              <a:t>بدء العمليات العسكرية وعبور القوات المصرية قناة السويس.</a:t>
            </a:r>
            <a:endParaRPr lang="ar-SA" sz="1300" noProof="0" dirty="0">
              <a:solidFill>
                <a:srgbClr val="000A4C"/>
              </a:solidFill>
            </a:endParaRPr>
          </a:p>
        </p:txBody>
      </p:sp>
      <p:sp>
        <p:nvSpPr>
          <p:cNvPr id="17" name="TextBox 7">
            <a:extLst>
              <a:ext uri="{FF2B5EF4-FFF2-40B4-BE49-F238E27FC236}">
                <a16:creationId xmlns:a16="http://schemas.microsoft.com/office/drawing/2014/main" id="{C8D0773A-6770-F2AB-28FF-0C20F10D87E3}"/>
              </a:ext>
            </a:extLst>
          </p:cNvPr>
          <p:cNvSpPr txBox="1"/>
          <p:nvPr/>
        </p:nvSpPr>
        <p:spPr>
          <a:xfrm>
            <a:off x="34819" y="2023806"/>
            <a:ext cx="232231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 sz="1300" b="1">
                <a:solidFill>
                  <a:srgbClr val="192D46"/>
                </a:solidFill>
                <a:latin typeface="Arial"/>
              </a:defRPr>
            </a:pPr>
            <a:r>
              <a:rPr lang="ar-SA" sz="1600" noProof="0" dirty="0">
                <a:solidFill>
                  <a:srgbClr val="CD0822"/>
                </a:solidFill>
              </a:rPr>
              <a:t>إقامة رؤوس جسور </a:t>
            </a:r>
          </a:p>
          <a:p>
            <a:pPr algn="r" rtl="1">
              <a:defRPr sz="1300" b="1">
                <a:solidFill>
                  <a:srgbClr val="192D46"/>
                </a:solidFill>
                <a:latin typeface="Arial"/>
              </a:defRPr>
            </a:pPr>
            <a:r>
              <a:rPr lang="ar-SA" sz="1300" noProof="0" dirty="0">
                <a:solidFill>
                  <a:srgbClr val="000A4C"/>
                </a:solidFill>
              </a:rPr>
              <a:t>تمكنت القوات المصرية من </a:t>
            </a:r>
            <a:r>
              <a:rPr lang="ar-SA" sz="1300" dirty="0">
                <a:solidFill>
                  <a:srgbClr val="000A4C"/>
                </a:solidFill>
              </a:rPr>
              <a:t>إقامة رؤوس جسور </a:t>
            </a:r>
            <a:r>
              <a:rPr lang="ar-SA" sz="1300" noProof="0" dirty="0">
                <a:solidFill>
                  <a:srgbClr val="000A4C"/>
                </a:solidFill>
              </a:rPr>
              <a:t>على الضفة الشرقية للقناة.</a:t>
            </a:r>
          </a:p>
        </p:txBody>
      </p:sp>
      <p:sp>
        <p:nvSpPr>
          <p:cNvPr id="18" name="TextBox 7">
            <a:extLst>
              <a:ext uri="{FF2B5EF4-FFF2-40B4-BE49-F238E27FC236}">
                <a16:creationId xmlns:a16="http://schemas.microsoft.com/office/drawing/2014/main" id="{E1809392-7FFE-AD1B-FE9B-346F31D3CBE7}"/>
              </a:ext>
            </a:extLst>
          </p:cNvPr>
          <p:cNvSpPr txBox="1"/>
          <p:nvPr/>
        </p:nvSpPr>
        <p:spPr>
          <a:xfrm>
            <a:off x="157028" y="3024035"/>
            <a:ext cx="2200101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 sz="1300" b="1">
                <a:solidFill>
                  <a:srgbClr val="192D46"/>
                </a:solidFill>
                <a:latin typeface="Arial"/>
              </a:defRPr>
            </a:pPr>
            <a:r>
              <a:rPr lang="ar-SA" sz="1600" noProof="0" dirty="0">
                <a:solidFill>
                  <a:srgbClr val="CD0822"/>
                </a:solidFill>
              </a:rPr>
              <a:t>عمليات على الجبهتين</a:t>
            </a:r>
          </a:p>
          <a:p>
            <a:pPr algn="r" rtl="1">
              <a:defRPr sz="1300" b="1">
                <a:solidFill>
                  <a:srgbClr val="192D46"/>
                </a:solidFill>
                <a:latin typeface="Arial"/>
              </a:defRPr>
            </a:pPr>
            <a:r>
              <a:rPr lang="ar-SA" sz="1300" noProof="0" dirty="0">
                <a:solidFill>
                  <a:srgbClr val="000A4C"/>
                </a:solidFill>
              </a:rPr>
              <a:t>تطور العمليات العسكرية على الجبهتين المصرية والسورية.</a:t>
            </a:r>
          </a:p>
        </p:txBody>
      </p:sp>
      <p:sp>
        <p:nvSpPr>
          <p:cNvPr id="19" name="TextBox 7">
            <a:extLst>
              <a:ext uri="{FF2B5EF4-FFF2-40B4-BE49-F238E27FC236}">
                <a16:creationId xmlns:a16="http://schemas.microsoft.com/office/drawing/2014/main" id="{8C06F95E-5D6A-480A-1459-CE867FB3ECEF}"/>
              </a:ext>
            </a:extLst>
          </p:cNvPr>
          <p:cNvSpPr txBox="1"/>
          <p:nvPr/>
        </p:nvSpPr>
        <p:spPr>
          <a:xfrm>
            <a:off x="548649" y="3993532"/>
            <a:ext cx="180848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 sz="1300" b="1">
                <a:solidFill>
                  <a:srgbClr val="192D46"/>
                </a:solidFill>
                <a:latin typeface="Arial"/>
              </a:defRPr>
            </a:pPr>
            <a:r>
              <a:rPr lang="ar-SA" sz="1600" dirty="0">
                <a:solidFill>
                  <a:srgbClr val="CD0822"/>
                </a:solidFill>
              </a:rPr>
              <a:t>قرارات لوقف إطلاق النار</a:t>
            </a:r>
            <a:endParaRPr lang="ar-SA" sz="1600" noProof="0" dirty="0">
              <a:solidFill>
                <a:srgbClr val="CD0822"/>
              </a:solidFill>
            </a:endParaRPr>
          </a:p>
          <a:p>
            <a:pPr algn="r" rtl="1">
              <a:defRPr sz="1300" b="1">
                <a:solidFill>
                  <a:srgbClr val="192D46"/>
                </a:solidFill>
                <a:latin typeface="Arial"/>
              </a:defRPr>
            </a:pPr>
            <a:r>
              <a:rPr lang="ar-SA" sz="1300" noProof="0" dirty="0">
                <a:solidFill>
                  <a:srgbClr val="000A4C"/>
                </a:solidFill>
              </a:rPr>
              <a:t>صدور قرارات لوقف إطلاق النار خلال أكتوبر 1973.</a:t>
            </a:r>
          </a:p>
        </p:txBody>
      </p:sp>
      <p:sp>
        <p:nvSpPr>
          <p:cNvPr id="20" name="TextBox 7">
            <a:extLst>
              <a:ext uri="{FF2B5EF4-FFF2-40B4-BE49-F238E27FC236}">
                <a16:creationId xmlns:a16="http://schemas.microsoft.com/office/drawing/2014/main" id="{8534B3D1-D97C-DFD2-7067-29850208A42A}"/>
              </a:ext>
            </a:extLst>
          </p:cNvPr>
          <p:cNvSpPr txBox="1"/>
          <p:nvPr/>
        </p:nvSpPr>
        <p:spPr>
          <a:xfrm>
            <a:off x="72665" y="4904184"/>
            <a:ext cx="2284464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 sz="1300" b="1">
                <a:solidFill>
                  <a:srgbClr val="192D46"/>
                </a:solidFill>
                <a:latin typeface="Arial"/>
              </a:defRPr>
            </a:pPr>
            <a:r>
              <a:rPr lang="ar-SA" sz="1600" dirty="0">
                <a:solidFill>
                  <a:srgbClr val="CD0822"/>
                </a:solidFill>
              </a:rPr>
              <a:t>فت</a:t>
            </a:r>
            <a:r>
              <a:rPr lang="ar-SA" sz="1600" noProof="0" dirty="0">
                <a:solidFill>
                  <a:srgbClr val="CD0822"/>
                </a:solidFill>
              </a:rPr>
              <a:t>ح الطريق للمفاوضات</a:t>
            </a:r>
            <a:br>
              <a:rPr lang="ar-SA" noProof="0" dirty="0">
                <a:solidFill>
                  <a:srgbClr val="000A4C"/>
                </a:solidFill>
              </a:rPr>
            </a:br>
            <a:r>
              <a:rPr lang="ar-SA" noProof="0" dirty="0">
                <a:solidFill>
                  <a:srgbClr val="000A4C"/>
                </a:solidFill>
              </a:rPr>
              <a:t>ساهمت الحرب في فتح طريق المفاوضات السياسية</a:t>
            </a:r>
          </a:p>
        </p:txBody>
      </p:sp>
    </p:spTree>
    <p:extLst>
      <p:ext uri="{BB962C8B-B14F-4D97-AF65-F5344CB8AC3E}">
        <p14:creationId xmlns:p14="http://schemas.microsoft.com/office/powerpoint/2010/main" val="12458171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E4F02B01-F9B1-30EA-53E4-6B570708863B}"/>
              </a:ext>
            </a:extLst>
          </p:cNvPr>
          <p:cNvSpPr/>
          <p:nvPr/>
        </p:nvSpPr>
        <p:spPr>
          <a:xfrm>
            <a:off x="0" y="-1"/>
            <a:ext cx="10768405" cy="755967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ar-SA" noProof="0" dirty="0">
              <a:latin typeface="Harmattan" panose="01000503000000020003" pitchFamily="2" charset="-78"/>
              <a:cs typeface="Harmattan" panose="01000503000000020003" pitchFamily="2" charset="-78"/>
            </a:endParaRPr>
          </a:p>
        </p:txBody>
      </p:sp>
      <p:pic>
        <p:nvPicPr>
          <p:cNvPr id="4" name="رسم 3" descr="آلة كاتبة مع تعبئة خالصة">
            <a:extLst>
              <a:ext uri="{FF2B5EF4-FFF2-40B4-BE49-F238E27FC236}">
                <a16:creationId xmlns:a16="http://schemas.microsoft.com/office/drawing/2014/main" id="{D0FE83C5-862A-0A37-53F3-22C9126DAA1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885593" y="872427"/>
            <a:ext cx="1522676" cy="1522676"/>
          </a:xfrm>
          <a:prstGeom prst="rect">
            <a:avLst/>
          </a:prstGeom>
        </p:spPr>
      </p:pic>
      <p:grpSp>
        <p:nvGrpSpPr>
          <p:cNvPr id="10" name="مجموعة 9">
            <a:extLst>
              <a:ext uri="{FF2B5EF4-FFF2-40B4-BE49-F238E27FC236}">
                <a16:creationId xmlns:a16="http://schemas.microsoft.com/office/drawing/2014/main" id="{AB473698-B458-CAF8-26AB-906316667477}"/>
              </a:ext>
            </a:extLst>
          </p:cNvPr>
          <p:cNvGrpSpPr/>
          <p:nvPr/>
        </p:nvGrpSpPr>
        <p:grpSpPr>
          <a:xfrm>
            <a:off x="3298218" y="3670665"/>
            <a:ext cx="4095375" cy="3315303"/>
            <a:chOff x="3298218" y="3670665"/>
            <a:chExt cx="4095375" cy="3315303"/>
          </a:xfrm>
        </p:grpSpPr>
        <p:pic>
          <p:nvPicPr>
            <p:cNvPr id="3" name="رسم 2">
              <a:extLst>
                <a:ext uri="{FF2B5EF4-FFF2-40B4-BE49-F238E27FC236}">
                  <a16:creationId xmlns:a16="http://schemas.microsoft.com/office/drawing/2014/main" id="{28D7161D-6F21-71FF-73AB-F9E0863AAB5A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flipH="1">
              <a:off x="3298218" y="3670665"/>
              <a:ext cx="4095375" cy="3315303"/>
            </a:xfrm>
            <a:prstGeom prst="rect">
              <a:avLst/>
            </a:prstGeom>
          </p:spPr>
        </p:pic>
        <p:pic>
          <p:nvPicPr>
            <p:cNvPr id="9" name="صورة 8">
              <a:extLst>
                <a:ext uri="{FF2B5EF4-FFF2-40B4-BE49-F238E27FC236}">
                  <a16:creationId xmlns:a16="http://schemas.microsoft.com/office/drawing/2014/main" id="{D08B3202-CC61-DB9C-2CAB-BD3B925A8F3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453050" y="4639408"/>
              <a:ext cx="1103472" cy="1377815"/>
            </a:xfrm>
            <a:prstGeom prst="rect">
              <a:avLst/>
            </a:prstGeom>
          </p:spPr>
        </p:pic>
      </p:grpSp>
      <p:pic>
        <p:nvPicPr>
          <p:cNvPr id="12" name="صورة 11">
            <a:extLst>
              <a:ext uri="{FF2B5EF4-FFF2-40B4-BE49-F238E27FC236}">
                <a16:creationId xmlns:a16="http://schemas.microsoft.com/office/drawing/2014/main" id="{4818AB54-886C-AE97-0539-1DDC7E214D9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9183" y="573707"/>
            <a:ext cx="6194073" cy="2316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45651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ستطيل 2">
            <a:extLst>
              <a:ext uri="{FF2B5EF4-FFF2-40B4-BE49-F238E27FC236}">
                <a16:creationId xmlns:a16="http://schemas.microsoft.com/office/drawing/2014/main" id="{B4D62E6E-6847-0675-56F4-9DA0FD7D80D5}"/>
              </a:ext>
            </a:extLst>
          </p:cNvPr>
          <p:cNvSpPr/>
          <p:nvPr/>
        </p:nvSpPr>
        <p:spPr>
          <a:xfrm>
            <a:off x="2" y="2"/>
            <a:ext cx="10691813" cy="75596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noProof="0" dirty="0">
              <a:latin typeface="Harmattan" panose="01000503000000020003" pitchFamily="2" charset="-78"/>
              <a:cs typeface="Harmattan" panose="01000503000000020003" pitchFamily="2" charset="-78"/>
            </a:endParaRPr>
          </a:p>
        </p:txBody>
      </p:sp>
      <p:pic>
        <p:nvPicPr>
          <p:cNvPr id="5" name="صورة 4">
            <a:extLst>
              <a:ext uri="{FF2B5EF4-FFF2-40B4-BE49-F238E27FC236}">
                <a16:creationId xmlns:a16="http://schemas.microsoft.com/office/drawing/2014/main" id="{20840D0D-8AF2-2A3F-366D-B76454B5CBA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-1" y="215758"/>
            <a:ext cx="10691814" cy="7471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91675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ستطيل 4">
            <a:extLst>
              <a:ext uri="{FF2B5EF4-FFF2-40B4-BE49-F238E27FC236}">
                <a16:creationId xmlns:a16="http://schemas.microsoft.com/office/drawing/2014/main" id="{481AADFD-D526-0AF3-EF03-FD42936448B3}"/>
              </a:ext>
            </a:extLst>
          </p:cNvPr>
          <p:cNvSpPr/>
          <p:nvPr/>
        </p:nvSpPr>
        <p:spPr>
          <a:xfrm>
            <a:off x="0" y="0"/>
            <a:ext cx="10691813" cy="7559675"/>
          </a:xfrm>
          <a:prstGeom prst="rect">
            <a:avLst/>
          </a:prstGeom>
          <a:solidFill>
            <a:srgbClr val="00233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endParaRPr lang="ar-SA" noProof="0" dirty="0">
              <a:latin typeface="Harmattan" panose="01000503000000020003" pitchFamily="2" charset="-78"/>
              <a:cs typeface="Harmattan" panose="01000503000000020003" pitchFamily="2" charset="-78"/>
            </a:endParaRPr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8197C538-F605-4470-B8E7-E81A57470B0C}"/>
              </a:ext>
            </a:extLst>
          </p:cNvPr>
          <p:cNvSpPr txBox="1"/>
          <p:nvPr/>
        </p:nvSpPr>
        <p:spPr>
          <a:xfrm>
            <a:off x="1948382" y="4803844"/>
            <a:ext cx="6795053" cy="5815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SA" sz="1579" b="1" noProof="0" dirty="0">
                <a:solidFill>
                  <a:srgbClr val="00FF85"/>
                </a:solidFill>
                <a:latin typeface="Harmattan" panose="01000503000000020003" pitchFamily="2" charset="-78"/>
                <a:cs typeface="Harmattan" panose="01000503000000020003" pitchFamily="2" charset="-78"/>
              </a:rPr>
              <a:t>الخطوط  المستخدمة   في القالب </a:t>
            </a:r>
          </a:p>
          <a:p>
            <a:pPr algn="ctr" rtl="1"/>
            <a:r>
              <a:rPr lang="ar-SA" sz="1200" b="1" noProof="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Harmattan</a:t>
            </a:r>
            <a:r>
              <a:rPr lang="ar-SA" sz="1600" b="1" noProof="0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ar-SA" sz="1600" b="1" noProof="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الرابط</a:t>
            </a:r>
            <a:endParaRPr lang="ar-SA" sz="1600" b="1" noProof="0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" name="مجموعة 1">
            <a:extLst>
              <a:ext uri="{FF2B5EF4-FFF2-40B4-BE49-F238E27FC236}">
                <a16:creationId xmlns:a16="http://schemas.microsoft.com/office/drawing/2014/main" id="{24ECBBBA-6F20-B561-97FE-277B26437ACC}"/>
              </a:ext>
            </a:extLst>
          </p:cNvPr>
          <p:cNvGrpSpPr/>
          <p:nvPr/>
        </p:nvGrpSpPr>
        <p:grpSpPr>
          <a:xfrm>
            <a:off x="2266804" y="5867966"/>
            <a:ext cx="6158205" cy="1356452"/>
            <a:chOff x="2948473" y="5146985"/>
            <a:chExt cx="6158205" cy="1356452"/>
          </a:xfrm>
        </p:grpSpPr>
        <p:sp>
          <p:nvSpPr>
            <p:cNvPr id="4" name="مستطيل: زوايا مستديرة 3">
              <a:extLst>
                <a:ext uri="{FF2B5EF4-FFF2-40B4-BE49-F238E27FC236}">
                  <a16:creationId xmlns:a16="http://schemas.microsoft.com/office/drawing/2014/main" id="{C271014F-2CEE-97B9-A158-6F4A5DCEB1EE}"/>
                </a:ext>
              </a:extLst>
            </p:cNvPr>
            <p:cNvSpPr/>
            <p:nvPr/>
          </p:nvSpPr>
          <p:spPr>
            <a:xfrm>
              <a:off x="2948473" y="5146985"/>
              <a:ext cx="6158205" cy="1356452"/>
            </a:xfrm>
            <a:prstGeom prst="roundRect">
              <a:avLst/>
            </a:prstGeom>
            <a:noFill/>
            <a:ln>
              <a:solidFill>
                <a:srgbClr val="00FF8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 noProof="0" dirty="0">
                <a:latin typeface="Harmattan" panose="01000503000000020003" pitchFamily="2" charset="-78"/>
                <a:cs typeface="Harmattan" panose="01000503000000020003" pitchFamily="2" charset="-78"/>
              </a:endParaRPr>
            </a:p>
          </p:txBody>
        </p:sp>
        <p:sp>
          <p:nvSpPr>
            <p:cNvPr id="8" name="مربع نص 7">
              <a:extLst>
                <a:ext uri="{FF2B5EF4-FFF2-40B4-BE49-F238E27FC236}">
                  <a16:creationId xmlns:a16="http://schemas.microsoft.com/office/drawing/2014/main" id="{BABF9B4D-3A8C-0F47-58C8-48D769647876}"/>
                </a:ext>
              </a:extLst>
            </p:cNvPr>
            <p:cNvSpPr txBox="1"/>
            <p:nvPr/>
          </p:nvSpPr>
          <p:spPr>
            <a:xfrm>
              <a:off x="3447393" y="5272906"/>
              <a:ext cx="4528458" cy="95410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/>
              <a:br>
                <a:rPr lang="ar-SA" sz="1400" i="1" noProof="0" dirty="0">
                  <a:solidFill>
                    <a:schemeClr val="bg1"/>
                  </a:solidFill>
                  <a:effectLst/>
                  <a:latin typeface="Harmattan" panose="01000503000000020003" pitchFamily="2" charset="-78"/>
                  <a:cs typeface="Harmattan" panose="01000503000000020003" pitchFamily="2" charset="-78"/>
                </a:rPr>
              </a:br>
              <a:r>
                <a:rPr lang="ar-SA" sz="1400" i="1" noProof="0" dirty="0">
                  <a:solidFill>
                    <a:schemeClr val="bg1"/>
                  </a:solidFill>
                  <a:effectLst/>
                  <a:latin typeface="Harmattan" panose="01000503000000020003" pitchFamily="2" charset="-78"/>
                  <a:cs typeface="Harmattan" panose="01000503000000020003" pitchFamily="2" charset="-78"/>
                </a:rPr>
                <a:t>تم تصميم هذا القالب بواسطة موقع انجز ingez-ppt  ولا يحق لأي شخص إعادة نشر أو توزيع ملفات القوالب أو إصدارات معدلة في مواقع اونلاين أخرى بدون إذن خطي من انجز</a:t>
              </a:r>
              <a:endParaRPr lang="ar-SA" sz="1400" noProof="0" dirty="0">
                <a:solidFill>
                  <a:schemeClr val="bg1"/>
                </a:solidFill>
                <a:latin typeface="Harmattan" panose="01000503000000020003" pitchFamily="2" charset="-78"/>
                <a:cs typeface="Harmattan" panose="01000503000000020003" pitchFamily="2" charset="-78"/>
              </a:endParaRPr>
            </a:p>
          </p:txBody>
        </p:sp>
        <p:pic>
          <p:nvPicPr>
            <p:cNvPr id="10" name="رسم 9" descr="تحذير مع تعبئة خالصة">
              <a:extLst>
                <a:ext uri="{FF2B5EF4-FFF2-40B4-BE49-F238E27FC236}">
                  <a16:creationId xmlns:a16="http://schemas.microsoft.com/office/drawing/2014/main" id="{2D3C8203-3A1E-F1AD-B63C-078DEDD301A2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052318" y="5357235"/>
              <a:ext cx="914400" cy="914400"/>
            </a:xfrm>
            <a:prstGeom prst="rect">
              <a:avLst/>
            </a:prstGeom>
          </p:spPr>
        </p:pic>
      </p:grpSp>
      <p:pic>
        <p:nvPicPr>
          <p:cNvPr id="7" name="صورة 6">
            <a:extLst>
              <a:ext uri="{FF2B5EF4-FFF2-40B4-BE49-F238E27FC236}">
                <a16:creationId xmlns:a16="http://schemas.microsoft.com/office/drawing/2014/main" id="{DECB949A-8D39-07DD-1345-FBEA06D6248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25001" y="24006"/>
            <a:ext cx="4441810" cy="4444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0033492"/>
      </p:ext>
    </p:extLst>
  </p:cSld>
  <p:clrMapOvr>
    <a:masterClrMapping/>
  </p:clrMapOvr>
</p:sld>
</file>

<file path=ppt/theme/theme1.xml><?xml version="1.0" encoding="utf-8"?>
<a:theme xmlns:a="http://schemas.openxmlformats.org/drawingml/2006/main" name="نسق Office">
  <a:themeElements>
    <a:clrScheme name="نسق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Harmattan">
      <a:majorFont>
        <a:latin typeface="Harmattan"/>
        <a:ea typeface="Harmattan"/>
        <a:cs typeface="Harmattan"/>
      </a:majorFont>
      <a:minorFont>
        <a:latin typeface="Harmattan"/>
        <a:ea typeface="Harmattan"/>
        <a:cs typeface="Harmattan"/>
      </a:minorFont>
    </a:fontScheme>
    <a:fmtScheme name="نسق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0</TotalTime>
  <Words>355</Words>
  <Application>Microsoft Office PowerPoint</Application>
  <PresentationFormat>مخصص</PresentationFormat>
  <Paragraphs>45</Paragraphs>
  <Slides>5</Slides>
  <Notes>2</Notes>
  <HiddenSlides>3</HiddenSlides>
  <MMClips>0</MMClips>
  <ScaleCrop>false</ScaleCrop>
  <HeadingPairs>
    <vt:vector size="6" baseType="variant">
      <vt:variant>
        <vt:lpstr>الخطوط المستخدمة</vt:lpstr>
      </vt:variant>
      <vt:variant>
        <vt:i4>4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5</vt:i4>
      </vt:variant>
    </vt:vector>
  </HeadingPairs>
  <TitlesOfParts>
    <vt:vector size="10" baseType="lpstr">
      <vt:lpstr>Harmattan</vt:lpstr>
      <vt:lpstr>Calibri</vt:lpstr>
      <vt:lpstr>Arial</vt:lpstr>
      <vt:lpstr>Aptos</vt:lpstr>
      <vt:lpstr>نسق Office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ingez-ppt.com</dc:creator>
  <cp:lastModifiedBy>Hasan Selim</cp:lastModifiedBy>
  <cp:revision>208</cp:revision>
  <cp:lastPrinted>2023-04-21T16:15:01Z</cp:lastPrinted>
  <dcterms:created xsi:type="dcterms:W3CDTF">2022-06-17T15:03:51Z</dcterms:created>
  <dcterms:modified xsi:type="dcterms:W3CDTF">2026-09-30T12:35:17Z</dcterms:modified>
</cp:coreProperties>
</file>