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7"/>
  </p:notesMasterIdLst>
  <p:sldIdLst>
    <p:sldId id="471" r:id="rId2"/>
    <p:sldId id="472" r:id="rId3"/>
    <p:sldId id="470" r:id="rId4"/>
    <p:sldId id="468" r:id="rId5"/>
    <p:sldId id="469" r:id="rId6"/>
  </p:sldIdLst>
  <p:sldSz cx="10691813" cy="7559675"/>
  <p:notesSz cx="7104063" cy="10234613"/>
  <p:embeddedFontLs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E8"/>
    <a:srgbClr val="8D4A98"/>
    <a:srgbClr val="0F8E8F"/>
    <a:srgbClr val="155C58"/>
    <a:srgbClr val="FEF8FA"/>
    <a:srgbClr val="FCEBF1"/>
    <a:srgbClr val="EB6087"/>
    <a:srgbClr val="616161"/>
    <a:srgbClr val="FFF9FB"/>
    <a:srgbClr val="F5E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D227B-4848-4D43-A030-75F335AE9AB5}" v="58" dt="2024-03-07T15:25:54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5D5D227B-4848-4D43-A030-75F335AE9AB5}"/>
    <pc:docChg chg="undo custSel addSld delSld modSld">
      <pc:chgData name="H M" userId="84cd2103f36ef0dc" providerId="LiveId" clId="{5D5D227B-4848-4D43-A030-75F335AE9AB5}" dt="2024-03-07T15:30:29.679" v="546" actId="1076"/>
      <pc:docMkLst>
        <pc:docMk/>
      </pc:docMkLst>
      <pc:sldChg chg="del">
        <pc:chgData name="H M" userId="84cd2103f36ef0dc" providerId="LiveId" clId="{5D5D227B-4848-4D43-A030-75F335AE9AB5}" dt="2024-03-07T15:17:17.853" v="438" actId="47"/>
        <pc:sldMkLst>
          <pc:docMk/>
          <pc:sldMk cId="2852566979" sldId="412"/>
        </pc:sldMkLst>
      </pc:sldChg>
      <pc:sldChg chg="addSp delSp modSp mod setBg">
        <pc:chgData name="H M" userId="84cd2103f36ef0dc" providerId="LiveId" clId="{5D5D227B-4848-4D43-A030-75F335AE9AB5}" dt="2024-03-07T15:27:32.467" v="542" actId="166"/>
        <pc:sldMkLst>
          <pc:docMk/>
          <pc:sldMk cId="3165081508" sldId="471"/>
        </pc:sldMkLst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9" creationId="{7078F15F-53D7-A107-B373-3935DBEB7F5F}"/>
          </ac:spMkLst>
        </pc:spChg>
        <pc:spChg chg="mod ord">
          <ac:chgData name="H M" userId="84cd2103f36ef0dc" providerId="LiveId" clId="{5D5D227B-4848-4D43-A030-75F335AE9AB5}" dt="2024-03-07T15:26:46.673" v="539" actId="167"/>
          <ac:spMkLst>
            <pc:docMk/>
            <pc:sldMk cId="3165081508" sldId="471"/>
            <ac:spMk id="12" creationId="{DB3E85C3-E491-0B74-5880-9B66DBD04995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15" creationId="{BFBDC2F4-44C7-630D-9B24-6BC86970BC20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16" creationId="{BE1817CC-4E94-4F41-28BD-B0B393A84AA8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17" creationId="{4E88494E-3CCA-3B3C-FCAC-C8DB29EB1E80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18" creationId="{C1B7661E-280A-6528-2F56-8EAA723610C4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19" creationId="{8E99897B-6F9E-03D1-5B57-F5BA8F7B1E36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0" creationId="{72A163D0-0B63-1F72-2146-3B52E272084E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1" creationId="{93F07AF8-E5F3-A1B2-7763-EB41733F5177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2" creationId="{BF196FEC-1E1D-7667-14A1-D1C64943E95C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3" creationId="{E790EB89-0184-B439-BF75-5C365B82CD4A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4" creationId="{67FBF611-FE97-94D4-EA25-0619743CEB41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5" creationId="{F5BCBD9C-747D-FF5E-D0FC-8DE2B3996C10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8" creationId="{1AD73F57-3FD1-44CE-0C76-988C9C210F00}"/>
          </ac:spMkLst>
        </pc:spChg>
        <pc:spChg chg="mod">
          <ac:chgData name="H M" userId="84cd2103f36ef0dc" providerId="LiveId" clId="{5D5D227B-4848-4D43-A030-75F335AE9AB5}" dt="2024-03-07T15:19:41.559" v="463" actId="207"/>
          <ac:spMkLst>
            <pc:docMk/>
            <pc:sldMk cId="3165081508" sldId="471"/>
            <ac:spMk id="29" creationId="{F3FAC4AC-1F65-993C-350C-FAF774B76E52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2" creationId="{6509A671-C99F-A71B-818A-2C3C266E6CD8}"/>
          </ac:spMkLst>
        </pc:spChg>
        <pc:spChg chg="mod">
          <ac:chgData name="H M" userId="84cd2103f36ef0dc" providerId="LiveId" clId="{5D5D227B-4848-4D43-A030-75F335AE9AB5}" dt="2024-03-07T15:26:59.458" v="541" actId="1076"/>
          <ac:spMkLst>
            <pc:docMk/>
            <pc:sldMk cId="3165081508" sldId="471"/>
            <ac:spMk id="33" creationId="{A056E835-9797-3CE8-C6C6-2DF7D8F07F30}"/>
          </ac:spMkLst>
        </pc:spChg>
        <pc:spChg chg="mod">
          <ac:chgData name="H M" userId="84cd2103f36ef0dc" providerId="LiveId" clId="{5D5D227B-4848-4D43-A030-75F335AE9AB5}" dt="2024-03-07T15:26:56.341" v="540" actId="1076"/>
          <ac:spMkLst>
            <pc:docMk/>
            <pc:sldMk cId="3165081508" sldId="471"/>
            <ac:spMk id="34" creationId="{31D56298-9D54-B9A3-BD5D-C2B83373A09F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5" creationId="{0918FE35-BC0D-34FD-1D4B-0B93AE8BB5B4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6" creationId="{536B3A8B-075C-5AB1-63C0-2046C9BF105D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7" creationId="{95128D37-92AA-F0CD-6BD5-877148DDD4D1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8" creationId="{59B1C8B4-005F-4EF7-23C0-2273D1A28F78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39" creationId="{A01A57C4-C07E-A010-E830-554E997811F3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0" creationId="{E3F54BC4-8CAA-0741-CE9A-B2F940DA274B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1" creationId="{655B8CCA-DBE4-7108-E21F-59F9FAA7DDD4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2" creationId="{464F62DA-67E4-4FFB-6354-3C121EDE4EA0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3" creationId="{AB034875-1141-6623-3A72-618830060783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4" creationId="{0915F3B4-0472-4C2A-7CE8-C34EC9BECE8E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5" creationId="{89DC786D-CFF7-65A4-023C-CC32AEC05632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6" creationId="{C57D97FF-B3A3-4AFC-C991-418161283116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7" creationId="{E3AC6C24-BC94-EA6A-FB8B-C9B5CD69CEB5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8" creationId="{52572F53-C5D1-7969-0BCC-C381FA8B4FEB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49" creationId="{B695021D-F9D1-CC4A-EFCE-11BCC6F2A8ED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50" creationId="{1E94F151-E331-FD83-88AB-98191A839A87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3" creationId="{B839902D-FDB8-E661-83D5-CDB34CE57A71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4" creationId="{B89C850C-E6F0-DEDF-FBD4-A881814006B4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5" creationId="{7222A252-AD3C-103F-E393-682ABC87A207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6" creationId="{7B81BE6D-146B-39F6-F9A0-DCC41A14A499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7" creationId="{7561BC66-31D4-02B8-D2EE-629060552A41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8" creationId="{15DF356E-7FEF-5098-61CE-17EB0308B679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59" creationId="{BE8DD074-5FF7-5B1A-FCEB-409789C22965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0" creationId="{16BAFBF8-0F1A-0D77-9169-6B0E6DDC06A9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1" creationId="{555F82C4-8A02-FEAE-F9FE-DB323F155765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2" creationId="{D2CE88E3-E41B-D45E-5ADB-BA3D2FB82FCF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3" creationId="{2C558DBC-0C60-4695-0F98-1883DCD07FB0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4" creationId="{E3E23048-6826-CC83-4103-18A8FDE71F0E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5" creationId="{64653EE1-6302-2FC2-51D6-35A0B7AE8C02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6" creationId="{7CBE12E2-C482-A47D-C2EE-0242C6D2DEC3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7" creationId="{6DA241BC-EB8C-4067-6932-30FD9E61FA88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8" creationId="{2F9A02A4-41A4-1756-B3C4-A052381C125C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69" creationId="{E1AC5502-6D32-B503-5305-539652814F64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70" creationId="{871A1343-1A3E-8EA8-0B9A-67036CCC69D8}"/>
          </ac:spMkLst>
        </pc:spChg>
        <pc:spChg chg="mod">
          <ac:chgData name="H M" userId="84cd2103f36ef0dc" providerId="LiveId" clId="{5D5D227B-4848-4D43-A030-75F335AE9AB5}" dt="2024-03-07T14:57:43.830" v="16"/>
          <ac:spMkLst>
            <pc:docMk/>
            <pc:sldMk cId="3165081508" sldId="471"/>
            <ac:spMk id="71" creationId="{63D5E4A6-AC50-0BBE-A225-582A559E7DF7}"/>
          </ac:spMkLst>
        </pc:spChg>
        <pc:spChg chg="mod">
          <ac:chgData name="H M" userId="84cd2103f36ef0dc" providerId="LiveId" clId="{5D5D227B-4848-4D43-A030-75F335AE9AB5}" dt="2024-03-07T15:20:17.988" v="466" actId="207"/>
          <ac:spMkLst>
            <pc:docMk/>
            <pc:sldMk cId="3165081508" sldId="471"/>
            <ac:spMk id="74" creationId="{593D561C-B05D-FB55-E140-B7346FDDCEA5}"/>
          </ac:spMkLst>
        </pc:spChg>
        <pc:spChg chg="mod">
          <ac:chgData name="H M" userId="84cd2103f36ef0dc" providerId="LiveId" clId="{5D5D227B-4848-4D43-A030-75F335AE9AB5}" dt="2024-03-07T15:20:17.988" v="466" actId="207"/>
          <ac:spMkLst>
            <pc:docMk/>
            <pc:sldMk cId="3165081508" sldId="471"/>
            <ac:spMk id="75" creationId="{17130FCA-B5A2-FE54-23E4-FD0A532098F7}"/>
          </ac:spMkLst>
        </pc:spChg>
        <pc:spChg chg="mod">
          <ac:chgData name="H M" userId="84cd2103f36ef0dc" providerId="LiveId" clId="{5D5D227B-4848-4D43-A030-75F335AE9AB5}" dt="2024-03-07T15:20:17.988" v="466" actId="207"/>
          <ac:spMkLst>
            <pc:docMk/>
            <pc:sldMk cId="3165081508" sldId="471"/>
            <ac:spMk id="76" creationId="{E6FE94B8-77A6-AC13-9FD2-AD16F12A69E3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77" creationId="{8759F8C7-EED3-FA54-8EA0-479A7B62B45E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78" creationId="{0BA396B8-7754-E682-DEC5-FC86F16D9D66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79" creationId="{FFF7DB5E-5FA9-BDC8-D4EE-D7B07C788AA1}"/>
          </ac:spMkLst>
        </pc:spChg>
        <pc:spChg chg="add 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0" creationId="{8439EBA9-0DC5-6145-B5A2-F7B9EC2DC793}"/>
          </ac:spMkLst>
        </pc:spChg>
        <pc:spChg chg="add 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1" creationId="{ECDB198A-B08D-153A-EB63-AF370F6A33CF}"/>
          </ac:spMkLst>
        </pc:spChg>
        <pc:spChg chg="add mod">
          <ac:chgData name="H M" userId="84cd2103f36ef0dc" providerId="LiveId" clId="{5D5D227B-4848-4D43-A030-75F335AE9AB5}" dt="2024-03-07T15:19:30.130" v="462" actId="14100"/>
          <ac:spMkLst>
            <pc:docMk/>
            <pc:sldMk cId="3165081508" sldId="471"/>
            <ac:spMk id="83" creationId="{8B205A76-007C-3B21-910A-17BE6076D187}"/>
          </ac:spMkLst>
        </pc:spChg>
        <pc:spChg chg="add 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4" creationId="{947965CC-75FA-E2D5-C04F-ADF9DF2D080F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6" creationId="{A35C985D-6B4A-EA41-9144-40D22E7CE7F6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7" creationId="{F8F734A6-6DAD-A99F-3E13-3CFEFD068B8C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8" creationId="{4A7ED946-157D-A975-9118-1CB02BB1EA7A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89" creationId="{6D26F8EF-5636-58BC-90A0-FF89A394B404}"/>
          </ac:spMkLst>
        </pc:spChg>
        <pc:spChg chg="add mod">
          <ac:chgData name="H M" userId="84cd2103f36ef0dc" providerId="LiveId" clId="{5D5D227B-4848-4D43-A030-75F335AE9AB5}" dt="2024-03-07T15:24:20.722" v="512" actId="14100"/>
          <ac:spMkLst>
            <pc:docMk/>
            <pc:sldMk cId="3165081508" sldId="471"/>
            <ac:spMk id="90" creationId="{4559A1C4-05D1-E3E0-835C-8266C11702D7}"/>
          </ac:spMkLst>
        </pc:spChg>
        <pc:spChg chg="add mod">
          <ac:chgData name="H M" userId="84cd2103f36ef0dc" providerId="LiveId" clId="{5D5D227B-4848-4D43-A030-75F335AE9AB5}" dt="2024-03-07T15:19:02.809" v="458" actId="1076"/>
          <ac:spMkLst>
            <pc:docMk/>
            <pc:sldMk cId="3165081508" sldId="471"/>
            <ac:spMk id="92" creationId="{6701003A-FE0D-55E0-F82A-5ECA5E024683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96" creationId="{D9FF8077-85A6-67BC-FA70-93252F2DCA87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97" creationId="{EECFEA59-B2BC-E756-51C8-E8CFF10137DE}"/>
          </ac:spMkLst>
        </pc:spChg>
        <pc:spChg chg="add mod topLvl">
          <ac:chgData name="H M" userId="84cd2103f36ef0dc" providerId="LiveId" clId="{5D5D227B-4848-4D43-A030-75F335AE9AB5}" dt="2024-03-07T15:19:05.543" v="459" actId="1076"/>
          <ac:spMkLst>
            <pc:docMk/>
            <pc:sldMk cId="3165081508" sldId="471"/>
            <ac:spMk id="98" creationId="{49B327D7-C9ED-CDAF-65CA-2D06357B59E3}"/>
          </ac:spMkLst>
        </pc:spChg>
        <pc:spChg chg="add del mod">
          <ac:chgData name="H M" userId="84cd2103f36ef0dc" providerId="LiveId" clId="{5D5D227B-4848-4D43-A030-75F335AE9AB5}" dt="2024-03-07T15:13:43.984" v="376"/>
          <ac:spMkLst>
            <pc:docMk/>
            <pc:sldMk cId="3165081508" sldId="471"/>
            <ac:spMk id="100" creationId="{DBE95C65-E660-980A-7CA0-8E7822E3996A}"/>
          </ac:spMkLst>
        </pc:spChg>
        <pc:spChg chg="mod">
          <ac:chgData name="H M" userId="84cd2103f36ef0dc" providerId="LiveId" clId="{5D5D227B-4848-4D43-A030-75F335AE9AB5}" dt="2024-03-07T15:19:27.703" v="461" actId="14100"/>
          <ac:spMkLst>
            <pc:docMk/>
            <pc:sldMk cId="3165081508" sldId="471"/>
            <ac:spMk id="102" creationId="{B78BA941-A8BA-4062-4114-D2ED13BBD255}"/>
          </ac:spMkLst>
        </pc:spChg>
        <pc:spChg chg="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103" creationId="{0B98863D-488F-DAAD-0ED6-9B18B325C6CC}"/>
          </ac:spMkLst>
        </pc:spChg>
        <pc:spChg chg="add 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104" creationId="{24470226-46B7-B1B2-86C2-38C67CD92599}"/>
          </ac:spMkLst>
        </pc:spChg>
        <pc:spChg chg="add mod">
          <ac:chgData name="H M" userId="84cd2103f36ef0dc" providerId="LiveId" clId="{5D5D227B-4848-4D43-A030-75F335AE9AB5}" dt="2024-03-07T15:17:07.282" v="435" actId="782"/>
          <ac:spMkLst>
            <pc:docMk/>
            <pc:sldMk cId="3165081508" sldId="471"/>
            <ac:spMk id="105" creationId="{AECF0CC9-DBE4-E3BC-9A6B-783676B40777}"/>
          </ac:spMkLst>
        </pc:spChg>
        <pc:spChg chg="add del mod">
          <ac:chgData name="H M" userId="84cd2103f36ef0dc" providerId="LiveId" clId="{5D5D227B-4848-4D43-A030-75F335AE9AB5}" dt="2024-03-07T15:17:09.011" v="436" actId="478"/>
          <ac:spMkLst>
            <pc:docMk/>
            <pc:sldMk cId="3165081508" sldId="471"/>
            <ac:spMk id="106" creationId="{65B31A97-BA9F-3314-4C3A-0FB077BC7E3B}"/>
          </ac:spMkLst>
        </pc:spChg>
        <pc:spChg chg="add mod">
          <ac:chgData name="H M" userId="84cd2103f36ef0dc" providerId="LiveId" clId="{5D5D227B-4848-4D43-A030-75F335AE9AB5}" dt="2024-03-07T15:18:16.113" v="449" actId="1076"/>
          <ac:spMkLst>
            <pc:docMk/>
            <pc:sldMk cId="3165081508" sldId="471"/>
            <ac:spMk id="107" creationId="{D23F9E17-8F86-947A-BD3D-FB8B9C4F8CF1}"/>
          </ac:spMkLst>
        </pc:spChg>
        <pc:spChg chg="add del mod">
          <ac:chgData name="H M" userId="84cd2103f36ef0dc" providerId="LiveId" clId="{5D5D227B-4848-4D43-A030-75F335AE9AB5}" dt="2024-03-07T15:17:11.659" v="437" actId="478"/>
          <ac:spMkLst>
            <pc:docMk/>
            <pc:sldMk cId="3165081508" sldId="471"/>
            <ac:spMk id="108" creationId="{21DE3226-251B-B126-EF36-812443CB4217}"/>
          </ac:spMkLst>
        </pc:spChg>
        <pc:spChg chg="add mod">
          <ac:chgData name="H M" userId="84cd2103f36ef0dc" providerId="LiveId" clId="{5D5D227B-4848-4D43-A030-75F335AE9AB5}" dt="2024-03-07T15:18:14.372" v="448" actId="1076"/>
          <ac:spMkLst>
            <pc:docMk/>
            <pc:sldMk cId="3165081508" sldId="471"/>
            <ac:spMk id="109" creationId="{E71FDE28-1432-77D2-672B-ADEAC01AB4EC}"/>
          </ac:spMkLst>
        </pc:spChg>
        <pc:spChg chg="add del mod">
          <ac:chgData name="H M" userId="84cd2103f36ef0dc" providerId="LiveId" clId="{5D5D227B-4848-4D43-A030-75F335AE9AB5}" dt="2024-03-07T15:18:10.079" v="447" actId="478"/>
          <ac:spMkLst>
            <pc:docMk/>
            <pc:sldMk cId="3165081508" sldId="471"/>
            <ac:spMk id="110" creationId="{A2E6B461-BA6E-0B69-4F03-99655FA03322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3" creationId="{34964544-EC2E-C3EE-6C98-4E9278B5D408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4" creationId="{5A15DD95-A47C-5D8A-5642-2EA3659B4A3F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5" creationId="{0098BC24-0DE2-4739-7326-B4E6A2974579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6" creationId="{D033A6FE-BFC0-088A-9FBF-F185BF8DF7CB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7" creationId="{39F5149C-7329-4980-5303-694149FC5DD8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8" creationId="{A63E4981-9DCD-8F18-159D-08700679BAC0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19" creationId="{5D8F321B-7C20-41E3-66D4-F41D5F2683C6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0" creationId="{98C8D282-CAB7-CA50-41AC-3B60EC24FC73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1" creationId="{3F7CCCB9-8C1A-4BE1-0942-97B0BE6F06ED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2" creationId="{DF8D4B44-061C-8A6B-7ED0-849184639F85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3" creationId="{EF61CD12-8E5E-10E1-3897-75BE6DB21A88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4" creationId="{B2E26523-83F4-D763-A76D-7FA56C300B0A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5" creationId="{80C6DD29-E675-2BA4-E133-FEC99BF2C390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6" creationId="{C0487E5F-B3EA-4265-D742-09CDBB1038DD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7" creationId="{BA7B3A46-8DB5-56E7-71F7-B01F5B1D2B38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8" creationId="{075F0874-7960-5C1A-FCB1-CE751462BA47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29" creationId="{26A49CC0-FFD8-3B54-78B6-960A22A4A52D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30" creationId="{C10B9134-AC25-7D6C-E282-45107593726F}"/>
          </ac:spMkLst>
        </pc:spChg>
        <pc:spChg chg="mod">
          <ac:chgData name="H M" userId="84cd2103f36ef0dc" providerId="LiveId" clId="{5D5D227B-4848-4D43-A030-75F335AE9AB5}" dt="2024-03-07T15:25:44.350" v="530" actId="207"/>
          <ac:spMkLst>
            <pc:docMk/>
            <pc:sldMk cId="3165081508" sldId="471"/>
            <ac:spMk id="131" creationId="{5F959E8F-8374-0DFA-5E61-806455965C92}"/>
          </ac:spMkLst>
        </pc:spChg>
        <pc:grpChg chg="del">
          <ac:chgData name="H M" userId="84cd2103f36ef0dc" providerId="LiveId" clId="{5D5D227B-4848-4D43-A030-75F335AE9AB5}" dt="2024-03-07T15:21:27.503" v="471" actId="165"/>
          <ac:grpSpMkLst>
            <pc:docMk/>
            <pc:sldMk cId="3165081508" sldId="471"/>
            <ac:grpSpMk id="2" creationId="{50F5CB1C-480C-30B8-9830-CA90BB8652EF}"/>
          </ac:grpSpMkLst>
        </pc:grpChg>
        <pc:grpChg chg="add mod">
          <ac:chgData name="H M" userId="84cd2103f36ef0dc" providerId="LiveId" clId="{5D5D227B-4848-4D43-A030-75F335AE9AB5}" dt="2024-03-07T15:01:51.239" v="107" actId="1076"/>
          <ac:grpSpMkLst>
            <pc:docMk/>
            <pc:sldMk cId="3165081508" sldId="471"/>
            <ac:grpSpMk id="7" creationId="{3B0CD54F-E8BA-F09D-42EF-B3B59E913F8E}"/>
          </ac:grpSpMkLst>
        </pc:grpChg>
        <pc:grpChg chg="add mod">
          <ac:chgData name="H M" userId="84cd2103f36ef0dc" providerId="LiveId" clId="{5D5D227B-4848-4D43-A030-75F335AE9AB5}" dt="2024-03-07T15:19:41.559" v="463" actId="207"/>
          <ac:grpSpMkLst>
            <pc:docMk/>
            <pc:sldMk cId="3165081508" sldId="471"/>
            <ac:grpSpMk id="10" creationId="{83901100-4C1A-9F65-957E-8616ECD1D890}"/>
          </ac:grpSpMkLst>
        </pc:grpChg>
        <pc:grpChg chg="mod">
          <ac:chgData name="H M" userId="84cd2103f36ef0dc" providerId="LiveId" clId="{5D5D227B-4848-4D43-A030-75F335AE9AB5}" dt="2024-03-07T15:19:41.559" v="463" actId="207"/>
          <ac:grpSpMkLst>
            <pc:docMk/>
            <pc:sldMk cId="3165081508" sldId="471"/>
            <ac:grpSpMk id="11" creationId="{C84D40B1-9A89-C536-F363-F340FD4DACC8}"/>
          </ac:grpSpMkLst>
        </pc:grpChg>
        <pc:grpChg chg="mod">
          <ac:chgData name="H M" userId="84cd2103f36ef0dc" providerId="LiveId" clId="{5D5D227B-4848-4D43-A030-75F335AE9AB5}" dt="2024-03-07T15:19:41.559" v="463" actId="207"/>
          <ac:grpSpMkLst>
            <pc:docMk/>
            <pc:sldMk cId="3165081508" sldId="471"/>
            <ac:grpSpMk id="13" creationId="{F3E91A29-6650-5789-D32B-37498D5708B3}"/>
          </ac:grpSpMkLst>
        </pc:grpChg>
        <pc:grpChg chg="mod">
          <ac:chgData name="H M" userId="84cd2103f36ef0dc" providerId="LiveId" clId="{5D5D227B-4848-4D43-A030-75F335AE9AB5}" dt="2024-03-07T15:19:41.559" v="463" actId="207"/>
          <ac:grpSpMkLst>
            <pc:docMk/>
            <pc:sldMk cId="3165081508" sldId="471"/>
            <ac:grpSpMk id="14" creationId="{24A3A58D-F0B4-B195-DAFB-52391D2D65B1}"/>
          </ac:grpSpMkLst>
        </pc:grpChg>
        <pc:grpChg chg="add mod ord">
          <ac:chgData name="H M" userId="84cd2103f36ef0dc" providerId="LiveId" clId="{5D5D227B-4848-4D43-A030-75F335AE9AB5}" dt="2024-03-07T15:25:37.188" v="523" actId="1076"/>
          <ac:grpSpMkLst>
            <pc:docMk/>
            <pc:sldMk cId="3165081508" sldId="471"/>
            <ac:grpSpMk id="30" creationId="{A3D09F3A-F55E-97FE-8907-1B5D3093841F}"/>
          </ac:grpSpMkLst>
        </pc:grpChg>
        <pc:grpChg chg="mod">
          <ac:chgData name="H M" userId="84cd2103f36ef0dc" providerId="LiveId" clId="{5D5D227B-4848-4D43-A030-75F335AE9AB5}" dt="2024-03-07T14:57:14.380" v="11"/>
          <ac:grpSpMkLst>
            <pc:docMk/>
            <pc:sldMk cId="3165081508" sldId="471"/>
            <ac:grpSpMk id="31" creationId="{5089B54B-3040-3982-8EB6-0B24DCE67087}"/>
          </ac:grpSpMkLst>
        </pc:grpChg>
        <pc:grpChg chg="add mod">
          <ac:chgData name="H M" userId="84cd2103f36ef0dc" providerId="LiveId" clId="{5D5D227B-4848-4D43-A030-75F335AE9AB5}" dt="2024-03-07T14:57:43.830" v="16"/>
          <ac:grpSpMkLst>
            <pc:docMk/>
            <pc:sldMk cId="3165081508" sldId="471"/>
            <ac:grpSpMk id="51" creationId="{DDA2D3C6-6045-0967-6BE4-748BFEA9EE3E}"/>
          </ac:grpSpMkLst>
        </pc:grpChg>
        <pc:grpChg chg="mod">
          <ac:chgData name="H M" userId="84cd2103f36ef0dc" providerId="LiveId" clId="{5D5D227B-4848-4D43-A030-75F335AE9AB5}" dt="2024-03-07T14:57:43.830" v="16"/>
          <ac:grpSpMkLst>
            <pc:docMk/>
            <pc:sldMk cId="3165081508" sldId="471"/>
            <ac:grpSpMk id="52" creationId="{8333996B-5075-3BA4-3FFB-7726B3A8FE8A}"/>
          </ac:grpSpMkLst>
        </pc:grpChg>
        <pc:grpChg chg="add mod">
          <ac:chgData name="H M" userId="84cd2103f36ef0dc" providerId="LiveId" clId="{5D5D227B-4848-4D43-A030-75F335AE9AB5}" dt="2024-03-07T14:57:47.413" v="17"/>
          <ac:grpSpMkLst>
            <pc:docMk/>
            <pc:sldMk cId="3165081508" sldId="471"/>
            <ac:grpSpMk id="72" creationId="{05D2A072-254C-8225-A909-B9F4A628AC08}"/>
          </ac:grpSpMkLst>
        </pc:grpChg>
        <pc:grpChg chg="mod">
          <ac:chgData name="H M" userId="84cd2103f36ef0dc" providerId="LiveId" clId="{5D5D227B-4848-4D43-A030-75F335AE9AB5}" dt="2024-03-07T14:57:47.413" v="17"/>
          <ac:grpSpMkLst>
            <pc:docMk/>
            <pc:sldMk cId="3165081508" sldId="471"/>
            <ac:grpSpMk id="73" creationId="{DE28C5D6-7602-92AC-A9EC-34D3D50C9BE4}"/>
          </ac:grpSpMkLst>
        </pc:grpChg>
        <pc:grpChg chg="add mod">
          <ac:chgData name="H M" userId="84cd2103f36ef0dc" providerId="LiveId" clId="{5D5D227B-4848-4D43-A030-75F335AE9AB5}" dt="2024-03-07T14:59:40.017" v="59" actId="1076"/>
          <ac:grpSpMkLst>
            <pc:docMk/>
            <pc:sldMk cId="3165081508" sldId="471"/>
            <ac:grpSpMk id="85" creationId="{3282C8DD-A6DC-DC89-96FD-E163CC609802}"/>
          </ac:grpSpMkLst>
        </pc:grpChg>
        <pc:grpChg chg="add mod topLvl">
          <ac:chgData name="H M" userId="84cd2103f36ef0dc" providerId="LiveId" clId="{5D5D227B-4848-4D43-A030-75F335AE9AB5}" dt="2024-03-07T15:18:59.159" v="457" actId="14100"/>
          <ac:grpSpMkLst>
            <pc:docMk/>
            <pc:sldMk cId="3165081508" sldId="471"/>
            <ac:grpSpMk id="93" creationId="{6C366309-E70A-C39D-7FAB-5F5005F3C0EA}"/>
          </ac:grpSpMkLst>
        </pc:grpChg>
        <pc:grpChg chg="add mod">
          <ac:chgData name="H M" userId="84cd2103f36ef0dc" providerId="LiveId" clId="{5D5D227B-4848-4D43-A030-75F335AE9AB5}" dt="2024-03-07T15:13:13.472" v="361" actId="1076"/>
          <ac:grpSpMkLst>
            <pc:docMk/>
            <pc:sldMk cId="3165081508" sldId="471"/>
            <ac:grpSpMk id="94" creationId="{008CDD57-E834-17CD-6DAF-082B8B5B3579}"/>
          </ac:grpSpMkLst>
        </pc:grpChg>
        <pc:grpChg chg="add mod">
          <ac:chgData name="H M" userId="84cd2103f36ef0dc" providerId="LiveId" clId="{5D5D227B-4848-4D43-A030-75F335AE9AB5}" dt="2024-03-07T15:02:05.033" v="115" actId="1076"/>
          <ac:grpSpMkLst>
            <pc:docMk/>
            <pc:sldMk cId="3165081508" sldId="471"/>
            <ac:grpSpMk id="95" creationId="{64CA541A-FBFD-7095-13FF-5DFD59ECCAC2}"/>
          </ac:grpSpMkLst>
        </pc:grpChg>
        <pc:grpChg chg="add del mod">
          <ac:chgData name="H M" userId="84cd2103f36ef0dc" providerId="LiveId" clId="{5D5D227B-4848-4D43-A030-75F335AE9AB5}" dt="2024-03-07T15:02:41.191" v="128" actId="165"/>
          <ac:grpSpMkLst>
            <pc:docMk/>
            <pc:sldMk cId="3165081508" sldId="471"/>
            <ac:grpSpMk id="99" creationId="{A0268DEF-A375-3E5C-80EC-85650E5D0743}"/>
          </ac:grpSpMkLst>
        </pc:grpChg>
        <pc:grpChg chg="add mod">
          <ac:chgData name="H M" userId="84cd2103f36ef0dc" providerId="LiveId" clId="{5D5D227B-4848-4D43-A030-75F335AE9AB5}" dt="2024-03-07T15:13:58.951" v="383" actId="1076"/>
          <ac:grpSpMkLst>
            <pc:docMk/>
            <pc:sldMk cId="3165081508" sldId="471"/>
            <ac:grpSpMk id="101" creationId="{EB34EF8B-FB53-CBD0-C08F-2328BD5F4DB8}"/>
          </ac:grpSpMkLst>
        </pc:grpChg>
        <pc:grpChg chg="add mod ord">
          <ac:chgData name="H M" userId="84cd2103f36ef0dc" providerId="LiveId" clId="{5D5D227B-4848-4D43-A030-75F335AE9AB5}" dt="2024-03-07T15:26:29.483" v="535" actId="166"/>
          <ac:grpSpMkLst>
            <pc:docMk/>
            <pc:sldMk cId="3165081508" sldId="471"/>
            <ac:grpSpMk id="111" creationId="{E7AC1811-170C-1BFA-6D0D-224778BFCFEB}"/>
          </ac:grpSpMkLst>
        </pc:grpChg>
        <pc:grpChg chg="mod">
          <ac:chgData name="H M" userId="84cd2103f36ef0dc" providerId="LiveId" clId="{5D5D227B-4848-4D43-A030-75F335AE9AB5}" dt="2024-03-07T15:25:44.350" v="530" actId="207"/>
          <ac:grpSpMkLst>
            <pc:docMk/>
            <pc:sldMk cId="3165081508" sldId="471"/>
            <ac:grpSpMk id="112" creationId="{268264A4-75B1-EFC7-23FC-D586819DDB01}"/>
          </ac:grpSpMkLst>
        </pc:grpChg>
        <pc:picChg chg="mod ord topLvl">
          <ac:chgData name="H M" userId="84cd2103f36ef0dc" providerId="LiveId" clId="{5D5D227B-4848-4D43-A030-75F335AE9AB5}" dt="2024-03-07T15:27:32.467" v="542" actId="166"/>
          <ac:picMkLst>
            <pc:docMk/>
            <pc:sldMk cId="3165081508" sldId="471"/>
            <ac:picMk id="4" creationId="{BC3CEC16-45E5-FEC6-AE78-69D75438C8A0}"/>
          </ac:picMkLst>
        </pc:picChg>
        <pc:picChg chg="mod ord topLvl">
          <ac:chgData name="H M" userId="84cd2103f36ef0dc" providerId="LiveId" clId="{5D5D227B-4848-4D43-A030-75F335AE9AB5}" dt="2024-03-07T15:27:32.467" v="542" actId="166"/>
          <ac:picMkLst>
            <pc:docMk/>
            <pc:sldMk cId="3165081508" sldId="471"/>
            <ac:picMk id="5" creationId="{9FF0E665-BFD2-2924-EE3D-4CDC6299E2A8}"/>
          </ac:picMkLst>
        </pc:picChg>
        <pc:picChg chg="add del">
          <ac:chgData name="H M" userId="84cd2103f36ef0dc" providerId="LiveId" clId="{5D5D227B-4848-4D43-A030-75F335AE9AB5}" dt="2024-03-07T14:56:45.590" v="4" actId="478"/>
          <ac:picMkLst>
            <pc:docMk/>
            <pc:sldMk cId="3165081508" sldId="471"/>
            <ac:picMk id="6" creationId="{B2AA4BE9-084C-2151-4286-B70DB08EFEAF}"/>
          </ac:picMkLst>
        </pc:picChg>
        <pc:picChg chg="mod">
          <ac:chgData name="H M" userId="84cd2103f36ef0dc" providerId="LiveId" clId="{5D5D227B-4848-4D43-A030-75F335AE9AB5}" dt="2024-03-07T14:59:43.813" v="61" actId="1076"/>
          <ac:picMkLst>
            <pc:docMk/>
            <pc:sldMk cId="3165081508" sldId="471"/>
            <ac:picMk id="8" creationId="{7EA1E575-915F-07D6-22B1-D752D0C75448}"/>
          </ac:picMkLst>
        </pc:picChg>
        <pc:picChg chg="add mod ord">
          <ac:chgData name="H M" userId="84cd2103f36ef0dc" providerId="LiveId" clId="{5D5D227B-4848-4D43-A030-75F335AE9AB5}" dt="2024-03-07T15:26:44.511" v="538" actId="167"/>
          <ac:picMkLst>
            <pc:docMk/>
            <pc:sldMk cId="3165081508" sldId="471"/>
            <ac:picMk id="82" creationId="{DCE245CB-A136-51BB-C9F3-613AE183BCF9}"/>
          </ac:picMkLst>
        </pc:picChg>
        <pc:picChg chg="add mod ord">
          <ac:chgData name="H M" userId="84cd2103f36ef0dc" providerId="LiveId" clId="{5D5D227B-4848-4D43-A030-75F335AE9AB5}" dt="2024-03-07T15:24:09.024" v="511" actId="196"/>
          <ac:picMkLst>
            <pc:docMk/>
            <pc:sldMk cId="3165081508" sldId="471"/>
            <ac:picMk id="91" creationId="{0460F4A3-4E8D-FA2F-431E-0929513CE0E4}"/>
          </ac:picMkLst>
        </pc:picChg>
      </pc:sldChg>
      <pc:sldChg chg="addSp delSp modSp add mod">
        <pc:chgData name="H M" userId="84cd2103f36ef0dc" providerId="LiveId" clId="{5D5D227B-4848-4D43-A030-75F335AE9AB5}" dt="2024-03-07T15:30:29.679" v="546" actId="1076"/>
        <pc:sldMkLst>
          <pc:docMk/>
          <pc:sldMk cId="4015299424" sldId="472"/>
        </pc:sldMkLst>
        <pc:spChg chg="add del mod">
          <ac:chgData name="H M" userId="84cd2103f36ef0dc" providerId="LiveId" clId="{5D5D227B-4848-4D43-A030-75F335AE9AB5}" dt="2024-03-07T15:13:05.404" v="358" actId="21"/>
          <ac:spMkLst>
            <pc:docMk/>
            <pc:sldMk cId="4015299424" sldId="472"/>
            <ac:spMk id="6" creationId="{DBE95C65-E660-980A-7CA0-8E7822E3996A}"/>
          </ac:spMkLst>
        </pc:spChg>
        <pc:spChg chg="mod or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2" creationId="{5E101DE9-703E-0250-BB9A-248C97AB712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" creationId="{6D0A2FDB-393B-273C-2E11-63A4304F208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6" creationId="{F9FB030E-AD78-58D0-8962-B8A9BFF5100B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7" creationId="{BB426072-AA82-8FB3-F5ED-3AD029DEF10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8" creationId="{CA8C8257-8189-2CCB-75DB-846405C47D2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9" creationId="{47E222A3-2870-86A9-7F53-374062742E4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0" creationId="{3E44CE24-C0A9-E017-905A-827A33214DCE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1" creationId="{F4F88482-1B22-ED10-2C5F-F2A07DD2A47F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2" creationId="{4619CB6F-C5EF-7116-EE15-08CEF4C43ADB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3" creationId="{7DBCFB62-E9AB-0E75-5699-DD1CE2A9F1D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4" creationId="{3F4E384A-92D3-5AC4-8883-4870A61727B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5" creationId="{ADF734E3-204B-ACFD-FE6D-87D32662F7DC}"/>
          </ac:spMkLst>
        </pc:spChg>
        <pc:spChg chg="mod or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6" creationId="{9CD4CF1A-BD63-27D8-610A-FFDE4353940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7" creationId="{7CC92F02-AAEA-DDC7-64AF-D136F9177A29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8" creationId="{5D0292C9-F9E2-7E2A-D00C-0EEB3603AB6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29" creationId="{D08A06E4-D6DF-94D8-3C5F-76991D5F1ACF}"/>
          </ac:spMkLst>
        </pc:spChg>
        <pc:spChg chg="mod">
          <ac:chgData name="H M" userId="84cd2103f36ef0dc" providerId="LiveId" clId="{5D5D227B-4848-4D43-A030-75F335AE9AB5}" dt="2024-03-07T15:23:47.305" v="500" actId="1076"/>
          <ac:spMkLst>
            <pc:docMk/>
            <pc:sldMk cId="4015299424" sldId="472"/>
            <ac:spMk id="32" creationId="{65E17D43-98D6-4348-1DEE-F27DFA4583D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3" creationId="{361CA8F6-7368-EA6A-6E5C-12B7A967B4C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4" creationId="{D5496837-5770-6DC8-F000-308B74907B2B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5" creationId="{0A774FB5-FBD1-E7F0-A412-ED66F435612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6" creationId="{A344BB46-9C14-1D7A-12EC-6F92637F47B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7" creationId="{B6E91510-2F62-8090-CEB1-254CF60C99A0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8" creationId="{CD7CC7DF-3A4D-143C-CBDB-2A0F87977BD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39" creationId="{E981D19E-FE5D-8483-26BF-531C7DAA2A9F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0" creationId="{2AE694BC-1082-D69D-4D87-313423AE1E1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1" creationId="{8611A986-7B6D-0172-137C-D41E34742EF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2" creationId="{62B0CD94-48E6-6807-9A3D-AF57EE21028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3" creationId="{314A4AC2-E08E-6142-0A44-8FD66735C40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4" creationId="{E14FED51-5F47-6172-7D3D-C8B90123A176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5" creationId="{15A5CBE2-98C7-A50B-1EE3-21C01CEAFF7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6" creationId="{55C18E75-0A98-D03C-673F-6409DD667A6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7" creationId="{2665B96C-2C6A-DCE8-E3A4-B55012BF8F5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8" creationId="{7B1B234D-B357-F510-F224-ADCB787F230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49" creationId="{B4BDAAD0-A483-6762-3445-9037BFC5AFC7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0" creationId="{DF2FCC5A-ABE4-9F0D-A2F9-80342FF7B839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1" creationId="{20558887-EFD2-9DC9-3401-4443AA259869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2" creationId="{3A8EB5D5-A09F-BCBE-38D3-B8C00BFC580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4" creationId="{19082BEB-9731-8F57-D97E-7905F566D5C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7" creationId="{48F55423-BDB7-3516-5802-44A0DFBBD66A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8" creationId="{DD6D30E6-EE95-0857-C861-E4E86DBCDB4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59" creationId="{F11D9876-5A87-FE87-5556-5913680312DE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0" creationId="{39DBB965-82F3-6EB9-22B2-ADDC94627AF7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1" creationId="{BFB6B15A-1F2C-0A07-28A8-BC6DB8DF842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2" creationId="{B45E8381-0A87-3F0B-0D30-341B6F3F6A0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3" creationId="{442E56BB-C32C-D0A5-8F07-4BAE761EEBF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4" creationId="{AC68E2EB-EE59-EB00-9E00-4118A64FD066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5" creationId="{9B56489F-F7C8-2E86-F17A-DB5056D266C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6" creationId="{B11D7CE9-A2DC-D0E0-5151-1BCF60B63463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7" creationId="{AE6FD475-BC21-056F-AF5C-51E927985820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8" creationId="{2ADA2BEB-6622-297F-1642-44A106D533B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69" creationId="{C297392C-C423-E959-EE9F-C8DCE52DCBC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70" creationId="{4DD285AE-6289-81B4-CDF9-1C5B50770889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80" creationId="{F9F20AB7-3D33-3B92-FBAC-5675970A968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81" creationId="{B288A1AC-9B98-0400-3FA3-E1F9308EB3F1}"/>
          </ac:spMkLst>
        </pc:spChg>
        <pc:spChg chg="del topLvl">
          <ac:chgData name="H M" userId="84cd2103f36ef0dc" providerId="LiveId" clId="{5D5D227B-4848-4D43-A030-75F335AE9AB5}" dt="2024-03-07T15:04:49.673" v="162" actId="478"/>
          <ac:spMkLst>
            <pc:docMk/>
            <pc:sldMk cId="4015299424" sldId="472"/>
            <ac:spMk id="83" creationId="{87A8910F-1B0C-9350-22E7-BB9A324955D8}"/>
          </ac:spMkLst>
        </pc:spChg>
        <pc:spChg chg="del topLvl">
          <ac:chgData name="H M" userId="84cd2103f36ef0dc" providerId="LiveId" clId="{5D5D227B-4848-4D43-A030-75F335AE9AB5}" dt="2024-03-07T15:04:52.185" v="164" actId="478"/>
          <ac:spMkLst>
            <pc:docMk/>
            <pc:sldMk cId="4015299424" sldId="472"/>
            <ac:spMk id="84" creationId="{89BE7B20-4700-4E0C-79A5-8F4237E4CE94}"/>
          </ac:spMkLst>
        </pc:spChg>
        <pc:spChg chg="del">
          <ac:chgData name="H M" userId="84cd2103f36ef0dc" providerId="LiveId" clId="{5D5D227B-4848-4D43-A030-75F335AE9AB5}" dt="2024-03-07T15:04:53.013" v="165" actId="478"/>
          <ac:spMkLst>
            <pc:docMk/>
            <pc:sldMk cId="4015299424" sldId="472"/>
            <ac:spMk id="98" creationId="{31C9D8A0-8662-B864-EEAC-2D34D1FCA229}"/>
          </ac:spMkLst>
        </pc:spChg>
        <pc:spChg chg="add mod ord">
          <ac:chgData name="H M" userId="84cd2103f36ef0dc" providerId="LiveId" clId="{5D5D227B-4848-4D43-A030-75F335AE9AB5}" dt="2024-03-07T15:23:52.388" v="510" actId="1076"/>
          <ac:spMkLst>
            <pc:docMk/>
            <pc:sldMk cId="4015299424" sldId="472"/>
            <ac:spMk id="99" creationId="{B441C824-1E3C-746A-E9EF-DCD89D27EEB0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1" creationId="{2048E84E-3308-1564-2DD8-1DF508B06E58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2" creationId="{EDFC3E53-B0A1-7916-3483-5E529EDB2764}"/>
          </ac:spMkLst>
        </pc:spChg>
        <pc:spChg chg="mod topLvl">
          <ac:chgData name="H M" userId="84cd2103f36ef0dc" providerId="LiveId" clId="{5D5D227B-4848-4D43-A030-75F335AE9AB5}" dt="2024-03-07T15:20:45.186" v="468" actId="1076"/>
          <ac:spMkLst>
            <pc:docMk/>
            <pc:sldMk cId="4015299424" sldId="472"/>
            <ac:spMk id="103" creationId="{D651C98B-10ED-DD68-E8AB-93D5372055A3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4" creationId="{AC80032C-9094-7999-40FF-11B866C1B165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5" creationId="{65F59773-0EF8-74E2-C783-221B1A34B2CD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6" creationId="{D8523CD2-6370-F6C7-4E6A-ECA450FA8162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7" creationId="{2F5E3E4D-38D0-65BA-E33F-F3A6FAE68C5D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08" creationId="{A3354A92-9716-7D9B-6ACA-F8D6DFC95FD5}"/>
          </ac:spMkLst>
        </pc:spChg>
        <pc:spChg chg="mod topLvl">
          <ac:chgData name="H M" userId="84cd2103f36ef0dc" providerId="LiveId" clId="{5D5D227B-4848-4D43-A030-75F335AE9AB5}" dt="2024-03-07T15:20:54.668" v="470" actId="1076"/>
          <ac:spMkLst>
            <pc:docMk/>
            <pc:sldMk cId="4015299424" sldId="472"/>
            <ac:spMk id="109" creationId="{3EB4281A-FD1F-47FC-5154-B34617012DD6}"/>
          </ac:spMkLst>
        </pc:spChg>
        <pc:spChg chg="mod topLvl">
          <ac:chgData name="H M" userId="84cd2103f36ef0dc" providerId="LiveId" clId="{5D5D227B-4848-4D43-A030-75F335AE9AB5}" dt="2024-03-07T15:20:49.931" v="469" actId="1076"/>
          <ac:spMkLst>
            <pc:docMk/>
            <pc:sldMk cId="4015299424" sldId="472"/>
            <ac:spMk id="110" creationId="{C5C76B34-887C-03E7-6440-76F9EFABE7BD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1" creationId="{D5B6DDD4-4A8C-45F4-6132-FECC2CA49217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2" creationId="{778CD211-C007-E260-551F-DA2D1DB279F9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3" creationId="{C1F1B3DF-29A6-C221-9327-56589B3E4BE8}"/>
          </ac:spMkLst>
        </pc:spChg>
        <pc:spChg chg="mod topLvl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4" creationId="{17E2B2DC-5B84-0C90-3342-3D15BC939D1F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7" creationId="{317BE23E-D806-E0DB-13DE-ED6F769DDE69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18" creationId="{F3D79AD3-0B52-1461-D968-F137DCD4164C}"/>
          </ac:spMkLst>
        </pc:spChg>
        <pc:spChg chg="add mod">
          <ac:chgData name="H M" userId="84cd2103f36ef0dc" providerId="LiveId" clId="{5D5D227B-4848-4D43-A030-75F335AE9AB5}" dt="2024-03-07T15:30:29.679" v="546" actId="1076"/>
          <ac:spMkLst>
            <pc:docMk/>
            <pc:sldMk cId="4015299424" sldId="472"/>
            <ac:spMk id="119" creationId="{0BD2FAE5-A5AB-20CB-7FF7-D739E8B6CE5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21" creationId="{004EF47E-E451-E49F-8F10-BEC80F7A49F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24" creationId="{FCB65EEC-79AB-58D9-258E-6207A2EF6194}"/>
          </ac:spMkLst>
        </pc:spChg>
        <pc:spChg chg="add mod ord">
          <ac:chgData name="H M" userId="84cd2103f36ef0dc" providerId="LiveId" clId="{5D5D227B-4848-4D43-A030-75F335AE9AB5}" dt="2024-03-07T15:23:48.188" v="506" actId="20577"/>
          <ac:spMkLst>
            <pc:docMk/>
            <pc:sldMk cId="4015299424" sldId="472"/>
            <ac:spMk id="126" creationId="{B358068D-C628-94C6-850E-D4768B21AC77}"/>
          </ac:spMkLst>
        </pc:spChg>
        <pc:spChg chg="add mod">
          <ac:chgData name="H M" userId="84cd2103f36ef0dc" providerId="LiveId" clId="{5D5D227B-4848-4D43-A030-75F335AE9AB5}" dt="2024-03-07T15:10:54.376" v="317" actId="571"/>
          <ac:spMkLst>
            <pc:docMk/>
            <pc:sldMk cId="4015299424" sldId="472"/>
            <ac:spMk id="127" creationId="{7F0E7D83-288F-9EE8-49BF-076AA75B46B0}"/>
          </ac:spMkLst>
        </pc:spChg>
        <pc:spChg chg="add mod ord">
          <ac:chgData name="H M" userId="84cd2103f36ef0dc" providerId="LiveId" clId="{5D5D227B-4848-4D43-A030-75F335AE9AB5}" dt="2024-03-07T15:22:12.038" v="476" actId="1076"/>
          <ac:spMkLst>
            <pc:docMk/>
            <pc:sldMk cId="4015299424" sldId="472"/>
            <ac:spMk id="128" creationId="{986C8449-7E4C-5021-AFE7-FA0C68E7B8A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0" creationId="{9CB9C04C-0429-1FEE-E712-7062528A51CF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1" creationId="{36B815BD-F162-4097-98BA-5AF9B5FF2A46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2" creationId="{F830FA28-0FAE-EAFD-DB85-59231448ADB1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3" creationId="{0727344A-962D-4B9A-1545-F17230D2126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4" creationId="{243D769A-59C0-65B8-4148-DF68C740F867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5" creationId="{77FBB841-E7A0-D0F2-C103-18B73999C587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6" creationId="{ABC0A1E2-78D7-DE8E-A4B0-D36803E5933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7" creationId="{8EB75D9D-0DAD-4C6C-8C6B-23F4F8687BB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8" creationId="{7A46DFB0-C0F9-E287-B99F-890BFA78EAD2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39" creationId="{E9F9B377-FE96-8A24-3AEA-017009377B88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0" creationId="{75FFA242-AC6E-F1F4-D63A-0963591413E5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1" creationId="{8CDFC5AF-1465-D67B-D022-64E32D9AFF8D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2" creationId="{31E6F12A-FBFB-2C60-C8B3-EBB00472E5D6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3" creationId="{7DA6A890-0B90-3262-57CE-331E5AE947CE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5" creationId="{98A8856F-536F-B063-0B16-A5E09874080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6" creationId="{08E2B1F7-05FE-C2CA-3DCE-D2BD49407FCC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7" creationId="{919F652B-7B00-6D5E-A13D-5D9C44CB3394}"/>
          </ac:spMkLst>
        </pc:spChg>
        <pc:spChg chg="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8" creationId="{8DC27504-E131-A6CA-972B-6637046D02BB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49" creationId="{3B10EA0D-4C37-5FA2-EB7A-EB822C126E68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0" creationId="{E46C6A77-C5BD-D7B9-3A53-82C06E479175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1" creationId="{9439552A-5809-F60D-8273-5C5EAB6FE77C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2" creationId="{57261A64-9833-DD58-BB84-081F0FF0E163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3" creationId="{55B31581-B1EE-0A05-B932-76EA0F73980B}"/>
          </ac:spMkLst>
        </pc:spChg>
        <pc:spChg chg="add del mod">
          <ac:chgData name="H M" userId="84cd2103f36ef0dc" providerId="LiveId" clId="{5D5D227B-4848-4D43-A030-75F335AE9AB5}" dt="2024-03-07T15:16:47.849" v="429" actId="478"/>
          <ac:spMkLst>
            <pc:docMk/>
            <pc:sldMk cId="4015299424" sldId="472"/>
            <ac:spMk id="154" creationId="{B4BBB7FE-EDF0-4556-DAE1-85C959415342}"/>
          </ac:spMkLst>
        </pc:spChg>
        <pc:spChg chg="add mod">
          <ac:chgData name="H M" userId="84cd2103f36ef0dc" providerId="LiveId" clId="{5D5D227B-4848-4D43-A030-75F335AE9AB5}" dt="2024-03-07T15:17:02.197" v="434" actId="782"/>
          <ac:spMkLst>
            <pc:docMk/>
            <pc:sldMk cId="4015299424" sldId="472"/>
            <ac:spMk id="155" creationId="{718D0163-6EB2-8491-8310-FE7EACB95CAB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58" creationId="{E651DF29-5434-14F3-4024-1F41DAE4F6C6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59" creationId="{014BDB05-3B2C-1D5C-F9F7-40D9A5ED379F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0" creationId="{6C3EE29F-AE03-6DA0-D629-1243E43DB85A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1" creationId="{08F697B4-031C-8529-9C5B-24874A3C0642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2" creationId="{2CFE5871-3B3C-E9DE-D73F-A2899BF82535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3" creationId="{598B71CC-47A0-CEBE-0A3F-2BD698A5EBA4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4" creationId="{D340C8EE-A72F-4C58-FA72-799C0D7A3CB2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5" creationId="{316BA248-4053-9A5A-CBCF-570A8837BCDF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6" creationId="{B3F55741-C31D-BD5B-E7B8-1B5FC95B2D9D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7" creationId="{647FB3F5-52C5-94A0-0BA8-BA2DFD933CE8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8" creationId="{F2B14E08-FC06-6C6F-A298-21390BE07B86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69" creationId="{A1FBFA41-2941-B7FB-6423-76A60BD0D955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0" creationId="{AD1BF53A-0E48-D146-673A-9CD2B1C677BA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1" creationId="{E084DCEC-D4D3-FBDE-A343-F9C1C9009A13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2" creationId="{36C03D41-8F0A-2A0A-9B96-DE8053AE9B5F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3" creationId="{7D5E9CA4-5425-EB03-B2CA-D14B3C51D37B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4" creationId="{FA070143-87DD-3A84-01BE-518C1729DEC6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5" creationId="{7DEAFAF8-8E6A-BE9D-1D84-D9CA0A3E07E4}"/>
          </ac:spMkLst>
        </pc:spChg>
        <pc:spChg chg="mod">
          <ac:chgData name="H M" userId="84cd2103f36ef0dc" providerId="LiveId" clId="{5D5D227B-4848-4D43-A030-75F335AE9AB5}" dt="2024-03-07T15:25:54.921" v="531"/>
          <ac:spMkLst>
            <pc:docMk/>
            <pc:sldMk cId="4015299424" sldId="472"/>
            <ac:spMk id="176" creationId="{16977EBC-E4EF-6C61-7439-D69836F03AE9}"/>
          </ac:spMkLst>
        </pc:spChg>
        <pc:grpChg chg="del">
          <ac:chgData name="H M" userId="84cd2103f36ef0dc" providerId="LiveId" clId="{5D5D227B-4848-4D43-A030-75F335AE9AB5}" dt="2024-03-07T15:21:41.419" v="473" actId="165"/>
          <ac:grpSpMkLst>
            <pc:docMk/>
            <pc:sldMk cId="4015299424" sldId="472"/>
            <ac:grpSpMk id="2" creationId="{AD6885D1-EE63-7AD4-49F6-DA2D20C6134D}"/>
          </ac:grpSpMkLst>
        </pc:grpChg>
        <pc:grpChg chg="del">
          <ac:chgData name="H M" userId="84cd2103f36ef0dc" providerId="LiveId" clId="{5D5D227B-4848-4D43-A030-75F335AE9AB5}" dt="2024-03-07T15:03:51.874" v="135" actId="478"/>
          <ac:grpSpMkLst>
            <pc:docMk/>
            <pc:sldMk cId="4015299424" sldId="472"/>
            <ac:grpSpMk id="7" creationId="{21CB5FFB-2B59-12CA-125B-F409A46F6BAA}"/>
          </ac:grpSpMkLst>
        </pc:grpChg>
        <pc:grpChg chg="ord">
          <ac:chgData name="H M" userId="84cd2103f36ef0dc" providerId="LiveId" clId="{5D5D227B-4848-4D43-A030-75F335AE9AB5}" dt="2024-03-07T15:08:46.270" v="264" actId="166"/>
          <ac:grpSpMkLst>
            <pc:docMk/>
            <pc:sldMk cId="4015299424" sldId="472"/>
            <ac:grpSpMk id="30" creationId="{7E679522-DEFF-8C66-44B3-4FD55F4E2F5A}"/>
          </ac:grpSpMkLst>
        </pc:grpChg>
        <pc:grpChg chg="add mod ord">
          <ac:chgData name="H M" userId="84cd2103f36ef0dc" providerId="LiveId" clId="{5D5D227B-4848-4D43-A030-75F335AE9AB5}" dt="2024-03-07T15:26:33.704" v="537" actId="166"/>
          <ac:grpSpMkLst>
            <pc:docMk/>
            <pc:sldMk cId="4015299424" sldId="472"/>
            <ac:grpSpMk id="53" creationId="{457FF89A-A788-095D-6EA9-84CDFC24F970}"/>
          </ac:grpSpMkLst>
        </pc:grpChg>
        <pc:grpChg chg="add mod ord">
          <ac:chgData name="H M" userId="84cd2103f36ef0dc" providerId="LiveId" clId="{5D5D227B-4848-4D43-A030-75F335AE9AB5}" dt="2024-03-07T15:06:54.066" v="214" actId="1076"/>
          <ac:grpSpMkLst>
            <pc:docMk/>
            <pc:sldMk cId="4015299424" sldId="472"/>
            <ac:grpSpMk id="56" creationId="{E741F05F-03BE-6B3A-B282-F61B99292858}"/>
          </ac:grpSpMkLst>
        </pc:grpChg>
        <pc:grpChg chg="add del">
          <ac:chgData name="H M" userId="84cd2103f36ef0dc" providerId="LiveId" clId="{5D5D227B-4848-4D43-A030-75F335AE9AB5}" dt="2024-03-07T15:12:35.390" v="352" actId="478"/>
          <ac:grpSpMkLst>
            <pc:docMk/>
            <pc:sldMk cId="4015299424" sldId="472"/>
            <ac:grpSpMk id="72" creationId="{63D02D97-72DF-BF72-B9DC-EEED23FBBF6E}"/>
          </ac:grpSpMkLst>
        </pc:grpChg>
        <pc:grpChg chg="del mod">
          <ac:chgData name="H M" userId="84cd2103f36ef0dc" providerId="LiveId" clId="{5D5D227B-4848-4D43-A030-75F335AE9AB5}" dt="2024-03-07T15:12:36.999" v="353" actId="478"/>
          <ac:grpSpMkLst>
            <pc:docMk/>
            <pc:sldMk cId="4015299424" sldId="472"/>
            <ac:grpSpMk id="85" creationId="{FAF04C9D-FB27-DAC1-10D2-C6F40FDC7230}"/>
          </ac:grpSpMkLst>
        </pc:grpChg>
        <pc:grpChg chg="del">
          <ac:chgData name="H M" userId="84cd2103f36ef0dc" providerId="LiveId" clId="{5D5D227B-4848-4D43-A030-75F335AE9AB5}" dt="2024-03-07T15:04:50.821" v="163" actId="478"/>
          <ac:grpSpMkLst>
            <pc:docMk/>
            <pc:sldMk cId="4015299424" sldId="472"/>
            <ac:grpSpMk id="93" creationId="{0EECF78A-8773-3C72-335B-547164B7FA4E}"/>
          </ac:grpSpMkLst>
        </pc:grpChg>
        <pc:grpChg chg="del">
          <ac:chgData name="H M" userId="84cd2103f36ef0dc" providerId="LiveId" clId="{5D5D227B-4848-4D43-A030-75F335AE9AB5}" dt="2024-03-07T15:04:49.673" v="162" actId="478"/>
          <ac:grpSpMkLst>
            <pc:docMk/>
            <pc:sldMk cId="4015299424" sldId="472"/>
            <ac:grpSpMk id="94" creationId="{937D5F18-DCB5-A609-AD89-339A815CE048}"/>
          </ac:grpSpMkLst>
        </pc:grpChg>
        <pc:grpChg chg="del">
          <ac:chgData name="H M" userId="84cd2103f36ef0dc" providerId="LiveId" clId="{5D5D227B-4848-4D43-A030-75F335AE9AB5}" dt="2024-03-07T15:03:52.839" v="136" actId="478"/>
          <ac:grpSpMkLst>
            <pc:docMk/>
            <pc:sldMk cId="4015299424" sldId="472"/>
            <ac:grpSpMk id="95" creationId="{B161309D-050D-9D69-DC91-5532AAB9FB44}"/>
          </ac:grpSpMkLst>
        </pc:grpChg>
        <pc:grpChg chg="add del mod">
          <ac:chgData name="H M" userId="84cd2103f36ef0dc" providerId="LiveId" clId="{5D5D227B-4848-4D43-A030-75F335AE9AB5}" dt="2024-03-07T15:11:25.929" v="329" actId="1076"/>
          <ac:grpSpMkLst>
            <pc:docMk/>
            <pc:sldMk cId="4015299424" sldId="472"/>
            <ac:grpSpMk id="100" creationId="{2DE0F3E3-97D3-FFBC-2625-597A9E3167A9}"/>
          </ac:grpSpMkLst>
        </pc:grpChg>
        <pc:grpChg chg="add mod">
          <ac:chgData name="H M" userId="84cd2103f36ef0dc" providerId="LiveId" clId="{5D5D227B-4848-4D43-A030-75F335AE9AB5}" dt="2024-03-07T15:30:26.997" v="545" actId="1076"/>
          <ac:grpSpMkLst>
            <pc:docMk/>
            <pc:sldMk cId="4015299424" sldId="472"/>
            <ac:grpSpMk id="116" creationId="{3AF83CEC-43BC-34D0-2E43-C9D74291B065}"/>
          </ac:grpSpMkLst>
        </pc:grpChg>
        <pc:grpChg chg="add mod">
          <ac:chgData name="H M" userId="84cd2103f36ef0dc" providerId="LiveId" clId="{5D5D227B-4848-4D43-A030-75F335AE9AB5}" dt="2024-03-07T15:22:34.289" v="480" actId="14100"/>
          <ac:grpSpMkLst>
            <pc:docMk/>
            <pc:sldMk cId="4015299424" sldId="472"/>
            <ac:grpSpMk id="120" creationId="{41A34C25-41B7-3437-FB71-6272435BF327}"/>
          </ac:grpSpMkLst>
        </pc:grpChg>
        <pc:grpChg chg="add mod">
          <ac:chgData name="H M" userId="84cd2103f36ef0dc" providerId="LiveId" clId="{5D5D227B-4848-4D43-A030-75F335AE9AB5}" dt="2024-03-07T15:22:26.058" v="478" actId="1076"/>
          <ac:grpSpMkLst>
            <pc:docMk/>
            <pc:sldMk cId="4015299424" sldId="472"/>
            <ac:grpSpMk id="123" creationId="{750F2DC6-5DA9-F5DF-F51D-13071384A901}"/>
          </ac:grpSpMkLst>
        </pc:grpChg>
        <pc:grpChg chg="add mod">
          <ac:chgData name="H M" userId="84cd2103f36ef0dc" providerId="LiveId" clId="{5D5D227B-4848-4D43-A030-75F335AE9AB5}" dt="2024-03-07T15:13:00.842" v="357" actId="1076"/>
          <ac:grpSpMkLst>
            <pc:docMk/>
            <pc:sldMk cId="4015299424" sldId="472"/>
            <ac:grpSpMk id="129" creationId="{FD92AB73-0013-1B75-280A-3C5F73B3A37B}"/>
          </ac:grpSpMkLst>
        </pc:grpChg>
        <pc:grpChg chg="add mod">
          <ac:chgData name="H M" userId="84cd2103f36ef0dc" providerId="LiveId" clId="{5D5D227B-4848-4D43-A030-75F335AE9AB5}" dt="2024-03-07T15:12:54.375" v="356" actId="1076"/>
          <ac:grpSpMkLst>
            <pc:docMk/>
            <pc:sldMk cId="4015299424" sldId="472"/>
            <ac:grpSpMk id="144" creationId="{7515F6A3-405C-C913-5D78-C4BEA36B484A}"/>
          </ac:grpSpMkLst>
        </pc:grpChg>
        <pc:grpChg chg="add mod">
          <ac:chgData name="H M" userId="84cd2103f36ef0dc" providerId="LiveId" clId="{5D5D227B-4848-4D43-A030-75F335AE9AB5}" dt="2024-03-07T15:25:54.921" v="531"/>
          <ac:grpSpMkLst>
            <pc:docMk/>
            <pc:sldMk cId="4015299424" sldId="472"/>
            <ac:grpSpMk id="156" creationId="{C8F052FE-48FF-3CD0-A9C2-0D8E5959017E}"/>
          </ac:grpSpMkLst>
        </pc:grpChg>
        <pc:grpChg chg="mod">
          <ac:chgData name="H M" userId="84cd2103f36ef0dc" providerId="LiveId" clId="{5D5D227B-4848-4D43-A030-75F335AE9AB5}" dt="2024-03-07T15:25:54.921" v="531"/>
          <ac:grpSpMkLst>
            <pc:docMk/>
            <pc:sldMk cId="4015299424" sldId="472"/>
            <ac:grpSpMk id="157" creationId="{439E0A5C-C8C3-92B0-57A5-7A9896818BCC}"/>
          </ac:grpSpMkLst>
        </pc:grpChg>
        <pc:picChg chg="add del mod">
          <ac:chgData name="H M" userId="84cd2103f36ef0dc" providerId="LiveId" clId="{5D5D227B-4848-4D43-A030-75F335AE9AB5}" dt="2024-03-07T15:05:55.935" v="191" actId="478"/>
          <ac:picMkLst>
            <pc:docMk/>
            <pc:sldMk cId="4015299424" sldId="472"/>
            <ac:picMk id="3" creationId="{EB1B33B8-F538-99D9-5D4E-8CB8E50F630F}"/>
          </ac:picMkLst>
        </pc:picChg>
        <pc:picChg chg="mod ord topLvl">
          <ac:chgData name="H M" userId="84cd2103f36ef0dc" providerId="LiveId" clId="{5D5D227B-4848-4D43-A030-75F335AE9AB5}" dt="2024-03-07T15:27:39.356" v="543" actId="166"/>
          <ac:picMkLst>
            <pc:docMk/>
            <pc:sldMk cId="4015299424" sldId="472"/>
            <ac:picMk id="4" creationId="{C13A7207-DEBD-496A-AECE-E94232BD952B}"/>
          </ac:picMkLst>
        </pc:picChg>
        <pc:picChg chg="mod ord topLvl">
          <ac:chgData name="H M" userId="84cd2103f36ef0dc" providerId="LiveId" clId="{5D5D227B-4848-4D43-A030-75F335AE9AB5}" dt="2024-03-07T15:27:39.356" v="543" actId="166"/>
          <ac:picMkLst>
            <pc:docMk/>
            <pc:sldMk cId="4015299424" sldId="472"/>
            <ac:picMk id="5" creationId="{619E9F0E-812D-43C1-B79F-0D152BD881BD}"/>
          </ac:picMkLst>
        </pc:picChg>
        <pc:picChg chg="mod">
          <ac:chgData name="H M" userId="84cd2103f36ef0dc" providerId="LiveId" clId="{5D5D227B-4848-4D43-A030-75F335AE9AB5}" dt="2024-03-07T15:06:07.887" v="196"/>
          <ac:picMkLst>
            <pc:docMk/>
            <pc:sldMk cId="4015299424" sldId="472"/>
            <ac:picMk id="55" creationId="{77D67E72-700E-43B8-EB77-2B126C5810DF}"/>
          </ac:picMkLst>
        </pc:picChg>
        <pc:picChg chg="add mod ord">
          <ac:chgData name="H M" userId="84cd2103f36ef0dc" providerId="LiveId" clId="{5D5D227B-4848-4D43-A030-75F335AE9AB5}" dt="2024-03-07T15:20:01.711" v="464" actId="1076"/>
          <ac:picMkLst>
            <pc:docMk/>
            <pc:sldMk cId="4015299424" sldId="472"/>
            <ac:picMk id="71" creationId="{C70555FA-CE0E-81DB-B6D9-E4F89955C0F7}"/>
          </ac:picMkLst>
        </pc:picChg>
        <pc:picChg chg="del">
          <ac:chgData name="H M" userId="84cd2103f36ef0dc" providerId="LiveId" clId="{5D5D227B-4848-4D43-A030-75F335AE9AB5}" dt="2024-03-07T15:04:46.619" v="160" actId="478"/>
          <ac:picMkLst>
            <pc:docMk/>
            <pc:sldMk cId="4015299424" sldId="472"/>
            <ac:picMk id="82" creationId="{45F592E6-3FDA-EA8F-7CCF-E65EEC6C85C9}"/>
          </ac:picMkLst>
        </pc:picChg>
        <pc:picChg chg="del">
          <ac:chgData name="H M" userId="84cd2103f36ef0dc" providerId="LiveId" clId="{5D5D227B-4848-4D43-A030-75F335AE9AB5}" dt="2024-03-07T15:04:47.149" v="161" actId="478"/>
          <ac:picMkLst>
            <pc:docMk/>
            <pc:sldMk cId="4015299424" sldId="472"/>
            <ac:picMk id="91" creationId="{C823CAD2-FFEA-022B-24C3-2FDF353286AA}"/>
          </ac:picMkLst>
        </pc:picChg>
        <pc:picChg chg="add mod ord">
          <ac:chgData name="H M" userId="84cd2103f36ef0dc" providerId="LiveId" clId="{5D5D227B-4848-4D43-A030-75F335AE9AB5}" dt="2024-03-07T15:20:03.447" v="465" actId="1076"/>
          <ac:picMkLst>
            <pc:docMk/>
            <pc:sldMk cId="4015299424" sldId="472"/>
            <ac:picMk id="115" creationId="{95E33A94-40FE-808D-6A89-EF58370C6977}"/>
          </ac:picMkLst>
        </pc:picChg>
        <pc:picChg chg="mod">
          <ac:chgData name="H M" userId="84cd2103f36ef0dc" providerId="LiveId" clId="{5D5D227B-4848-4D43-A030-75F335AE9AB5}" dt="2024-03-07T15:09:31.321" v="274"/>
          <ac:picMkLst>
            <pc:docMk/>
            <pc:sldMk cId="4015299424" sldId="472"/>
            <ac:picMk id="122" creationId="{A4C01FCD-C3CA-51D4-9DCF-61F90484FA95}"/>
          </ac:picMkLst>
        </pc:picChg>
        <pc:picChg chg="mod">
          <ac:chgData name="H M" userId="84cd2103f36ef0dc" providerId="LiveId" clId="{5D5D227B-4848-4D43-A030-75F335AE9AB5}" dt="2024-03-07T15:09:31.321" v="274"/>
          <ac:picMkLst>
            <pc:docMk/>
            <pc:sldMk cId="4015299424" sldId="472"/>
            <ac:picMk id="125" creationId="{28219C53-9AD9-891B-0F23-995C0A1670D7}"/>
          </ac:picMkLst>
        </pc:picChg>
      </pc:sldChg>
      <pc:sldMasterChg chg="delSldLayout">
        <pc:chgData name="H M" userId="84cd2103f36ef0dc" providerId="LiveId" clId="{5D5D227B-4848-4D43-A030-75F335AE9AB5}" dt="2024-03-07T15:17:17.853" v="438" actId="47"/>
        <pc:sldMasterMkLst>
          <pc:docMk/>
          <pc:sldMasterMk cId="2476636414" sldId="2147483660"/>
        </pc:sldMasterMkLst>
        <pc:sldLayoutChg chg="del">
          <pc:chgData name="H M" userId="84cd2103f36ef0dc" providerId="LiveId" clId="{5D5D227B-4848-4D43-A030-75F335AE9AB5}" dt="2024-03-07T15:17:17.853" v="43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8/27/1445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DCE245CB-A136-51BB-C9F3-613AE183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4105" flipH="1">
            <a:off x="3696405" y="3284440"/>
            <a:ext cx="2166622" cy="3779510"/>
          </a:xfrm>
          <a:prstGeom prst="rect">
            <a:avLst/>
          </a:prstGeom>
        </p:spPr>
      </p:pic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B0CD54F-E8BA-F09D-42EF-B3B59E913F8E}"/>
              </a:ext>
            </a:extLst>
          </p:cNvPr>
          <p:cNvGrpSpPr/>
          <p:nvPr/>
        </p:nvGrpSpPr>
        <p:grpSpPr>
          <a:xfrm>
            <a:off x="7306524" y="2570947"/>
            <a:ext cx="3204417" cy="1836486"/>
            <a:chOff x="1933460" y="1043403"/>
            <a:chExt cx="8325080" cy="4771194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7EA1E575-915F-07D6-22B1-D752D0C7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0" y="1043403"/>
              <a:ext cx="8325080" cy="4771194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078F15F-53D7-A107-B373-3935DBEB7F5F}"/>
                </a:ext>
              </a:extLst>
            </p:cNvPr>
            <p:cNvSpPr txBox="1"/>
            <p:nvPr/>
          </p:nvSpPr>
          <p:spPr>
            <a:xfrm>
              <a:off x="3398520" y="4359228"/>
              <a:ext cx="5394960" cy="1072941"/>
            </a:xfrm>
            <a:prstGeom prst="rect">
              <a:avLst/>
            </a:prstGeom>
            <a:noFill/>
          </p:spPr>
          <p:txBody>
            <a:bodyPr wrap="square" rtlCol="1">
              <a:prstTxWarp prst="textArchDown">
                <a:avLst>
                  <a:gd name="adj" fmla="val 303662"/>
                </a:avLst>
              </a:prstTxWarp>
              <a:spAutoFit/>
            </a:bodyPr>
            <a:lstStyle/>
            <a:p>
              <a:pPr algn="ctr" rtl="1"/>
              <a:r>
                <a:rPr lang="ar-SA" sz="6600" dirty="0">
                  <a:solidFill>
                    <a:schemeClr val="bg1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رمضان المبارك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3901100-4C1A-9F65-957E-8616ECD1D890}"/>
              </a:ext>
            </a:extLst>
          </p:cNvPr>
          <p:cNvGrpSpPr/>
          <p:nvPr/>
        </p:nvGrpSpPr>
        <p:grpSpPr>
          <a:xfrm>
            <a:off x="8983662" y="4282820"/>
            <a:ext cx="1718082" cy="2830692"/>
            <a:chOff x="9102168" y="2816567"/>
            <a:chExt cx="2673452" cy="4404748"/>
          </a:xfrm>
          <a:solidFill>
            <a:srgbClr val="FADEE8"/>
          </a:solidFill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C84D40B1-9A89-C536-F363-F340FD4DACC8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  <a:grpFill/>
          </p:grpSpPr>
          <p:sp>
            <p:nvSpPr>
              <p:cNvPr id="23" name="مأذنة">
                <a:extLst>
                  <a:ext uri="{FF2B5EF4-FFF2-40B4-BE49-F238E27FC236}">
                    <a16:creationId xmlns:a16="http://schemas.microsoft.com/office/drawing/2014/main" id="{E790EB89-0184-B439-BF75-5C365B82CD4A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67FBF611-FE97-94D4-EA25-0619743CEB41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5" name="مخطط انسيابي: مهلة 24">
                <a:extLst>
                  <a:ext uri="{FF2B5EF4-FFF2-40B4-BE49-F238E27FC236}">
                    <a16:creationId xmlns:a16="http://schemas.microsoft.com/office/drawing/2014/main" id="{F5BCBD9C-747D-FF5E-D0FC-8DE2B3996C10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1AD73F57-3FD1-44CE-0C76-988C9C210F0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9" name="مستطيل 28">
                <a:extLst>
                  <a:ext uri="{FF2B5EF4-FFF2-40B4-BE49-F238E27FC236}">
                    <a16:creationId xmlns:a16="http://schemas.microsoft.com/office/drawing/2014/main" id="{F3FAC4AC-1F65-993C-350C-FAF774B76E5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F3E91A29-6650-5789-D32B-37498D5708B3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  <a:grpFill/>
          </p:grpSpPr>
          <p:sp>
            <p:nvSpPr>
              <p:cNvPr id="19" name="مأذنة">
                <a:extLst>
                  <a:ext uri="{FF2B5EF4-FFF2-40B4-BE49-F238E27FC236}">
                    <a16:creationId xmlns:a16="http://schemas.microsoft.com/office/drawing/2014/main" id="{8E99897B-6F9E-03D1-5B57-F5BA8F7B1E3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72A163D0-0B63-1F72-2146-3B52E272084E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93F07AF8-E5F3-A1B2-7763-EB41733F517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BF196FEC-1E1D-7667-14A1-D1C64943E95C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24A3A58D-F0B4-B195-DAFB-52391D2D65B1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  <a:grpFill/>
          </p:grpSpPr>
          <p:sp>
            <p:nvSpPr>
              <p:cNvPr id="15" name="مأذنة">
                <a:extLst>
                  <a:ext uri="{FF2B5EF4-FFF2-40B4-BE49-F238E27FC236}">
                    <a16:creationId xmlns:a16="http://schemas.microsoft.com/office/drawing/2014/main" id="{BFBDC2F4-44C7-630D-9B24-6BC86970BC2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BE1817CC-4E94-4F41-28BD-B0B393A84AA8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E88494E-3CCA-3B3C-FCAC-C8DB29EB1E8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C1B7661E-280A-6528-2F56-8EAA723610C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05D2A072-254C-8225-A909-B9F4A628AC08}"/>
              </a:ext>
            </a:extLst>
          </p:cNvPr>
          <p:cNvGrpSpPr/>
          <p:nvPr/>
        </p:nvGrpSpPr>
        <p:grpSpPr>
          <a:xfrm>
            <a:off x="-1066466" y="-1002497"/>
            <a:ext cx="3825159" cy="2248535"/>
            <a:chOff x="-1066466" y="-1002497"/>
            <a:chExt cx="3825159" cy="2248535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DE28C5D6-7602-92AC-A9EC-34D3D50C9BE4}"/>
                </a:ext>
              </a:extLst>
            </p:cNvPr>
            <p:cNvGrpSpPr/>
            <p:nvPr/>
          </p:nvGrpSpPr>
          <p:grpSpPr>
            <a:xfrm rot="19507998">
              <a:off x="-1066466" y="-1002497"/>
              <a:ext cx="3825159" cy="2248535"/>
              <a:chOff x="-1981895" y="-1225446"/>
              <a:chExt cx="3825159" cy="2248535"/>
            </a:xfrm>
          </p:grpSpPr>
          <p:sp>
            <p:nvSpPr>
              <p:cNvPr id="77" name="شكل بيضاوي 76">
                <a:extLst>
                  <a:ext uri="{FF2B5EF4-FFF2-40B4-BE49-F238E27FC236}">
                    <a16:creationId xmlns:a16="http://schemas.microsoft.com/office/drawing/2014/main" id="{8759F8C7-EED3-FA54-8EA0-479A7B62B45E}"/>
                  </a:ext>
                </a:extLst>
              </p:cNvPr>
              <p:cNvSpPr/>
              <p:nvPr/>
            </p:nvSpPr>
            <p:spPr>
              <a:xfrm>
                <a:off x="197723" y="-622452"/>
                <a:ext cx="1645541" cy="1645541"/>
              </a:xfrm>
              <a:prstGeom prst="ellipse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78" name="شكل بيضاوي 77">
                <a:extLst>
                  <a:ext uri="{FF2B5EF4-FFF2-40B4-BE49-F238E27FC236}">
                    <a16:creationId xmlns:a16="http://schemas.microsoft.com/office/drawing/2014/main" id="{0BA396B8-7754-E682-DEC5-FC86F16D9D66}"/>
                  </a:ext>
                </a:extLst>
              </p:cNvPr>
              <p:cNvSpPr/>
              <p:nvPr/>
            </p:nvSpPr>
            <p:spPr>
              <a:xfrm>
                <a:off x="-607280" y="-920347"/>
                <a:ext cx="1645541" cy="1645541"/>
              </a:xfrm>
              <a:prstGeom prst="ellipse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FFF7DB5E-5FA9-BDC8-D4EE-D7B07C788AA1}"/>
                  </a:ext>
                </a:extLst>
              </p:cNvPr>
              <p:cNvSpPr/>
              <p:nvPr/>
            </p:nvSpPr>
            <p:spPr>
              <a:xfrm>
                <a:off x="-1981895" y="-1225446"/>
                <a:ext cx="1946966" cy="1946966"/>
              </a:xfrm>
              <a:prstGeom prst="ellipse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</p:grp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593D561C-B05D-FB55-E140-B7346FDDCEA5}"/>
                </a:ext>
              </a:extLst>
            </p:cNvPr>
            <p:cNvSpPr/>
            <p:nvPr/>
          </p:nvSpPr>
          <p:spPr>
            <a:xfrm flipH="1">
              <a:off x="319302" y="673560"/>
              <a:ext cx="286757" cy="293224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ADEE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17130FCA-B5A2-FE54-23E4-FD0A532098F7}"/>
                </a:ext>
              </a:extLst>
            </p:cNvPr>
            <p:cNvSpPr/>
            <p:nvPr/>
          </p:nvSpPr>
          <p:spPr>
            <a:xfrm flipH="1">
              <a:off x="735509" y="206912"/>
              <a:ext cx="447141" cy="45722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ADEE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E6FE94B8-77A6-AC13-9FD2-AD16F12A69E3}"/>
                </a:ext>
              </a:extLst>
            </p:cNvPr>
            <p:cNvSpPr/>
            <p:nvPr/>
          </p:nvSpPr>
          <p:spPr>
            <a:xfrm flipH="1">
              <a:off x="1354887" y="98131"/>
              <a:ext cx="247612" cy="253196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ADEE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sp>
        <p:nvSpPr>
          <p:cNvPr id="80" name="شكل حر: شكل 79">
            <a:extLst>
              <a:ext uri="{FF2B5EF4-FFF2-40B4-BE49-F238E27FC236}">
                <a16:creationId xmlns:a16="http://schemas.microsoft.com/office/drawing/2014/main" id="{8439EBA9-0DC5-6145-B5A2-F7B9EC2DC793}"/>
              </a:ext>
            </a:extLst>
          </p:cNvPr>
          <p:cNvSpPr/>
          <p:nvPr/>
        </p:nvSpPr>
        <p:spPr>
          <a:xfrm rot="871710">
            <a:off x="8388059" y="527979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81" name="شكل حر: شكل 80">
            <a:extLst>
              <a:ext uri="{FF2B5EF4-FFF2-40B4-BE49-F238E27FC236}">
                <a16:creationId xmlns:a16="http://schemas.microsoft.com/office/drawing/2014/main" id="{ECDB198A-B08D-153A-EB63-AF370F6A33CF}"/>
              </a:ext>
            </a:extLst>
          </p:cNvPr>
          <p:cNvSpPr/>
          <p:nvPr/>
        </p:nvSpPr>
        <p:spPr>
          <a:xfrm rot="21056210">
            <a:off x="7873856" y="6167834"/>
            <a:ext cx="195301" cy="233695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008CDD57-E834-17CD-6DAF-082B8B5B3579}"/>
              </a:ext>
            </a:extLst>
          </p:cNvPr>
          <p:cNvGrpSpPr/>
          <p:nvPr/>
        </p:nvGrpSpPr>
        <p:grpSpPr>
          <a:xfrm>
            <a:off x="3799307" y="200552"/>
            <a:ext cx="3062488" cy="1923594"/>
            <a:chOff x="3832172" y="592708"/>
            <a:chExt cx="3062488" cy="1923594"/>
          </a:xfrm>
        </p:grpSpPr>
        <p:sp>
          <p:nvSpPr>
            <p:cNvPr id="83" name="فقاعة الكلام: بيضاوية 82">
              <a:extLst>
                <a:ext uri="{FF2B5EF4-FFF2-40B4-BE49-F238E27FC236}">
                  <a16:creationId xmlns:a16="http://schemas.microsoft.com/office/drawing/2014/main" id="{8B205A76-007C-3B21-910A-17BE6076D187}"/>
                </a:ext>
              </a:extLst>
            </p:cNvPr>
            <p:cNvSpPr/>
            <p:nvPr/>
          </p:nvSpPr>
          <p:spPr>
            <a:xfrm flipH="1">
              <a:off x="3911435" y="592708"/>
              <a:ext cx="2983225" cy="1923594"/>
            </a:xfrm>
            <a:prstGeom prst="wedgeEllipseCallout">
              <a:avLst>
                <a:gd name="adj1" fmla="val 24844"/>
                <a:gd name="adj2" fmla="val 95738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947965CC-75FA-E2D5-C04F-ADF9DF2D080F}"/>
                </a:ext>
              </a:extLst>
            </p:cNvPr>
            <p:cNvSpPr txBox="1"/>
            <p:nvPr/>
          </p:nvSpPr>
          <p:spPr>
            <a:xfrm>
              <a:off x="3832172" y="1029177"/>
              <a:ext cx="3007360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2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يأتي شهر </a:t>
              </a:r>
              <a:r>
                <a:rPr lang="ar-SA" sz="3200" dirty="0">
                  <a:solidFill>
                    <a:srgbClr val="8D4A9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رمضان</a:t>
              </a:r>
              <a:r>
                <a:rPr lang="ar-SA" sz="32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بعد </a:t>
              </a:r>
            </a:p>
            <a:p>
              <a:pPr algn="ctr" rtl="1"/>
              <a:r>
                <a:rPr lang="ar-SA" sz="32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</a:t>
              </a:r>
              <a:r>
                <a:rPr lang="ar-SA" sz="3200" dirty="0">
                  <a:solidFill>
                    <a:srgbClr val="0F8E8F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شعبان</a:t>
              </a: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3282C8DD-A6DC-DC89-96FD-E163CC609802}"/>
              </a:ext>
            </a:extLst>
          </p:cNvPr>
          <p:cNvGrpSpPr/>
          <p:nvPr/>
        </p:nvGrpSpPr>
        <p:grpSpPr>
          <a:xfrm>
            <a:off x="8636439" y="109935"/>
            <a:ext cx="2377152" cy="1290498"/>
            <a:chOff x="9923504" y="225349"/>
            <a:chExt cx="2377152" cy="1290498"/>
          </a:xfrm>
        </p:grpSpPr>
        <p:sp>
          <p:nvSpPr>
            <p:cNvPr id="86" name="شكل بيضاوي 57">
              <a:extLst>
                <a:ext uri="{FF2B5EF4-FFF2-40B4-BE49-F238E27FC236}">
                  <a16:creationId xmlns:a16="http://schemas.microsoft.com/office/drawing/2014/main" id="{A35C985D-6B4A-EA41-9144-40D22E7CE7F6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F8F734A6-6DAD-A99F-3E13-3CFEFD068B8C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88" name="شكل حر: شكل 87">
              <a:extLst>
                <a:ext uri="{FF2B5EF4-FFF2-40B4-BE49-F238E27FC236}">
                  <a16:creationId xmlns:a16="http://schemas.microsoft.com/office/drawing/2014/main" id="{4A7ED946-157D-A975-9118-1CB02BB1EA7A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6D26F8EF-5636-58BC-90A0-FF89A394B404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pic>
        <p:nvPicPr>
          <p:cNvPr id="91" name="صورة 90">
            <a:extLst>
              <a:ext uri="{FF2B5EF4-FFF2-40B4-BE49-F238E27FC236}">
                <a16:creationId xmlns:a16="http://schemas.microsoft.com/office/drawing/2014/main" id="{0460F4A3-4E8D-FA2F-431E-0929513C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802" flipH="1">
            <a:off x="566142" y="3287964"/>
            <a:ext cx="2459371" cy="3481173"/>
          </a:xfrm>
          <a:prstGeom prst="rect">
            <a:avLst/>
          </a:prstGeom>
        </p:spPr>
      </p:pic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3D09F3A-F55E-97FE-8907-1B5D3093841F}"/>
              </a:ext>
            </a:extLst>
          </p:cNvPr>
          <p:cNvGrpSpPr/>
          <p:nvPr/>
        </p:nvGrpSpPr>
        <p:grpSpPr>
          <a:xfrm>
            <a:off x="-566207" y="5619356"/>
            <a:ext cx="12264872" cy="2551654"/>
            <a:chOff x="-528501" y="5225695"/>
            <a:chExt cx="13497551" cy="2808108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5089B54B-3040-3982-8EB6-0B24DCE6708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536B3A8B-075C-5AB1-63C0-2046C9BF105D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95128D37-92AA-F0CD-6BD5-877148DDD4D1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59B1C8B4-005F-4EF7-23C0-2273D1A28F78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A01A57C4-C07E-A010-E830-554E997811F3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E3F54BC4-8CAA-0741-CE9A-B2F940DA274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1" name="شكل بيضاوي 40">
                <a:extLst>
                  <a:ext uri="{FF2B5EF4-FFF2-40B4-BE49-F238E27FC236}">
                    <a16:creationId xmlns:a16="http://schemas.microsoft.com/office/drawing/2014/main" id="{655B8CCA-DBE4-7108-E21F-59F9FAA7DDD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2" name="شكل بيضاوي 41">
                <a:extLst>
                  <a:ext uri="{FF2B5EF4-FFF2-40B4-BE49-F238E27FC236}">
                    <a16:creationId xmlns:a16="http://schemas.microsoft.com/office/drawing/2014/main" id="{464F62DA-67E4-4FFB-6354-3C121EDE4EA0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3" name="شكل بيضاوي 42">
                <a:extLst>
                  <a:ext uri="{FF2B5EF4-FFF2-40B4-BE49-F238E27FC236}">
                    <a16:creationId xmlns:a16="http://schemas.microsoft.com/office/drawing/2014/main" id="{AB034875-1141-6623-3A72-618830060783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4" name="شكل بيضاوي 43">
                <a:extLst>
                  <a:ext uri="{FF2B5EF4-FFF2-40B4-BE49-F238E27FC236}">
                    <a16:creationId xmlns:a16="http://schemas.microsoft.com/office/drawing/2014/main" id="{0915F3B4-0472-4C2A-7CE8-C34EC9BECE8E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5" name="شكل بيضاوي 44">
                <a:extLst>
                  <a:ext uri="{FF2B5EF4-FFF2-40B4-BE49-F238E27FC236}">
                    <a16:creationId xmlns:a16="http://schemas.microsoft.com/office/drawing/2014/main" id="{89DC786D-CFF7-65A4-023C-CC32AEC05632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6" name="شكل بيضاوي 45">
                <a:extLst>
                  <a:ext uri="{FF2B5EF4-FFF2-40B4-BE49-F238E27FC236}">
                    <a16:creationId xmlns:a16="http://schemas.microsoft.com/office/drawing/2014/main" id="{C57D97FF-B3A3-4AFC-C991-41816128311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7" name="شكل بيضاوي 46">
                <a:extLst>
                  <a:ext uri="{FF2B5EF4-FFF2-40B4-BE49-F238E27FC236}">
                    <a16:creationId xmlns:a16="http://schemas.microsoft.com/office/drawing/2014/main" id="{E3AC6C24-BC94-EA6A-FB8B-C9B5CD69CEB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8" name="شكل بيضاوي 47">
                <a:extLst>
                  <a:ext uri="{FF2B5EF4-FFF2-40B4-BE49-F238E27FC236}">
                    <a16:creationId xmlns:a16="http://schemas.microsoft.com/office/drawing/2014/main" id="{52572F53-C5D1-7969-0BCC-C381FA8B4FEB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9" name="شكل بيضاوي 48">
                <a:extLst>
                  <a:ext uri="{FF2B5EF4-FFF2-40B4-BE49-F238E27FC236}">
                    <a16:creationId xmlns:a16="http://schemas.microsoft.com/office/drawing/2014/main" id="{B695021D-F9D1-CC4A-EFCE-11BCC6F2A8ED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50" name="شكل بيضاوي 49">
                <a:extLst>
                  <a:ext uri="{FF2B5EF4-FFF2-40B4-BE49-F238E27FC236}">
                    <a16:creationId xmlns:a16="http://schemas.microsoft.com/office/drawing/2014/main" id="{1E94F151-E331-FD83-88AB-98191A839A87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</p:grp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6509A671-C99F-A71B-818A-2C3C266E6CD8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A056E835-9797-3CE8-C6C6-2DF7D8F07F30}"/>
                </a:ext>
              </a:extLst>
            </p:cNvPr>
            <p:cNvSpPr/>
            <p:nvPr/>
          </p:nvSpPr>
          <p:spPr>
            <a:xfrm rot="1330170">
              <a:off x="820512" y="6132358"/>
              <a:ext cx="120539" cy="144235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31D56298-9D54-B9A3-BD5D-C2B83373A09F}"/>
                </a:ext>
              </a:extLst>
            </p:cNvPr>
            <p:cNvSpPr/>
            <p:nvPr/>
          </p:nvSpPr>
          <p:spPr>
            <a:xfrm rot="389822">
              <a:off x="437571" y="5895143"/>
              <a:ext cx="120539" cy="144235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0918FE35-BC0D-34FD-1D4B-0B93AE8BB5B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64CA541A-FBFD-7095-13FF-5DFD59ECCAC2}"/>
              </a:ext>
            </a:extLst>
          </p:cNvPr>
          <p:cNvGrpSpPr/>
          <p:nvPr/>
        </p:nvGrpSpPr>
        <p:grpSpPr>
          <a:xfrm>
            <a:off x="7402759" y="454240"/>
            <a:ext cx="1608968" cy="1455117"/>
            <a:chOff x="9933397" y="1176518"/>
            <a:chExt cx="2024861" cy="1730537"/>
          </a:xfrm>
        </p:grpSpPr>
        <p:sp>
          <p:nvSpPr>
            <p:cNvPr id="96" name="فقاعة الكلام: بيضاوية 95">
              <a:extLst>
                <a:ext uri="{FF2B5EF4-FFF2-40B4-BE49-F238E27FC236}">
                  <a16:creationId xmlns:a16="http://schemas.microsoft.com/office/drawing/2014/main" id="{D9FF8077-85A6-67BC-FA70-93252F2DCA87}"/>
                </a:ext>
              </a:extLst>
            </p:cNvPr>
            <p:cNvSpPr/>
            <p:nvPr/>
          </p:nvSpPr>
          <p:spPr>
            <a:xfrm>
              <a:off x="9933397" y="1176518"/>
              <a:ext cx="2024861" cy="1730537"/>
            </a:xfrm>
            <a:prstGeom prst="wedgeEllipseCallout">
              <a:avLst>
                <a:gd name="adj1" fmla="val 44819"/>
                <a:gd name="adj2" fmla="val 91101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EECFEA59-B2BC-E756-51C8-E8CFF10137DE}"/>
                </a:ext>
              </a:extLst>
            </p:cNvPr>
            <p:cNvSpPr/>
            <p:nvPr/>
          </p:nvSpPr>
          <p:spPr>
            <a:xfrm flipH="1">
              <a:off x="10602854" y="1522995"/>
              <a:ext cx="786017" cy="919924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6C366309-E70A-C39D-7FAB-5F5005F3C0EA}"/>
              </a:ext>
            </a:extLst>
          </p:cNvPr>
          <p:cNvGrpSpPr/>
          <p:nvPr/>
        </p:nvGrpSpPr>
        <p:grpSpPr>
          <a:xfrm>
            <a:off x="328292" y="1054737"/>
            <a:ext cx="3093432" cy="2311174"/>
            <a:chOff x="328292" y="1233326"/>
            <a:chExt cx="3093432" cy="1771436"/>
          </a:xfrm>
        </p:grpSpPr>
        <p:sp>
          <p:nvSpPr>
            <p:cNvPr id="90" name="فقاعة الكلام: بيضاوية 89">
              <a:extLst>
                <a:ext uri="{FF2B5EF4-FFF2-40B4-BE49-F238E27FC236}">
                  <a16:creationId xmlns:a16="http://schemas.microsoft.com/office/drawing/2014/main" id="{4559A1C4-05D1-E3E0-835C-8266C11702D7}"/>
                </a:ext>
              </a:extLst>
            </p:cNvPr>
            <p:cNvSpPr/>
            <p:nvPr/>
          </p:nvSpPr>
          <p:spPr>
            <a:xfrm>
              <a:off x="328293" y="1233326"/>
              <a:ext cx="3093431" cy="1690256"/>
            </a:xfrm>
            <a:prstGeom prst="wedgeEllipseCallout">
              <a:avLst>
                <a:gd name="adj1" fmla="val 32487"/>
                <a:gd name="adj2" fmla="val 60138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701003A-FE0D-55E0-F82A-5ECA5E024683}"/>
                </a:ext>
              </a:extLst>
            </p:cNvPr>
            <p:cNvSpPr txBox="1"/>
            <p:nvPr/>
          </p:nvSpPr>
          <p:spPr>
            <a:xfrm>
              <a:off x="328292" y="1373546"/>
              <a:ext cx="3093431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في رمضان</a:t>
              </a:r>
            </a:p>
            <a:p>
              <a:pPr algn="ctr" rtl="1"/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يجب الإمساك عن</a:t>
              </a:r>
            </a:p>
            <a:p>
              <a:pPr algn="ctr" rtl="1"/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</a:t>
              </a:r>
              <a:r>
                <a:rPr lang="ar-SA" sz="2000" dirty="0">
                  <a:solidFill>
                    <a:srgbClr val="0F8E8F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الاكل</a:t>
              </a:r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</a:t>
              </a:r>
              <a:r>
                <a:rPr lang="ar-SA" sz="2000" dirty="0">
                  <a:solidFill>
                    <a:srgbClr val="0F8E8F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والشرب</a:t>
              </a:r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</a:t>
              </a:r>
            </a:p>
            <a:p>
              <a:pPr algn="ctr" rtl="1"/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عند </a:t>
              </a:r>
              <a:r>
                <a:rPr lang="ar-SA" sz="2000" dirty="0">
                  <a:solidFill>
                    <a:srgbClr val="8D4A9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طلوع الفجر</a:t>
              </a:r>
              <a:endParaRPr lang="en-US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  <a:p>
              <a:pPr algn="ctr" rtl="1"/>
              <a:r>
                <a:rPr lang="ar-SA" sz="20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والافطار عند </a:t>
              </a:r>
              <a:r>
                <a:rPr lang="ar-SA" sz="2000" dirty="0">
                  <a:solidFill>
                    <a:srgbClr val="8D4A9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غروب الشمس</a:t>
              </a:r>
            </a:p>
          </p:txBody>
        </p:sp>
      </p:grp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49B327D7-C9ED-CDAF-65CA-2D06357B59E3}"/>
              </a:ext>
            </a:extLst>
          </p:cNvPr>
          <p:cNvSpPr/>
          <p:nvPr/>
        </p:nvSpPr>
        <p:spPr>
          <a:xfrm flipH="1">
            <a:off x="277028" y="2890440"/>
            <a:ext cx="449249" cy="556380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8D4A98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EB34EF8B-FB53-CBD0-C08F-2328BD5F4DB8}"/>
              </a:ext>
            </a:extLst>
          </p:cNvPr>
          <p:cNvGrpSpPr/>
          <p:nvPr/>
        </p:nvGrpSpPr>
        <p:grpSpPr>
          <a:xfrm>
            <a:off x="5083013" y="2229703"/>
            <a:ext cx="1945570" cy="1062928"/>
            <a:chOff x="327900" y="1233326"/>
            <a:chExt cx="3093824" cy="1690256"/>
          </a:xfrm>
        </p:grpSpPr>
        <p:sp>
          <p:nvSpPr>
            <p:cNvPr id="102" name="فقاعة الكلام: بيضاوية 101">
              <a:extLst>
                <a:ext uri="{FF2B5EF4-FFF2-40B4-BE49-F238E27FC236}">
                  <a16:creationId xmlns:a16="http://schemas.microsoft.com/office/drawing/2014/main" id="{B78BA941-A8BA-4062-4114-D2ED13BBD255}"/>
                </a:ext>
              </a:extLst>
            </p:cNvPr>
            <p:cNvSpPr/>
            <p:nvPr/>
          </p:nvSpPr>
          <p:spPr>
            <a:xfrm>
              <a:off x="328293" y="1233326"/>
              <a:ext cx="3093431" cy="1690256"/>
            </a:xfrm>
            <a:prstGeom prst="wedgeEllipseCallout">
              <a:avLst>
                <a:gd name="adj1" fmla="val -31322"/>
                <a:gd name="adj2" fmla="val 66333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200"/>
            </a:p>
          </p:txBody>
        </p:sp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0B98863D-488F-DAAD-0ED6-9B18B325C6CC}"/>
                </a:ext>
              </a:extLst>
            </p:cNvPr>
            <p:cNvSpPr txBox="1"/>
            <p:nvPr/>
          </p:nvSpPr>
          <p:spPr>
            <a:xfrm>
              <a:off x="327900" y="1449104"/>
              <a:ext cx="3093431" cy="14682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800" dirty="0">
                  <a:solidFill>
                    <a:srgbClr val="EB608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ويحدد المسلمون بداية شهر رمضان عند رؤية </a:t>
              </a:r>
            </a:p>
            <a:p>
              <a:pPr algn="ctr" rtl="1"/>
              <a:r>
                <a:rPr lang="ar-SA" sz="1800" dirty="0">
                  <a:solidFill>
                    <a:srgbClr val="8D4A9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هلال رمضان</a:t>
              </a:r>
            </a:p>
          </p:txBody>
        </p:sp>
      </p:grpSp>
      <p:sp>
        <p:nvSpPr>
          <p:cNvPr id="104" name="شكل حر: شكل 103">
            <a:extLst>
              <a:ext uri="{FF2B5EF4-FFF2-40B4-BE49-F238E27FC236}">
                <a16:creationId xmlns:a16="http://schemas.microsoft.com/office/drawing/2014/main" id="{24470226-46B7-B1B2-86C2-38C67CD92599}"/>
              </a:ext>
            </a:extLst>
          </p:cNvPr>
          <p:cNvSpPr/>
          <p:nvPr/>
        </p:nvSpPr>
        <p:spPr>
          <a:xfrm flipH="1">
            <a:off x="3827293" y="2415809"/>
            <a:ext cx="385103" cy="393787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0F8E8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 dirty="0"/>
          </a:p>
        </p:txBody>
      </p:sp>
      <p:sp>
        <p:nvSpPr>
          <p:cNvPr id="105" name="شكل حر: شكل 104">
            <a:extLst>
              <a:ext uri="{FF2B5EF4-FFF2-40B4-BE49-F238E27FC236}">
                <a16:creationId xmlns:a16="http://schemas.microsoft.com/office/drawing/2014/main" id="{AECF0CC9-DBE4-E3BC-9A6B-783676B40777}"/>
              </a:ext>
            </a:extLst>
          </p:cNvPr>
          <p:cNvSpPr/>
          <p:nvPr/>
        </p:nvSpPr>
        <p:spPr>
          <a:xfrm rot="19769915" flipH="1">
            <a:off x="327983" y="4435101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F3C63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D23F9E17-8F86-947A-BD3D-FB8B9C4F8CF1}"/>
              </a:ext>
            </a:extLst>
          </p:cNvPr>
          <p:cNvSpPr/>
          <p:nvPr/>
        </p:nvSpPr>
        <p:spPr>
          <a:xfrm rot="2785976" flipH="1">
            <a:off x="6323621" y="5299795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F3C63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09" name="شكل حر: شكل 108">
            <a:extLst>
              <a:ext uri="{FF2B5EF4-FFF2-40B4-BE49-F238E27FC236}">
                <a16:creationId xmlns:a16="http://schemas.microsoft.com/office/drawing/2014/main" id="{E71FDE28-1432-77D2-672B-ADEAC01AB4EC}"/>
              </a:ext>
            </a:extLst>
          </p:cNvPr>
          <p:cNvSpPr/>
          <p:nvPr/>
        </p:nvSpPr>
        <p:spPr>
          <a:xfrm rot="2785976" flipH="1">
            <a:off x="7535418" y="4586443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F3C63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E7AC1811-170C-1BFA-6D0D-224778BFCFEB}"/>
              </a:ext>
            </a:extLst>
          </p:cNvPr>
          <p:cNvGrpSpPr/>
          <p:nvPr/>
        </p:nvGrpSpPr>
        <p:grpSpPr>
          <a:xfrm>
            <a:off x="-566207" y="6279946"/>
            <a:ext cx="12264872" cy="2551654"/>
            <a:chOff x="-528501" y="5225695"/>
            <a:chExt cx="13497551" cy="2808108"/>
          </a:xfrm>
          <a:solidFill>
            <a:srgbClr val="FADEE8"/>
          </a:solidFill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268264A4-75B1-EFC7-23FC-D586819DDB01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grpFill/>
          </p:grpSpPr>
          <p:sp>
            <p:nvSpPr>
              <p:cNvPr id="117" name="شكل بيضاوي 116">
                <a:extLst>
                  <a:ext uri="{FF2B5EF4-FFF2-40B4-BE49-F238E27FC236}">
                    <a16:creationId xmlns:a16="http://schemas.microsoft.com/office/drawing/2014/main" id="{39F5149C-7329-4980-5303-694149FC5DD8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8" name="شكل بيضاوي 117">
                <a:extLst>
                  <a:ext uri="{FF2B5EF4-FFF2-40B4-BE49-F238E27FC236}">
                    <a16:creationId xmlns:a16="http://schemas.microsoft.com/office/drawing/2014/main" id="{A63E4981-9DCD-8F18-159D-08700679BAC0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شكل بيضاوي 118">
                <a:extLst>
                  <a:ext uri="{FF2B5EF4-FFF2-40B4-BE49-F238E27FC236}">
                    <a16:creationId xmlns:a16="http://schemas.microsoft.com/office/drawing/2014/main" id="{5D8F321B-7C20-41E3-66D4-F41D5F2683C6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0" name="شكل بيضاوي 119">
                <a:extLst>
                  <a:ext uri="{FF2B5EF4-FFF2-40B4-BE49-F238E27FC236}">
                    <a16:creationId xmlns:a16="http://schemas.microsoft.com/office/drawing/2014/main" id="{98C8D282-CAB7-CA50-41AC-3B60EC24FC73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1" name="شكل بيضاوي 120">
                <a:extLst>
                  <a:ext uri="{FF2B5EF4-FFF2-40B4-BE49-F238E27FC236}">
                    <a16:creationId xmlns:a16="http://schemas.microsoft.com/office/drawing/2014/main" id="{3F7CCCB9-8C1A-4BE1-0942-97B0BE6F06ED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شكل بيضاوي 121">
                <a:extLst>
                  <a:ext uri="{FF2B5EF4-FFF2-40B4-BE49-F238E27FC236}">
                    <a16:creationId xmlns:a16="http://schemas.microsoft.com/office/drawing/2014/main" id="{DF8D4B44-061C-8A6B-7ED0-849184639F85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3" name="شكل بيضاوي 122">
                <a:extLst>
                  <a:ext uri="{FF2B5EF4-FFF2-40B4-BE49-F238E27FC236}">
                    <a16:creationId xmlns:a16="http://schemas.microsoft.com/office/drawing/2014/main" id="{EF61CD12-8E5E-10E1-3897-75BE6DB21A88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شكل بيضاوي 123">
                <a:extLst>
                  <a:ext uri="{FF2B5EF4-FFF2-40B4-BE49-F238E27FC236}">
                    <a16:creationId xmlns:a16="http://schemas.microsoft.com/office/drawing/2014/main" id="{B2E26523-83F4-D763-A76D-7FA56C300B0A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5" name="شكل بيضاوي 124">
                <a:extLst>
                  <a:ext uri="{FF2B5EF4-FFF2-40B4-BE49-F238E27FC236}">
                    <a16:creationId xmlns:a16="http://schemas.microsoft.com/office/drawing/2014/main" id="{80C6DD29-E675-2BA4-E133-FEC99BF2C390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6" name="شكل بيضاوي 125">
                <a:extLst>
                  <a:ext uri="{FF2B5EF4-FFF2-40B4-BE49-F238E27FC236}">
                    <a16:creationId xmlns:a16="http://schemas.microsoft.com/office/drawing/2014/main" id="{C0487E5F-B3EA-4265-D742-09CDBB1038D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7" name="شكل بيضاوي 126">
                <a:extLst>
                  <a:ext uri="{FF2B5EF4-FFF2-40B4-BE49-F238E27FC236}">
                    <a16:creationId xmlns:a16="http://schemas.microsoft.com/office/drawing/2014/main" id="{BA7B3A46-8DB5-56E7-71F7-B01F5B1D2B38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8" name="شكل بيضاوي 127">
                <a:extLst>
                  <a:ext uri="{FF2B5EF4-FFF2-40B4-BE49-F238E27FC236}">
                    <a16:creationId xmlns:a16="http://schemas.microsoft.com/office/drawing/2014/main" id="{075F0874-7960-5C1A-FCB1-CE751462BA47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شكل بيضاوي 128">
                <a:extLst>
                  <a:ext uri="{FF2B5EF4-FFF2-40B4-BE49-F238E27FC236}">
                    <a16:creationId xmlns:a16="http://schemas.microsoft.com/office/drawing/2014/main" id="{26A49CC0-FFD8-3B54-78B6-960A22A4A52D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شكل بيضاوي 129">
                <a:extLst>
                  <a:ext uri="{FF2B5EF4-FFF2-40B4-BE49-F238E27FC236}">
                    <a16:creationId xmlns:a16="http://schemas.microsoft.com/office/drawing/2014/main" id="{C10B9134-AC25-7D6C-E282-45107593726F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شكل بيضاوي 130">
                <a:extLst>
                  <a:ext uri="{FF2B5EF4-FFF2-40B4-BE49-F238E27FC236}">
                    <a16:creationId xmlns:a16="http://schemas.microsoft.com/office/drawing/2014/main" id="{5F959E8F-8374-0DFA-5E61-806455965C92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3" name="شكل حر: شكل 112">
              <a:extLst>
                <a:ext uri="{FF2B5EF4-FFF2-40B4-BE49-F238E27FC236}">
                  <a16:creationId xmlns:a16="http://schemas.microsoft.com/office/drawing/2014/main" id="{34964544-EC2E-C3EE-6C98-4E9278B5D408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5A15DD95-A47C-5D8A-5642-2EA3659B4A3F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0098BC24-0DE2-4739-7326-B4E6A2974579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D033A6FE-BFC0-088A-9FBF-F185BF8DF7CB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BC3CEC16-45E5-FEC6-AE78-69D75438C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F0E665-BFD2-2924-EE3D-4CDC6299E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E5E9F-92DE-CAB7-30A4-C7277F6A9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5E101DE9-703E-0250-BB9A-248C97AB712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C70555FA-CE0E-81DB-B6D9-E4F89955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04" y="126760"/>
            <a:ext cx="1331488" cy="2502894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9CD4CF1A-BD63-27D8-610A-FFDE43539404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E741F05F-03BE-6B3A-B282-F61B99292858}"/>
              </a:ext>
            </a:extLst>
          </p:cNvPr>
          <p:cNvGrpSpPr/>
          <p:nvPr/>
        </p:nvGrpSpPr>
        <p:grpSpPr>
          <a:xfrm>
            <a:off x="7708913" y="1706060"/>
            <a:ext cx="2276655" cy="2358321"/>
            <a:chOff x="1699851" y="1297314"/>
            <a:chExt cx="4357298" cy="4513598"/>
          </a:xfrm>
        </p:grpSpPr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48F55423-BDB7-3516-5802-44A0DFBBD66A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DD6D30E6-EE95-0857-C861-E4E86DBCDB48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F11D9876-5A87-FE87-5556-5913680312DE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39DBB965-82F3-6EB9-22B2-ADDC94627AF7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BFB6B15A-1F2C-0A07-28A8-BC6DB8DF8421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B45E8381-0A87-3F0B-0D30-341B6F3F6A0D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442E56BB-C32C-D0A5-8F07-4BAE761EEBFD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AC68E2EB-EE59-EB00-9E00-4118A64FD066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9B56489F-F7C8-2E86-F17A-DB5056D266C2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B11D7CE9-A2DC-D0E0-5151-1BCF60B63463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AE6FD475-BC21-056F-AF5C-51E927985820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2ADA2BEB-6622-297F-1642-44A106D533B2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C297392C-C423-E959-EE9F-C8DCE52DCBC8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4DD285AE-6289-81B4-CDF9-1C5B50770889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sp>
        <p:nvSpPr>
          <p:cNvPr id="27" name="3">
            <a:extLst>
              <a:ext uri="{FF2B5EF4-FFF2-40B4-BE49-F238E27FC236}">
                <a16:creationId xmlns:a16="http://schemas.microsoft.com/office/drawing/2014/main" id="{7CC92F02-AAEA-DDC7-64AF-D136F9177A2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E190D61-BBD6-6EE8-6300-0F721E3F2B84}"/>
              </a:ext>
            </a:extLst>
          </p:cNvPr>
          <p:cNvGrpSpPr/>
          <p:nvPr/>
        </p:nvGrpSpPr>
        <p:grpSpPr>
          <a:xfrm>
            <a:off x="8983662" y="4282820"/>
            <a:ext cx="1718082" cy="2830692"/>
            <a:chOff x="9102168" y="2816567"/>
            <a:chExt cx="2673452" cy="440474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5C1ECC3-FF3A-1797-6C55-7622B5C70224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23" name="مأذنة">
                <a:extLst>
                  <a:ext uri="{FF2B5EF4-FFF2-40B4-BE49-F238E27FC236}">
                    <a16:creationId xmlns:a16="http://schemas.microsoft.com/office/drawing/2014/main" id="{7DBCFB62-E9AB-0E75-5699-DD1CE2A9F1DC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3F4E384A-92D3-5AC4-8883-4870A61727B5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5" name="مخطط انسيابي: مهلة 24">
                <a:extLst>
                  <a:ext uri="{FF2B5EF4-FFF2-40B4-BE49-F238E27FC236}">
                    <a16:creationId xmlns:a16="http://schemas.microsoft.com/office/drawing/2014/main" id="{ADF734E3-204B-ACFD-FE6D-87D32662F7D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5D0292C9-F9E2-7E2A-D00C-0EEB3603AB6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9" name="مستطيل 28">
                <a:extLst>
                  <a:ext uri="{FF2B5EF4-FFF2-40B4-BE49-F238E27FC236}">
                    <a16:creationId xmlns:a16="http://schemas.microsoft.com/office/drawing/2014/main" id="{D08A06E4-D6DF-94D8-3C5F-76991D5F1AC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18FEA7A6-4713-53FB-ABD2-57A4B6FABAB2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9" name="مأذنة">
                <a:extLst>
                  <a:ext uri="{FF2B5EF4-FFF2-40B4-BE49-F238E27FC236}">
                    <a16:creationId xmlns:a16="http://schemas.microsoft.com/office/drawing/2014/main" id="{47E222A3-2870-86A9-7F53-374062742E4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3E44CE24-C0A9-E017-905A-827A33214DCE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F4F88482-1B22-ED10-2C5F-F2A07DD2A47F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4619CB6F-C5EF-7116-EE15-08CEF4C43ADB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A00AF3DA-23C2-BEA8-3FA9-7D57D7FA6890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5" name="مأذنة">
                <a:extLst>
                  <a:ext uri="{FF2B5EF4-FFF2-40B4-BE49-F238E27FC236}">
                    <a16:creationId xmlns:a16="http://schemas.microsoft.com/office/drawing/2014/main" id="{6D0A2FDB-393B-273C-2E11-63A4304F208C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F9FB030E-AD78-58D0-8962-B8A9BFF5100B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B426072-AA82-8FB3-F5ED-3AD029DEF102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CA8C8257-8189-2CCB-75DB-846405C47D2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</p:grpSp>
      <p:sp>
        <p:nvSpPr>
          <p:cNvPr id="80" name="شكل حر: شكل 79">
            <a:extLst>
              <a:ext uri="{FF2B5EF4-FFF2-40B4-BE49-F238E27FC236}">
                <a16:creationId xmlns:a16="http://schemas.microsoft.com/office/drawing/2014/main" id="{F9F20AB7-3D33-3B92-FBAC-5675970A9682}"/>
              </a:ext>
            </a:extLst>
          </p:cNvPr>
          <p:cNvSpPr/>
          <p:nvPr/>
        </p:nvSpPr>
        <p:spPr>
          <a:xfrm rot="871710">
            <a:off x="8388059" y="527979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81" name="شكل حر: شكل 80">
            <a:extLst>
              <a:ext uri="{FF2B5EF4-FFF2-40B4-BE49-F238E27FC236}">
                <a16:creationId xmlns:a16="http://schemas.microsoft.com/office/drawing/2014/main" id="{B288A1AC-9B98-0400-3FA3-E1F9308EB3F1}"/>
              </a:ext>
            </a:extLst>
          </p:cNvPr>
          <p:cNvSpPr/>
          <p:nvPr/>
        </p:nvSpPr>
        <p:spPr>
          <a:xfrm rot="21056210">
            <a:off x="7873856" y="6167834"/>
            <a:ext cx="195301" cy="233695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0558887-EFD2-9DC9-3401-4443AA259869}"/>
              </a:ext>
            </a:extLst>
          </p:cNvPr>
          <p:cNvSpPr txBox="1"/>
          <p:nvPr/>
        </p:nvSpPr>
        <p:spPr>
          <a:xfrm>
            <a:off x="7112942" y="237615"/>
            <a:ext cx="35788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</a:p>
          <a:p>
            <a:pPr algn="ctr" rtl="1"/>
            <a:r>
              <a:rPr lang="ar-SA" sz="3600" b="1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  <a:endParaRPr lang="ar-SA" sz="3200" b="1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8EB5D5-A09F-BCBE-38D3-B8C00BFC5808}"/>
              </a:ext>
            </a:extLst>
          </p:cNvPr>
          <p:cNvSpPr txBox="1"/>
          <p:nvPr/>
        </p:nvSpPr>
        <p:spPr>
          <a:xfrm>
            <a:off x="7169383" y="2412122"/>
            <a:ext cx="33557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قراءة</a:t>
            </a:r>
          </a:p>
          <a:p>
            <a:pPr algn="ctr" rtl="1"/>
            <a:r>
              <a:rPr lang="ar-SA" sz="3200" dirty="0">
                <a:solidFill>
                  <a:srgbClr val="94479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القرآن الكريم</a:t>
            </a: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2DE0F3E3-97D3-FFBC-2625-597A9E3167A9}"/>
              </a:ext>
            </a:extLst>
          </p:cNvPr>
          <p:cNvGrpSpPr/>
          <p:nvPr/>
        </p:nvGrpSpPr>
        <p:grpSpPr>
          <a:xfrm>
            <a:off x="3789001" y="1401388"/>
            <a:ext cx="3189129" cy="3212141"/>
            <a:chOff x="1776173" y="1297318"/>
            <a:chExt cx="4280998" cy="4311884"/>
          </a:xfrm>
        </p:grpSpPr>
        <p:sp>
          <p:nvSpPr>
            <p:cNvPr id="101" name="شكل حر: شكل 100">
              <a:extLst>
                <a:ext uri="{FF2B5EF4-FFF2-40B4-BE49-F238E27FC236}">
                  <a16:creationId xmlns:a16="http://schemas.microsoft.com/office/drawing/2014/main" id="{2048E84E-3308-1564-2DD8-1DF508B06E58}"/>
                </a:ext>
              </a:extLst>
            </p:cNvPr>
            <p:cNvSpPr/>
            <p:nvPr/>
          </p:nvSpPr>
          <p:spPr>
            <a:xfrm>
              <a:off x="2361807" y="1889039"/>
              <a:ext cx="2803568" cy="2023685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02" name="شكل حر: شكل 101">
              <a:extLst>
                <a:ext uri="{FF2B5EF4-FFF2-40B4-BE49-F238E27FC236}">
                  <a16:creationId xmlns:a16="http://schemas.microsoft.com/office/drawing/2014/main" id="{EDFC3E53-B0A1-7916-3483-5E529EDB2764}"/>
                </a:ext>
              </a:extLst>
            </p:cNvPr>
            <p:cNvSpPr/>
            <p:nvPr/>
          </p:nvSpPr>
          <p:spPr>
            <a:xfrm>
              <a:off x="3136045" y="1297318"/>
              <a:ext cx="271523" cy="324901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D651C98B-10ED-DD68-E8AB-93D5372055A3}"/>
                </a:ext>
              </a:extLst>
            </p:cNvPr>
            <p:cNvSpPr/>
            <p:nvPr/>
          </p:nvSpPr>
          <p:spPr>
            <a:xfrm>
              <a:off x="4623935" y="1543498"/>
              <a:ext cx="1342712" cy="302864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AC80032C-9094-7999-40FF-11B866C1B165}"/>
                </a:ext>
              </a:extLst>
            </p:cNvPr>
            <p:cNvSpPr/>
            <p:nvPr/>
          </p:nvSpPr>
          <p:spPr>
            <a:xfrm rot="20521120">
              <a:off x="2033560" y="1489896"/>
              <a:ext cx="861310" cy="223202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65F59773-0EF8-74E2-C783-221B1A34B2CD}"/>
                </a:ext>
              </a:extLst>
            </p:cNvPr>
            <p:cNvSpPr/>
            <p:nvPr/>
          </p:nvSpPr>
          <p:spPr>
            <a:xfrm rot="19332253">
              <a:off x="5278278" y="5422554"/>
              <a:ext cx="543009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D8523CD2-6370-F6C7-4E6A-ECA450FA8162}"/>
                </a:ext>
              </a:extLst>
            </p:cNvPr>
            <p:cNvSpPr/>
            <p:nvPr/>
          </p:nvSpPr>
          <p:spPr>
            <a:xfrm rot="1330170">
              <a:off x="5936631" y="1968616"/>
              <a:ext cx="120540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07" name="شكل حر: شكل 106">
              <a:extLst>
                <a:ext uri="{FF2B5EF4-FFF2-40B4-BE49-F238E27FC236}">
                  <a16:creationId xmlns:a16="http://schemas.microsoft.com/office/drawing/2014/main" id="{2F5E3E4D-38D0-65BA-E33F-F3A6FAE68C5D}"/>
                </a:ext>
              </a:extLst>
            </p:cNvPr>
            <p:cNvSpPr/>
            <p:nvPr/>
          </p:nvSpPr>
          <p:spPr>
            <a:xfrm>
              <a:off x="2846122" y="2312918"/>
              <a:ext cx="271523" cy="324901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A3354A92-9716-7D9B-6ACA-F8D6DFC95FD5}"/>
                </a:ext>
              </a:extLst>
            </p:cNvPr>
            <p:cNvSpPr/>
            <p:nvPr/>
          </p:nvSpPr>
          <p:spPr>
            <a:xfrm flipH="1">
              <a:off x="2506068" y="2603220"/>
              <a:ext cx="585297" cy="685007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3EB4281A-FD1F-47FC-5154-B34617012DD6}"/>
                </a:ext>
              </a:extLst>
            </p:cNvPr>
            <p:cNvSpPr/>
            <p:nvPr/>
          </p:nvSpPr>
          <p:spPr>
            <a:xfrm>
              <a:off x="3452803" y="3320657"/>
              <a:ext cx="184186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10" name="شكل حر: شكل 109">
              <a:extLst>
                <a:ext uri="{FF2B5EF4-FFF2-40B4-BE49-F238E27FC236}">
                  <a16:creationId xmlns:a16="http://schemas.microsoft.com/office/drawing/2014/main" id="{C5C76B34-887C-03E7-6440-76F9EFABE7BD}"/>
                </a:ext>
              </a:extLst>
            </p:cNvPr>
            <p:cNvSpPr/>
            <p:nvPr/>
          </p:nvSpPr>
          <p:spPr>
            <a:xfrm>
              <a:off x="4564773" y="3095262"/>
              <a:ext cx="271523" cy="324901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11" name="شكل حر: شكل 110">
              <a:extLst>
                <a:ext uri="{FF2B5EF4-FFF2-40B4-BE49-F238E27FC236}">
                  <a16:creationId xmlns:a16="http://schemas.microsoft.com/office/drawing/2014/main" id="{D5B6DDD4-4A8C-45F4-6132-FECC2CA49217}"/>
                </a:ext>
              </a:extLst>
            </p:cNvPr>
            <p:cNvSpPr/>
            <p:nvPr/>
          </p:nvSpPr>
          <p:spPr>
            <a:xfrm>
              <a:off x="4793017" y="4693404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12" name="شكل حر: شكل 111">
              <a:extLst>
                <a:ext uri="{FF2B5EF4-FFF2-40B4-BE49-F238E27FC236}">
                  <a16:creationId xmlns:a16="http://schemas.microsoft.com/office/drawing/2014/main" id="{778CD211-C007-E260-551F-DA2D1DB279F9}"/>
                </a:ext>
              </a:extLst>
            </p:cNvPr>
            <p:cNvSpPr/>
            <p:nvPr/>
          </p:nvSpPr>
          <p:spPr>
            <a:xfrm>
              <a:off x="3793908" y="4949447"/>
              <a:ext cx="230877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13" name="شكل حر: شكل 112">
              <a:extLst>
                <a:ext uri="{FF2B5EF4-FFF2-40B4-BE49-F238E27FC236}">
                  <a16:creationId xmlns:a16="http://schemas.microsoft.com/office/drawing/2014/main" id="{C1F1B3DF-29A6-C221-9327-56589B3E4BE8}"/>
                </a:ext>
              </a:extLst>
            </p:cNvPr>
            <p:cNvSpPr/>
            <p:nvPr/>
          </p:nvSpPr>
          <p:spPr>
            <a:xfrm>
              <a:off x="2615245" y="4444349"/>
              <a:ext cx="230877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17E2B2DC-5B84-0C90-3342-3D15BC939D1F}"/>
                </a:ext>
              </a:extLst>
            </p:cNvPr>
            <p:cNvSpPr/>
            <p:nvPr/>
          </p:nvSpPr>
          <p:spPr>
            <a:xfrm rot="20161420">
              <a:off x="1776173" y="2087544"/>
              <a:ext cx="120540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B441C824-1E3C-746A-E9EF-DCD89D27EEB0}"/>
              </a:ext>
            </a:extLst>
          </p:cNvPr>
          <p:cNvSpPr txBox="1"/>
          <p:nvPr/>
        </p:nvSpPr>
        <p:spPr>
          <a:xfrm>
            <a:off x="4398399" y="2180591"/>
            <a:ext cx="17537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5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الدّعاء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AF83CEC-43BC-34D0-2E43-C9D74291B065}"/>
              </a:ext>
            </a:extLst>
          </p:cNvPr>
          <p:cNvGrpSpPr/>
          <p:nvPr/>
        </p:nvGrpSpPr>
        <p:grpSpPr>
          <a:xfrm>
            <a:off x="1761257" y="2843546"/>
            <a:ext cx="1234808" cy="4202922"/>
            <a:chOff x="7254909" y="255630"/>
            <a:chExt cx="1929485" cy="6567396"/>
          </a:xfrm>
          <a:solidFill>
            <a:srgbClr val="F9D9E4"/>
          </a:solidFill>
        </p:grpSpPr>
        <p:sp>
          <p:nvSpPr>
            <p:cNvPr id="117" name="مأذنة">
              <a:extLst>
                <a:ext uri="{FF2B5EF4-FFF2-40B4-BE49-F238E27FC236}">
                  <a16:creationId xmlns:a16="http://schemas.microsoft.com/office/drawing/2014/main" id="{317BE23E-D806-E0DB-13DE-ED6F769DDE69}"/>
                </a:ext>
              </a:extLst>
            </p:cNvPr>
            <p:cNvSpPr/>
            <p:nvPr/>
          </p:nvSpPr>
          <p:spPr>
            <a:xfrm>
              <a:off x="7254909" y="255630"/>
              <a:ext cx="1929485" cy="248172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مستطيل 117">
              <a:extLst>
                <a:ext uri="{FF2B5EF4-FFF2-40B4-BE49-F238E27FC236}">
                  <a16:creationId xmlns:a16="http://schemas.microsoft.com/office/drawing/2014/main" id="{F3D79AD3-0B52-1461-D968-F137DCD4164C}"/>
                </a:ext>
              </a:extLst>
            </p:cNvPr>
            <p:cNvSpPr/>
            <p:nvPr/>
          </p:nvSpPr>
          <p:spPr>
            <a:xfrm>
              <a:off x="7460700" y="4550408"/>
              <a:ext cx="1523280" cy="2272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0BD2FAE5-A5AB-20CB-7FF7-D739E8B6CE51}"/>
              </a:ext>
            </a:extLst>
          </p:cNvPr>
          <p:cNvSpPr txBox="1"/>
          <p:nvPr/>
        </p:nvSpPr>
        <p:spPr>
          <a:xfrm>
            <a:off x="962775" y="4549692"/>
            <a:ext cx="2688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صلاة</a:t>
            </a:r>
            <a:r>
              <a:rPr lang="ar-SA" sz="5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5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التراويح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E679522-DEFF-8C66-44B3-4FD55F4E2F5A}"/>
              </a:ext>
            </a:extLst>
          </p:cNvPr>
          <p:cNvGrpSpPr/>
          <p:nvPr/>
        </p:nvGrpSpPr>
        <p:grpSpPr>
          <a:xfrm>
            <a:off x="-566207" y="5619356"/>
            <a:ext cx="12264872" cy="2551654"/>
            <a:chOff x="-528501" y="5225695"/>
            <a:chExt cx="13497551" cy="2808108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FE788C13-A6B4-260F-0D28-EE78E8CA1DD8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A344BB46-9C14-1D7A-12EC-6F92637F47B5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B6E91510-2F62-8090-CEB1-254CF60C99A0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CD7CC7DF-3A4D-143C-CBDB-2A0F87977BD1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E981D19E-FE5D-8483-26BF-531C7DAA2A9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2AE694BC-1082-D69D-4D87-313423AE1E14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1" name="شكل بيضاوي 40">
                <a:extLst>
                  <a:ext uri="{FF2B5EF4-FFF2-40B4-BE49-F238E27FC236}">
                    <a16:creationId xmlns:a16="http://schemas.microsoft.com/office/drawing/2014/main" id="{8611A986-7B6D-0172-137C-D41E34742EF5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2" name="شكل بيضاوي 41">
                <a:extLst>
                  <a:ext uri="{FF2B5EF4-FFF2-40B4-BE49-F238E27FC236}">
                    <a16:creationId xmlns:a16="http://schemas.microsoft.com/office/drawing/2014/main" id="{62B0CD94-48E6-6807-9A3D-AF57EE21028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3" name="شكل بيضاوي 42">
                <a:extLst>
                  <a:ext uri="{FF2B5EF4-FFF2-40B4-BE49-F238E27FC236}">
                    <a16:creationId xmlns:a16="http://schemas.microsoft.com/office/drawing/2014/main" id="{314A4AC2-E08E-6142-0A44-8FD66735C40D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4" name="شكل بيضاوي 43">
                <a:extLst>
                  <a:ext uri="{FF2B5EF4-FFF2-40B4-BE49-F238E27FC236}">
                    <a16:creationId xmlns:a16="http://schemas.microsoft.com/office/drawing/2014/main" id="{E14FED51-5F47-6172-7D3D-C8B90123A17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5" name="شكل بيضاوي 44">
                <a:extLst>
                  <a:ext uri="{FF2B5EF4-FFF2-40B4-BE49-F238E27FC236}">
                    <a16:creationId xmlns:a16="http://schemas.microsoft.com/office/drawing/2014/main" id="{15A5CBE2-98C7-A50B-1EE3-21C01CEAFF75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6" name="شكل بيضاوي 45">
                <a:extLst>
                  <a:ext uri="{FF2B5EF4-FFF2-40B4-BE49-F238E27FC236}">
                    <a16:creationId xmlns:a16="http://schemas.microsoft.com/office/drawing/2014/main" id="{55C18E75-0A98-D03C-673F-6409DD667A64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7" name="شكل بيضاوي 46">
                <a:extLst>
                  <a:ext uri="{FF2B5EF4-FFF2-40B4-BE49-F238E27FC236}">
                    <a16:creationId xmlns:a16="http://schemas.microsoft.com/office/drawing/2014/main" id="{2665B96C-2C6A-DCE8-E3A4-B55012BF8F58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8" name="شكل بيضاوي 47">
                <a:extLst>
                  <a:ext uri="{FF2B5EF4-FFF2-40B4-BE49-F238E27FC236}">
                    <a16:creationId xmlns:a16="http://schemas.microsoft.com/office/drawing/2014/main" id="{7B1B234D-B357-F510-F224-ADCB787F2301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9" name="شكل بيضاوي 48">
                <a:extLst>
                  <a:ext uri="{FF2B5EF4-FFF2-40B4-BE49-F238E27FC236}">
                    <a16:creationId xmlns:a16="http://schemas.microsoft.com/office/drawing/2014/main" id="{B4BDAAD0-A483-6762-3445-9037BFC5AFC7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50" name="شكل بيضاوي 49">
                <a:extLst>
                  <a:ext uri="{FF2B5EF4-FFF2-40B4-BE49-F238E27FC236}">
                    <a16:creationId xmlns:a16="http://schemas.microsoft.com/office/drawing/2014/main" id="{DF2FCC5A-ABE4-9F0D-A2F9-80342FF7B839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</p:grp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65E17D43-98D6-4348-1DEE-F27DFA4583D5}"/>
                </a:ext>
              </a:extLst>
            </p:cNvPr>
            <p:cNvSpPr/>
            <p:nvPr/>
          </p:nvSpPr>
          <p:spPr>
            <a:xfrm rot="1330170">
              <a:off x="4982293" y="6345728"/>
              <a:ext cx="120539" cy="144235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361CA8F6-7368-EA6A-6E5C-12B7A967B4CC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D5496837-5770-6DC8-F000-308B74907B2B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0A774FB5-FBD1-E7F0-A412-ED66F4356128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95E33A94-40FE-808D-6A89-EF58370C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4" y="3930679"/>
            <a:ext cx="1108777" cy="2718189"/>
          </a:xfrm>
          <a:prstGeom prst="rect">
            <a:avLst/>
          </a:prstGeom>
        </p:spPr>
      </p:pic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41A34C25-41B7-3437-FB71-6272435BF327}"/>
              </a:ext>
            </a:extLst>
          </p:cNvPr>
          <p:cNvGrpSpPr/>
          <p:nvPr/>
        </p:nvGrpSpPr>
        <p:grpSpPr>
          <a:xfrm>
            <a:off x="5371282" y="3850618"/>
            <a:ext cx="1573873" cy="1602394"/>
            <a:chOff x="6285023" y="2044806"/>
            <a:chExt cx="3529907" cy="3593872"/>
          </a:xfrm>
        </p:grpSpPr>
        <p:sp>
          <p:nvSpPr>
            <p:cNvPr id="121" name="مخطط انسيابي: مهلة 120">
              <a:extLst>
                <a:ext uri="{FF2B5EF4-FFF2-40B4-BE49-F238E27FC236}">
                  <a16:creationId xmlns:a16="http://schemas.microsoft.com/office/drawing/2014/main" id="{004EF47E-E451-E49F-8F10-BEC80F7A49F2}"/>
                </a:ext>
              </a:extLst>
            </p:cNvPr>
            <p:cNvSpPr/>
            <p:nvPr/>
          </p:nvSpPr>
          <p:spPr>
            <a:xfrm rot="16200000">
              <a:off x="6285023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pic>
          <p:nvPicPr>
            <p:cNvPr id="122" name="صورة 121">
              <a:extLst>
                <a:ext uri="{FF2B5EF4-FFF2-40B4-BE49-F238E27FC236}">
                  <a16:creationId xmlns:a16="http://schemas.microsoft.com/office/drawing/2014/main" id="{A4C01FCD-C3CA-51D4-9DCF-61F90484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21198">
              <a:off x="6923101" y="2392976"/>
              <a:ext cx="2293016" cy="3245702"/>
            </a:xfrm>
            <a:prstGeom prst="rect">
              <a:avLst/>
            </a:prstGeom>
          </p:spPr>
        </p:pic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750F2DC6-5DA9-F5DF-F51D-13071384A901}"/>
              </a:ext>
            </a:extLst>
          </p:cNvPr>
          <p:cNvGrpSpPr/>
          <p:nvPr/>
        </p:nvGrpSpPr>
        <p:grpSpPr>
          <a:xfrm>
            <a:off x="3676053" y="3888803"/>
            <a:ext cx="1539054" cy="1539077"/>
            <a:chOff x="2405734" y="2044806"/>
            <a:chExt cx="3529907" cy="3529959"/>
          </a:xfrm>
        </p:grpSpPr>
        <p:sp>
          <p:nvSpPr>
            <p:cNvPr id="124" name="مخطط انسيابي: مهلة 123">
              <a:extLst>
                <a:ext uri="{FF2B5EF4-FFF2-40B4-BE49-F238E27FC236}">
                  <a16:creationId xmlns:a16="http://schemas.microsoft.com/office/drawing/2014/main" id="{FCB65EEC-79AB-58D9-258E-6207A2EF6194}"/>
                </a:ext>
              </a:extLst>
            </p:cNvPr>
            <p:cNvSpPr/>
            <p:nvPr/>
          </p:nvSpPr>
          <p:spPr>
            <a:xfrm rot="16200000">
              <a:off x="2405734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pic>
          <p:nvPicPr>
            <p:cNvPr id="125" name="صورة 124">
              <a:extLst>
                <a:ext uri="{FF2B5EF4-FFF2-40B4-BE49-F238E27FC236}">
                  <a16:creationId xmlns:a16="http://schemas.microsoft.com/office/drawing/2014/main" id="{28219C53-9AD9-891B-0F23-995C0A167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30"/>
            <a:stretch/>
          </p:blipFill>
          <p:spPr>
            <a:xfrm flipH="1">
              <a:off x="3146748" y="2205673"/>
              <a:ext cx="2250360" cy="3369092"/>
            </a:xfrm>
            <a:prstGeom prst="rect">
              <a:avLst/>
            </a:prstGeom>
          </p:spPr>
        </p:pic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B358068D-C628-94C6-850E-D4768B21AC77}"/>
              </a:ext>
            </a:extLst>
          </p:cNvPr>
          <p:cNvSpPr txBox="1"/>
          <p:nvPr/>
        </p:nvSpPr>
        <p:spPr>
          <a:xfrm>
            <a:off x="3553983" y="5553115"/>
            <a:ext cx="357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زيارة </a:t>
            </a:r>
            <a:r>
              <a:rPr lang="ar-SA" sz="32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الأقارب</a:t>
            </a:r>
            <a:r>
              <a:rPr lang="ar-SA" sz="3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وصلة </a:t>
            </a:r>
            <a:r>
              <a:rPr lang="ar-SA" sz="32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الرحم</a:t>
            </a:r>
          </a:p>
        </p:txBody>
      </p: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FD92AB73-0013-1B75-280A-3C5F73B3A37B}"/>
              </a:ext>
            </a:extLst>
          </p:cNvPr>
          <p:cNvGrpSpPr/>
          <p:nvPr/>
        </p:nvGrpSpPr>
        <p:grpSpPr>
          <a:xfrm>
            <a:off x="700884" y="451989"/>
            <a:ext cx="2276655" cy="2358321"/>
            <a:chOff x="1699851" y="1297314"/>
            <a:chExt cx="4357298" cy="4513598"/>
          </a:xfrm>
        </p:grpSpPr>
        <p:sp>
          <p:nvSpPr>
            <p:cNvPr id="130" name="شكل حر: شكل 129">
              <a:extLst>
                <a:ext uri="{FF2B5EF4-FFF2-40B4-BE49-F238E27FC236}">
                  <a16:creationId xmlns:a16="http://schemas.microsoft.com/office/drawing/2014/main" id="{9CB9C04C-0429-1FEE-E712-7062528A51CF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31" name="شكل حر: شكل 130">
              <a:extLst>
                <a:ext uri="{FF2B5EF4-FFF2-40B4-BE49-F238E27FC236}">
                  <a16:creationId xmlns:a16="http://schemas.microsoft.com/office/drawing/2014/main" id="{36B815BD-F162-4097-98BA-5AF9B5FF2A46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2" name="شكل حر: شكل 131">
              <a:extLst>
                <a:ext uri="{FF2B5EF4-FFF2-40B4-BE49-F238E27FC236}">
                  <a16:creationId xmlns:a16="http://schemas.microsoft.com/office/drawing/2014/main" id="{F830FA28-0FAE-EAFD-DB85-59231448ADB1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0727344A-962D-4B9A-1545-F17230D2126C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4" name="شكل حر: شكل 133">
              <a:extLst>
                <a:ext uri="{FF2B5EF4-FFF2-40B4-BE49-F238E27FC236}">
                  <a16:creationId xmlns:a16="http://schemas.microsoft.com/office/drawing/2014/main" id="{243D769A-59C0-65B8-4148-DF68C740F867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5" name="شكل حر: شكل 134">
              <a:extLst>
                <a:ext uri="{FF2B5EF4-FFF2-40B4-BE49-F238E27FC236}">
                  <a16:creationId xmlns:a16="http://schemas.microsoft.com/office/drawing/2014/main" id="{77FBB841-E7A0-D0F2-C103-18B73999C587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36" name="شكل حر: شكل 135">
              <a:extLst>
                <a:ext uri="{FF2B5EF4-FFF2-40B4-BE49-F238E27FC236}">
                  <a16:creationId xmlns:a16="http://schemas.microsoft.com/office/drawing/2014/main" id="{ABC0A1E2-78D7-DE8E-A4B0-D36803E59332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8EB75D9D-0DAD-4C6C-8C6B-23F4F8687BBD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7A46DFB0-C0F9-E287-B99F-890BFA78EAD2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E9F9B377-FE96-8A24-3AEA-017009377B88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40" name="شكل حر: شكل 139">
              <a:extLst>
                <a:ext uri="{FF2B5EF4-FFF2-40B4-BE49-F238E27FC236}">
                  <a16:creationId xmlns:a16="http://schemas.microsoft.com/office/drawing/2014/main" id="{75FFA242-AC6E-F1F4-D63A-0963591413E5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41" name="شكل حر: شكل 140">
              <a:extLst>
                <a:ext uri="{FF2B5EF4-FFF2-40B4-BE49-F238E27FC236}">
                  <a16:creationId xmlns:a16="http://schemas.microsoft.com/office/drawing/2014/main" id="{8CDFC5AF-1465-D67B-D022-64E32D9AFF8D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42" name="شكل حر: شكل 141">
              <a:extLst>
                <a:ext uri="{FF2B5EF4-FFF2-40B4-BE49-F238E27FC236}">
                  <a16:creationId xmlns:a16="http://schemas.microsoft.com/office/drawing/2014/main" id="{31E6F12A-FBFB-2C60-C8B3-EBB00472E5D6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143" name="شكل حر: شكل 142">
              <a:extLst>
                <a:ext uri="{FF2B5EF4-FFF2-40B4-BE49-F238E27FC236}">
                  <a16:creationId xmlns:a16="http://schemas.microsoft.com/office/drawing/2014/main" id="{7DA6A890-0B90-3262-57CE-331E5AE947CE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986C8449-7E4C-5021-AFE7-FA0C68E7B8A2}"/>
              </a:ext>
            </a:extLst>
          </p:cNvPr>
          <p:cNvSpPr txBox="1"/>
          <p:nvPr/>
        </p:nvSpPr>
        <p:spPr>
          <a:xfrm>
            <a:off x="543764" y="1126628"/>
            <a:ext cx="2596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التنافس على</a:t>
            </a:r>
          </a:p>
          <a:p>
            <a:pPr algn="ctr" rtl="1"/>
            <a:r>
              <a:rPr lang="ar-SA" sz="2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الأعمال الصالحة </a:t>
            </a:r>
          </a:p>
          <a:p>
            <a:pPr algn="ctr" rtl="1"/>
            <a:r>
              <a:rPr lang="ar-SA" sz="2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والقيام بأعمال</a:t>
            </a:r>
            <a:r>
              <a:rPr lang="ar-SA" sz="2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الخير</a:t>
            </a:r>
          </a:p>
        </p:txBody>
      </p:sp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7515F6A3-405C-C913-5D78-C4BEA36B484A}"/>
              </a:ext>
            </a:extLst>
          </p:cNvPr>
          <p:cNvGrpSpPr/>
          <p:nvPr/>
        </p:nvGrpSpPr>
        <p:grpSpPr>
          <a:xfrm flipH="1">
            <a:off x="-283994" y="109935"/>
            <a:ext cx="2377152" cy="1290498"/>
            <a:chOff x="9923504" y="225349"/>
            <a:chExt cx="2377152" cy="1290498"/>
          </a:xfrm>
        </p:grpSpPr>
        <p:sp>
          <p:nvSpPr>
            <p:cNvPr id="145" name="شكل بيضاوي 57">
              <a:extLst>
                <a:ext uri="{FF2B5EF4-FFF2-40B4-BE49-F238E27FC236}">
                  <a16:creationId xmlns:a16="http://schemas.microsoft.com/office/drawing/2014/main" id="{98A8856F-536F-B063-0B16-A5E09874080C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46" name="شكل حر: شكل 145">
              <a:extLst>
                <a:ext uri="{FF2B5EF4-FFF2-40B4-BE49-F238E27FC236}">
                  <a16:creationId xmlns:a16="http://schemas.microsoft.com/office/drawing/2014/main" id="{08E2B1F7-05FE-C2CA-3DCE-D2BD49407FCC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919F652B-7B00-6D5E-A13D-5D9C44CB3394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8DC27504-E131-A6CA-972B-6637046D02BB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</p:grpSp>
      <p:sp>
        <p:nvSpPr>
          <p:cNvPr id="149" name="شكل حر: شكل 148">
            <a:extLst>
              <a:ext uri="{FF2B5EF4-FFF2-40B4-BE49-F238E27FC236}">
                <a16:creationId xmlns:a16="http://schemas.microsoft.com/office/drawing/2014/main" id="{3B10EA0D-4C37-5FA2-EB7A-EB822C126E68}"/>
              </a:ext>
            </a:extLst>
          </p:cNvPr>
          <p:cNvSpPr/>
          <p:nvPr/>
        </p:nvSpPr>
        <p:spPr>
          <a:xfrm flipH="1">
            <a:off x="519479" y="2996625"/>
            <a:ext cx="385103" cy="393787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0F8E8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 dirty="0"/>
          </a:p>
        </p:txBody>
      </p:sp>
      <p:sp>
        <p:nvSpPr>
          <p:cNvPr id="150" name="شكل حر: شكل 149">
            <a:extLst>
              <a:ext uri="{FF2B5EF4-FFF2-40B4-BE49-F238E27FC236}">
                <a16:creationId xmlns:a16="http://schemas.microsoft.com/office/drawing/2014/main" id="{E46C6A77-C5BD-D7B9-3A53-82C06E479175}"/>
              </a:ext>
            </a:extLst>
          </p:cNvPr>
          <p:cNvSpPr/>
          <p:nvPr/>
        </p:nvSpPr>
        <p:spPr>
          <a:xfrm rot="6912236" flipH="1">
            <a:off x="10088367" y="602894"/>
            <a:ext cx="384760" cy="393433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51" name="شكل حر: شكل 150">
            <a:extLst>
              <a:ext uri="{FF2B5EF4-FFF2-40B4-BE49-F238E27FC236}">
                <a16:creationId xmlns:a16="http://schemas.microsoft.com/office/drawing/2014/main" id="{9439552A-5809-F60D-8273-5C5EAB6FE77C}"/>
              </a:ext>
            </a:extLst>
          </p:cNvPr>
          <p:cNvSpPr/>
          <p:nvPr/>
        </p:nvSpPr>
        <p:spPr>
          <a:xfrm rot="2785976" flipH="1">
            <a:off x="6424378" y="3369976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F3C63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52" name="شكل حر: شكل 151">
            <a:extLst>
              <a:ext uri="{FF2B5EF4-FFF2-40B4-BE49-F238E27FC236}">
                <a16:creationId xmlns:a16="http://schemas.microsoft.com/office/drawing/2014/main" id="{57261A64-9833-DD58-BB84-081F0FF0E163}"/>
              </a:ext>
            </a:extLst>
          </p:cNvPr>
          <p:cNvSpPr/>
          <p:nvPr/>
        </p:nvSpPr>
        <p:spPr>
          <a:xfrm rot="2785976" flipH="1">
            <a:off x="7593161" y="4749761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F3C63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53" name="شكل حر: شكل 152">
            <a:extLst>
              <a:ext uri="{FF2B5EF4-FFF2-40B4-BE49-F238E27FC236}">
                <a16:creationId xmlns:a16="http://schemas.microsoft.com/office/drawing/2014/main" id="{55B31581-B1EE-0A05-B932-76EA0F73980B}"/>
              </a:ext>
            </a:extLst>
          </p:cNvPr>
          <p:cNvSpPr/>
          <p:nvPr/>
        </p:nvSpPr>
        <p:spPr>
          <a:xfrm rot="2785976" flipH="1">
            <a:off x="3823200" y="2907207"/>
            <a:ext cx="223329" cy="22836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0F8E8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55" name="شكل حر: شكل 154">
            <a:extLst>
              <a:ext uri="{FF2B5EF4-FFF2-40B4-BE49-F238E27FC236}">
                <a16:creationId xmlns:a16="http://schemas.microsoft.com/office/drawing/2014/main" id="{718D0163-6EB2-8491-8310-FE7EACB95CAB}"/>
              </a:ext>
            </a:extLst>
          </p:cNvPr>
          <p:cNvSpPr/>
          <p:nvPr/>
        </p:nvSpPr>
        <p:spPr>
          <a:xfrm rot="6912236" flipH="1">
            <a:off x="7363191" y="602894"/>
            <a:ext cx="384760" cy="393433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 dirty="0"/>
          </a:p>
        </p:txBody>
      </p: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C8F052FE-48FF-3CD0-A9C2-0D8E5959017E}"/>
              </a:ext>
            </a:extLst>
          </p:cNvPr>
          <p:cNvGrpSpPr/>
          <p:nvPr/>
        </p:nvGrpSpPr>
        <p:grpSpPr>
          <a:xfrm>
            <a:off x="-566207" y="6279946"/>
            <a:ext cx="12264872" cy="2551654"/>
            <a:chOff x="-528501" y="5225695"/>
            <a:chExt cx="13497551" cy="2808108"/>
          </a:xfrm>
          <a:solidFill>
            <a:srgbClr val="FADEE8"/>
          </a:solidFill>
        </p:grpSpPr>
        <p:grpSp>
          <p:nvGrpSpPr>
            <p:cNvPr id="157" name="مجموعة 156">
              <a:extLst>
                <a:ext uri="{FF2B5EF4-FFF2-40B4-BE49-F238E27FC236}">
                  <a16:creationId xmlns:a16="http://schemas.microsoft.com/office/drawing/2014/main" id="{439E0A5C-C8C3-92B0-57A5-7A9896818BCC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grpFill/>
          </p:grpSpPr>
          <p:sp>
            <p:nvSpPr>
              <p:cNvPr id="162" name="شكل بيضاوي 161">
                <a:extLst>
                  <a:ext uri="{FF2B5EF4-FFF2-40B4-BE49-F238E27FC236}">
                    <a16:creationId xmlns:a16="http://schemas.microsoft.com/office/drawing/2014/main" id="{2CFE5871-3B3C-E9DE-D73F-A2899BF82535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3" name="شكل بيضاوي 162">
                <a:extLst>
                  <a:ext uri="{FF2B5EF4-FFF2-40B4-BE49-F238E27FC236}">
                    <a16:creationId xmlns:a16="http://schemas.microsoft.com/office/drawing/2014/main" id="{598B71CC-47A0-CEBE-0A3F-2BD698A5EBA4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4" name="شكل بيضاوي 163">
                <a:extLst>
                  <a:ext uri="{FF2B5EF4-FFF2-40B4-BE49-F238E27FC236}">
                    <a16:creationId xmlns:a16="http://schemas.microsoft.com/office/drawing/2014/main" id="{D340C8EE-A72F-4C58-FA72-799C0D7A3CB2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5" name="شكل بيضاوي 164">
                <a:extLst>
                  <a:ext uri="{FF2B5EF4-FFF2-40B4-BE49-F238E27FC236}">
                    <a16:creationId xmlns:a16="http://schemas.microsoft.com/office/drawing/2014/main" id="{316BA248-4053-9A5A-CBCF-570A8837BCD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6" name="شكل بيضاوي 165">
                <a:extLst>
                  <a:ext uri="{FF2B5EF4-FFF2-40B4-BE49-F238E27FC236}">
                    <a16:creationId xmlns:a16="http://schemas.microsoft.com/office/drawing/2014/main" id="{B3F55741-C31D-BD5B-E7B8-1B5FC95B2D9D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7" name="شكل بيضاوي 166">
                <a:extLst>
                  <a:ext uri="{FF2B5EF4-FFF2-40B4-BE49-F238E27FC236}">
                    <a16:creationId xmlns:a16="http://schemas.microsoft.com/office/drawing/2014/main" id="{647FB3F5-52C5-94A0-0BA8-BA2DFD933CE8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8" name="شكل بيضاوي 167">
                <a:extLst>
                  <a:ext uri="{FF2B5EF4-FFF2-40B4-BE49-F238E27FC236}">
                    <a16:creationId xmlns:a16="http://schemas.microsoft.com/office/drawing/2014/main" id="{F2B14E08-FC06-6C6F-A298-21390BE07B86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9" name="شكل بيضاوي 168">
                <a:extLst>
                  <a:ext uri="{FF2B5EF4-FFF2-40B4-BE49-F238E27FC236}">
                    <a16:creationId xmlns:a16="http://schemas.microsoft.com/office/drawing/2014/main" id="{A1FBFA41-2941-B7FB-6423-76A60BD0D955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0" name="شكل بيضاوي 169">
                <a:extLst>
                  <a:ext uri="{FF2B5EF4-FFF2-40B4-BE49-F238E27FC236}">
                    <a16:creationId xmlns:a16="http://schemas.microsoft.com/office/drawing/2014/main" id="{AD1BF53A-0E48-D146-673A-9CD2B1C677BA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1" name="شكل بيضاوي 170">
                <a:extLst>
                  <a:ext uri="{FF2B5EF4-FFF2-40B4-BE49-F238E27FC236}">
                    <a16:creationId xmlns:a16="http://schemas.microsoft.com/office/drawing/2014/main" id="{E084DCEC-D4D3-FBDE-A343-F9C1C9009A13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36C03D41-8F0A-2A0A-9B96-DE8053AE9B5F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7D5E9CA4-5425-EB03-B2CA-D14B3C51D37B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FA070143-87DD-3A84-01BE-518C1729DEC6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7DEAFAF8-8E6A-BE9D-1D84-D9CA0A3E07E4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16977EBC-E4EF-6C61-7439-D69836F03AE9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8" name="شكل حر: شكل 157">
              <a:extLst>
                <a:ext uri="{FF2B5EF4-FFF2-40B4-BE49-F238E27FC236}">
                  <a16:creationId xmlns:a16="http://schemas.microsoft.com/office/drawing/2014/main" id="{E651DF29-5434-14F3-4024-1F41DAE4F6C6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59" name="شكل حر: شكل 158">
              <a:extLst>
                <a:ext uri="{FF2B5EF4-FFF2-40B4-BE49-F238E27FC236}">
                  <a16:creationId xmlns:a16="http://schemas.microsoft.com/office/drawing/2014/main" id="{014BDB05-3B2C-1D5C-F9F7-40D9A5ED379F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60" name="شكل حر: شكل 159">
              <a:extLst>
                <a:ext uri="{FF2B5EF4-FFF2-40B4-BE49-F238E27FC236}">
                  <a16:creationId xmlns:a16="http://schemas.microsoft.com/office/drawing/2014/main" id="{6C3EE29F-AE03-6DA0-D629-1243E43DB85A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 dirty="0"/>
            </a:p>
          </p:txBody>
        </p:sp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08F697B4-031C-8529-9C5B-24874A3C0642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/>
              <a:endParaRPr lang="ar-SA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457FF89A-A788-095D-6EA9-84CDFC24F970}"/>
              </a:ext>
            </a:extLst>
          </p:cNvPr>
          <p:cNvGrpSpPr/>
          <p:nvPr/>
        </p:nvGrpSpPr>
        <p:grpSpPr>
          <a:xfrm>
            <a:off x="8258642" y="3850618"/>
            <a:ext cx="1274824" cy="3396895"/>
            <a:chOff x="1907477" y="586497"/>
            <a:chExt cx="2351123" cy="6264798"/>
          </a:xfrm>
        </p:grpSpPr>
        <p:sp>
          <p:nvSpPr>
            <p:cNvPr id="54" name="شكل بيضاوي 53">
              <a:extLst>
                <a:ext uri="{FF2B5EF4-FFF2-40B4-BE49-F238E27FC236}">
                  <a16:creationId xmlns:a16="http://schemas.microsoft.com/office/drawing/2014/main" id="{19082BEB-9731-8F57-D97E-7905F566D5CD}"/>
                </a:ext>
              </a:extLst>
            </p:cNvPr>
            <p:cNvSpPr/>
            <p:nvPr/>
          </p:nvSpPr>
          <p:spPr>
            <a:xfrm>
              <a:off x="2270241" y="6421522"/>
              <a:ext cx="1712288" cy="429773"/>
            </a:xfrm>
            <a:prstGeom prst="ellipse">
              <a:avLst/>
            </a:prstGeom>
            <a:solidFill>
              <a:srgbClr val="F9D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77D67E72-700E-43B8-EB77-2B126C581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7477" y="586497"/>
              <a:ext cx="2351123" cy="6097932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C13A7207-DEBD-496A-AECE-E94232BD9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19E9F0E-812D-43C1-B79F-0D152BD88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185</Words>
  <Application>Microsoft Office PowerPoint</Application>
  <PresentationFormat>مخصص</PresentationFormat>
  <Paragraphs>35</Paragraphs>
  <Slides>5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Harmattan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2024-03-07T15:30:35Z</dcterms:modified>
</cp:coreProperties>
</file>