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9"/>
  </p:notesMasterIdLst>
  <p:sldIdLst>
    <p:sldId id="474" r:id="rId2"/>
    <p:sldId id="475" r:id="rId3"/>
    <p:sldId id="470" r:id="rId4"/>
    <p:sldId id="411" r:id="rId5"/>
    <p:sldId id="477" r:id="rId6"/>
    <p:sldId id="468" r:id="rId7"/>
    <p:sldId id="469" r:id="rId8"/>
  </p:sldIdLst>
  <p:sldSz cx="10691813" cy="7559675"/>
  <p:notesSz cx="7104063" cy="102346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l Messiri" pitchFamily="2" charset="-78"/>
      <p:regular r:id="rId14"/>
      <p:bold r:id="rId15"/>
    </p:embeddedFont>
    <p:embeddedFont>
      <p:font typeface="Harmattan" panose="01000503000000020003" pitchFamily="2" charset="-78"/>
      <p:regular r:id="rId16"/>
      <p:bold r:id="rId17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9E9"/>
    <a:srgbClr val="F2C53C"/>
    <a:srgbClr val="DACCB0"/>
    <a:srgbClr val="C83D3D"/>
    <a:srgbClr val="FFFFFF"/>
    <a:srgbClr val="F5EBD9"/>
    <a:srgbClr val="383838"/>
    <a:srgbClr val="155C58"/>
    <a:srgbClr val="DC5223"/>
    <a:srgbClr val="F59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04074-A1C1-48B7-9F15-70EA45E4CA84}" v="57" dt="2023-06-05T13:49:50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3" y="53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ADE04074-A1C1-48B7-9F15-70EA45E4CA84}"/>
    <pc:docChg chg="undo custSel addSld delSld modSld sldOrd modMainMaster">
      <pc:chgData name="H M" userId="84cd2103f36ef0dc" providerId="LiveId" clId="{ADE04074-A1C1-48B7-9F15-70EA45E4CA84}" dt="2023-06-05T13:49:52.978" v="530" actId="1076"/>
      <pc:docMkLst>
        <pc:docMk/>
      </pc:docMkLst>
      <pc:sldChg chg="addSp delSp modSp mod setBg">
        <pc:chgData name="H M" userId="84cd2103f36ef0dc" providerId="LiveId" clId="{ADE04074-A1C1-48B7-9F15-70EA45E4CA84}" dt="2023-06-03T15:21:39.567" v="445" actId="1076"/>
        <pc:sldMkLst>
          <pc:docMk/>
          <pc:sldMk cId="3284969479" sldId="411"/>
        </pc:sldMkLst>
        <pc:grpChg chg="del">
          <ac:chgData name="H M" userId="84cd2103f36ef0dc" providerId="LiveId" clId="{ADE04074-A1C1-48B7-9F15-70EA45E4CA84}" dt="2023-06-03T15:14:21.538" v="370" actId="478"/>
          <ac:grpSpMkLst>
            <pc:docMk/>
            <pc:sldMk cId="3284969479" sldId="411"/>
            <ac:grpSpMk id="4" creationId="{6D16C0CC-7F25-4A8C-8606-62763F29E2E5}"/>
          </ac:grpSpMkLst>
        </pc:grpChg>
        <pc:picChg chg="add mod">
          <ac:chgData name="H M" userId="84cd2103f36ef0dc" providerId="LiveId" clId="{ADE04074-A1C1-48B7-9F15-70EA45E4CA84}" dt="2023-06-03T15:21:39.567" v="445" actId="1076"/>
          <ac:picMkLst>
            <pc:docMk/>
            <pc:sldMk cId="3284969479" sldId="411"/>
            <ac:picMk id="2" creationId="{293BC55D-5163-9E6E-35F9-1372A567DEE2}"/>
          </ac:picMkLst>
        </pc:picChg>
        <pc:picChg chg="add mod">
          <ac:chgData name="H M" userId="84cd2103f36ef0dc" providerId="LiveId" clId="{ADE04074-A1C1-48B7-9F15-70EA45E4CA84}" dt="2023-06-03T15:21:39.567" v="445" actId="1076"/>
          <ac:picMkLst>
            <pc:docMk/>
            <pc:sldMk cId="3284969479" sldId="411"/>
            <ac:picMk id="3" creationId="{C3A72FB0-2DFF-F415-ED81-74A586788DC6}"/>
          </ac:picMkLst>
        </pc:picChg>
        <pc:picChg chg="del">
          <ac:chgData name="H M" userId="84cd2103f36ef0dc" providerId="LiveId" clId="{ADE04074-A1C1-48B7-9F15-70EA45E4CA84}" dt="2023-06-03T15:14:21.538" v="370" actId="478"/>
          <ac:picMkLst>
            <pc:docMk/>
            <pc:sldMk cId="3284969479" sldId="411"/>
            <ac:picMk id="21" creationId="{9CCABA78-4ACE-4D35-B299-160500D6CF34}"/>
          </ac:picMkLst>
        </pc:picChg>
        <pc:picChg chg="del">
          <ac:chgData name="H M" userId="84cd2103f36ef0dc" providerId="LiveId" clId="{ADE04074-A1C1-48B7-9F15-70EA45E4CA84}" dt="2023-06-03T15:14:21.538" v="370" actId="478"/>
          <ac:picMkLst>
            <pc:docMk/>
            <pc:sldMk cId="3284969479" sldId="411"/>
            <ac:picMk id="22" creationId="{A80E767A-740B-4E21-8DE6-F90EC57FE573}"/>
          </ac:picMkLst>
        </pc:picChg>
        <pc:picChg chg="add mod">
          <ac:chgData name="H M" userId="84cd2103f36ef0dc" providerId="LiveId" clId="{ADE04074-A1C1-48B7-9F15-70EA45E4CA84}" dt="2023-06-03T15:21:39.567" v="445" actId="1076"/>
          <ac:picMkLst>
            <pc:docMk/>
            <pc:sldMk cId="3284969479" sldId="411"/>
            <ac:picMk id="23" creationId="{B3AA5727-FE8D-4C0B-F2BF-5A788C4DC48D}"/>
          </ac:picMkLst>
        </pc:picChg>
        <pc:picChg chg="del">
          <ac:chgData name="H M" userId="84cd2103f36ef0dc" providerId="LiveId" clId="{ADE04074-A1C1-48B7-9F15-70EA45E4CA84}" dt="2023-06-03T15:14:21.538" v="370" actId="478"/>
          <ac:picMkLst>
            <pc:docMk/>
            <pc:sldMk cId="3284969479" sldId="411"/>
            <ac:picMk id="24" creationId="{3157599B-6E1E-418B-BB07-1F4D58CBD00C}"/>
          </ac:picMkLst>
        </pc:picChg>
        <pc:picChg chg="del">
          <ac:chgData name="H M" userId="84cd2103f36ef0dc" providerId="LiveId" clId="{ADE04074-A1C1-48B7-9F15-70EA45E4CA84}" dt="2023-06-03T15:14:21.538" v="370" actId="478"/>
          <ac:picMkLst>
            <pc:docMk/>
            <pc:sldMk cId="3284969479" sldId="411"/>
            <ac:picMk id="25" creationId="{72BC708C-761B-4EFC-9917-9EE386F51D80}"/>
          </ac:picMkLst>
        </pc:picChg>
        <pc:picChg chg="del">
          <ac:chgData name="H M" userId="84cd2103f36ef0dc" providerId="LiveId" clId="{ADE04074-A1C1-48B7-9F15-70EA45E4CA84}" dt="2023-06-03T15:14:21.538" v="370" actId="478"/>
          <ac:picMkLst>
            <pc:docMk/>
            <pc:sldMk cId="3284969479" sldId="411"/>
            <ac:picMk id="26" creationId="{82BA0C96-49B8-4F60-858E-F6FCFA0F1E40}"/>
          </ac:picMkLst>
        </pc:picChg>
        <pc:picChg chg="del">
          <ac:chgData name="H M" userId="84cd2103f36ef0dc" providerId="LiveId" clId="{ADE04074-A1C1-48B7-9F15-70EA45E4CA84}" dt="2023-06-03T15:14:21.538" v="370" actId="478"/>
          <ac:picMkLst>
            <pc:docMk/>
            <pc:sldMk cId="3284969479" sldId="411"/>
            <ac:picMk id="27" creationId="{D9BDAA54-AE34-4BF2-8772-1A2C9BC45B9A}"/>
          </ac:picMkLst>
        </pc:picChg>
        <pc:picChg chg="add mod">
          <ac:chgData name="H M" userId="84cd2103f36ef0dc" providerId="LiveId" clId="{ADE04074-A1C1-48B7-9F15-70EA45E4CA84}" dt="2023-06-03T15:21:39.567" v="445" actId="1076"/>
          <ac:picMkLst>
            <pc:docMk/>
            <pc:sldMk cId="3284969479" sldId="411"/>
            <ac:picMk id="28" creationId="{7EF74C3E-0CCF-2E17-BC30-CB6A3D8C6D96}"/>
          </ac:picMkLst>
        </pc:picChg>
        <pc:picChg chg="del">
          <ac:chgData name="H M" userId="84cd2103f36ef0dc" providerId="LiveId" clId="{ADE04074-A1C1-48B7-9F15-70EA45E4CA84}" dt="2023-06-03T15:14:21.538" v="370" actId="478"/>
          <ac:picMkLst>
            <pc:docMk/>
            <pc:sldMk cId="3284969479" sldId="411"/>
            <ac:picMk id="29" creationId="{EBBFBE52-07E7-466D-B9A1-3A0A64B67F76}"/>
          </ac:picMkLst>
        </pc:picChg>
        <pc:picChg chg="add mod">
          <ac:chgData name="H M" userId="84cd2103f36ef0dc" providerId="LiveId" clId="{ADE04074-A1C1-48B7-9F15-70EA45E4CA84}" dt="2023-06-03T15:21:39.567" v="445" actId="1076"/>
          <ac:picMkLst>
            <pc:docMk/>
            <pc:sldMk cId="3284969479" sldId="411"/>
            <ac:picMk id="30" creationId="{AA4C021E-DB39-75D2-2D17-CA6981061686}"/>
          </ac:picMkLst>
        </pc:picChg>
        <pc:picChg chg="add mod">
          <ac:chgData name="H M" userId="84cd2103f36ef0dc" providerId="LiveId" clId="{ADE04074-A1C1-48B7-9F15-70EA45E4CA84}" dt="2023-06-03T15:21:39.567" v="445" actId="1076"/>
          <ac:picMkLst>
            <pc:docMk/>
            <pc:sldMk cId="3284969479" sldId="411"/>
            <ac:picMk id="31" creationId="{0A36197C-F14A-1543-EEA1-4B90B8894A4A}"/>
          </ac:picMkLst>
        </pc:picChg>
        <pc:picChg chg="add mod">
          <ac:chgData name="H M" userId="84cd2103f36ef0dc" providerId="LiveId" clId="{ADE04074-A1C1-48B7-9F15-70EA45E4CA84}" dt="2023-06-03T15:21:39.567" v="445" actId="1076"/>
          <ac:picMkLst>
            <pc:docMk/>
            <pc:sldMk cId="3284969479" sldId="411"/>
            <ac:picMk id="32" creationId="{0CDD3E4C-A7C5-C525-0A42-BB4798975E22}"/>
          </ac:picMkLst>
        </pc:picChg>
      </pc:sldChg>
      <pc:sldChg chg="delSp del mod setBg">
        <pc:chgData name="H M" userId="84cd2103f36ef0dc" providerId="LiveId" clId="{ADE04074-A1C1-48B7-9F15-70EA45E4CA84}" dt="2023-06-03T15:19:04.383" v="422" actId="47"/>
        <pc:sldMkLst>
          <pc:docMk/>
          <pc:sldMk cId="2852566979" sldId="412"/>
        </pc:sldMkLst>
        <pc:grpChg chg="del">
          <ac:chgData name="H M" userId="84cd2103f36ef0dc" providerId="LiveId" clId="{ADE04074-A1C1-48B7-9F15-70EA45E4CA84}" dt="2023-06-03T15:14:23.647" v="37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ADE04074-A1C1-48B7-9F15-70EA45E4CA84}" dt="2023-06-03T15:14:23.647" v="37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ADE04074-A1C1-48B7-9F15-70EA45E4CA84}" dt="2023-06-03T15:14:23.647" v="37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ADE04074-A1C1-48B7-9F15-70EA45E4CA84}" dt="2023-06-03T15:14:23.647" v="37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ADE04074-A1C1-48B7-9F15-70EA45E4CA84}" dt="2023-06-03T15:14:23.647" v="37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ADE04074-A1C1-48B7-9F15-70EA45E4CA84}" dt="2023-06-03T15:14:23.647" v="37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ADE04074-A1C1-48B7-9F15-70EA45E4CA84}" dt="2023-06-03T15:14:23.647" v="37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ADE04074-A1C1-48B7-9F15-70EA45E4CA84}" dt="2023-06-03T15:14:23.647" v="37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ADE04074-A1C1-48B7-9F15-70EA45E4CA84}" dt="2023-06-03T15:14:23.647" v="37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setBg">
        <pc:chgData name="H M" userId="84cd2103f36ef0dc" providerId="LiveId" clId="{ADE04074-A1C1-48B7-9F15-70EA45E4CA84}" dt="2023-06-03T15:19:00.333" v="421"/>
        <pc:sldMkLst>
          <pc:docMk/>
          <pc:sldMk cId="1894565167" sldId="470"/>
        </pc:sldMkLst>
      </pc:sldChg>
      <pc:sldChg chg="del">
        <pc:chgData name="H M" userId="84cd2103f36ef0dc" providerId="LiveId" clId="{ADE04074-A1C1-48B7-9F15-70EA45E4CA84}" dt="2023-06-03T14:49:56.224" v="7" actId="47"/>
        <pc:sldMkLst>
          <pc:docMk/>
          <pc:sldMk cId="3165081508" sldId="471"/>
        </pc:sldMkLst>
      </pc:sldChg>
      <pc:sldChg chg="del">
        <pc:chgData name="H M" userId="84cd2103f36ef0dc" providerId="LiveId" clId="{ADE04074-A1C1-48B7-9F15-70EA45E4CA84}" dt="2023-06-03T15:14:37.283" v="372" actId="47"/>
        <pc:sldMkLst>
          <pc:docMk/>
          <pc:sldMk cId="4276042047" sldId="472"/>
        </pc:sldMkLst>
      </pc:sldChg>
      <pc:sldChg chg="add del">
        <pc:chgData name="H M" userId="84cd2103f36ef0dc" providerId="LiveId" clId="{ADE04074-A1C1-48B7-9F15-70EA45E4CA84}" dt="2023-06-03T15:14:38.894" v="373" actId="47"/>
        <pc:sldMkLst>
          <pc:docMk/>
          <pc:sldMk cId="3832996015" sldId="473"/>
        </pc:sldMkLst>
      </pc:sldChg>
      <pc:sldChg chg="addSp delSp modSp add mod ord setBg">
        <pc:chgData name="H M" userId="84cd2103f36ef0dc" providerId="LiveId" clId="{ADE04074-A1C1-48B7-9F15-70EA45E4CA84}" dt="2023-06-05T13:49:41.285" v="524" actId="165"/>
        <pc:sldMkLst>
          <pc:docMk/>
          <pc:sldMk cId="1243626129" sldId="474"/>
        </pc:sldMkLst>
        <pc:spChg chg="del mod ord">
          <ac:chgData name="H M" userId="84cd2103f36ef0dc" providerId="LiveId" clId="{ADE04074-A1C1-48B7-9F15-70EA45E4CA84}" dt="2023-06-05T13:49:37.182" v="521" actId="478"/>
          <ac:spMkLst>
            <pc:docMk/>
            <pc:sldMk cId="1243626129" sldId="474"/>
            <ac:spMk id="2" creationId="{5C32B595-96F1-BB39-A4E8-1261C8885184}"/>
          </ac:spMkLst>
        </pc:spChg>
        <pc:spChg chg="del mod">
          <ac:chgData name="H M" userId="84cd2103f36ef0dc" providerId="LiveId" clId="{ADE04074-A1C1-48B7-9F15-70EA45E4CA84}" dt="2023-06-05T13:49:38.499" v="522" actId="478"/>
          <ac:spMkLst>
            <pc:docMk/>
            <pc:sldMk cId="1243626129" sldId="474"/>
            <ac:spMk id="3" creationId="{0BB6EC46-7BC4-0FA5-DD83-BD328C38428B}"/>
          </ac:spMkLst>
        </pc:spChg>
        <pc:spChg chg="del">
          <ac:chgData name="H M" userId="84cd2103f36ef0dc" providerId="LiveId" clId="{ADE04074-A1C1-48B7-9F15-70EA45E4CA84}" dt="2023-06-03T14:49:51.534" v="6" actId="478"/>
          <ac:spMkLst>
            <pc:docMk/>
            <pc:sldMk cId="1243626129" sldId="474"/>
            <ac:spMk id="4" creationId="{4F5A8832-9C38-9128-0A56-858BFC1F6126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1" creationId="{094B6A34-A919-0F28-3761-2F48D832013B}"/>
          </ac:spMkLst>
        </pc:spChg>
        <pc:spChg chg="add del mod ord">
          <ac:chgData name="H M" userId="84cd2103f36ef0dc" providerId="LiveId" clId="{ADE04074-A1C1-48B7-9F15-70EA45E4CA84}" dt="2023-06-05T13:49:34.872" v="520" actId="167"/>
          <ac:spMkLst>
            <pc:docMk/>
            <pc:sldMk cId="1243626129" sldId="474"/>
            <ac:spMk id="12" creationId="{DB3E85C3-E491-0B74-5880-9B66DBD04995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3" creationId="{A3F61322-0849-8FB3-20CF-097404EA86F2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4" creationId="{FEB6DA18-A159-C017-61AD-0F505FB5443C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8" creationId="{BDD82421-A1EA-AEA3-7694-E061D04B5E81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20" creationId="{77E794E1-67A0-C90D-D373-7BA2B3AF48A8}"/>
          </ac:spMkLst>
        </pc:spChg>
        <pc:spChg chg="mod or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6" creationId="{AA10B143-CA1A-83F8-E65B-A07CD594B0B2}"/>
          </ac:spMkLst>
        </pc:spChg>
        <pc:spChg chg="mod or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7" creationId="{8505E859-7AAF-0F73-F630-1EB1BE317AF9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28" creationId="{EFA5A1C7-9F56-43F7-A54D-E9A584F6EADE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29" creationId="{5B50BC17-8F49-7A2D-A304-20B512B6309E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30" creationId="{9FA1C296-51AF-E4BF-A858-A2BBAD364AD8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31" creationId="{AB01F497-AA3B-C3D0-6B18-BFCDE78331C9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32" creationId="{46FF3A36-B258-D2EF-AEEC-F91D668C6C39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33" creationId="{2196A7E6-3B1F-CD08-0A0D-91D699E2CB58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34" creationId="{D3FB70E3-8655-8AB7-90C4-02F70899DE68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35" creationId="{DE8951F6-AA77-3DFD-2A0F-FD986F9403B3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36" creationId="{D707D56B-1249-AB48-52BB-17F7AFA71B43}"/>
          </ac:spMkLst>
        </pc:spChg>
        <pc:spChg chg="add 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137" creationId="{5DBAEC75-BFE8-5827-E337-A62B86D471AB}"/>
          </ac:spMkLst>
        </pc:spChg>
        <pc:spChg chg="del">
          <ac:chgData name="H M" userId="84cd2103f36ef0dc" providerId="LiveId" clId="{ADE04074-A1C1-48B7-9F15-70EA45E4CA84}" dt="2023-06-03T14:49:47.816" v="4" actId="478"/>
          <ac:spMkLst>
            <pc:docMk/>
            <pc:sldMk cId="1243626129" sldId="474"/>
            <ac:spMk id="138" creationId="{132FADFF-7075-BC57-F6F6-6DC97F561003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69" creationId="{7A94BB15-0133-6314-58CC-CCF8ACAFEE4A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70" creationId="{A4F7E74E-8ACC-449E-1218-FEA0DA9C27B7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71" creationId="{10DE89DE-D13B-44C5-5644-555698B59D2E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72" creationId="{8CEBBDB7-D854-74B7-7479-4A58282C2757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73" creationId="{0B4F1A58-1FDE-A847-757A-96C41F4A071B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74" creationId="{A720B5A2-0969-0B03-D11F-0594C8532A85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75" creationId="{E899F5EB-6D7D-F8C2-023E-DFF74D089D13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77" creationId="{AD337799-96D1-920B-D607-49F344347BB1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78" creationId="{263213FC-34A3-7F5A-8AE2-7A7CBF8F82BF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80" creationId="{107B1E21-917C-2FC8-F624-F37863E373B0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81" creationId="{762AE1B0-80F6-A917-F6D3-19743798E381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82" creationId="{81C3F943-65E2-8748-2F7A-290C4B01FF32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83" creationId="{C371AAEE-CB61-ADD1-2B62-06F1E2119700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84" creationId="{32C4EC73-8180-E17B-8230-55D173A69863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85" creationId="{88B24F82-16F1-36A5-9789-78C7A3B6E81A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86" creationId="{8C0347AF-D7DE-56EA-F5D2-162845C9D08E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88" creationId="{CD305C21-CEFE-DA0E-2EC3-5AF5F0384CFE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89" creationId="{D2B01A4B-A7FB-7E0B-79F0-3FBD2E9CA645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91" creationId="{E1C705AA-D981-79DD-5CC0-B4FD89EC265E}"/>
          </ac:spMkLst>
        </pc:spChg>
        <pc:spChg chg="mod">
          <ac:chgData name="H M" userId="84cd2103f36ef0dc" providerId="LiveId" clId="{ADE04074-A1C1-48B7-9F15-70EA45E4CA84}" dt="2023-06-03T14:51:59.337" v="25"/>
          <ac:spMkLst>
            <pc:docMk/>
            <pc:sldMk cId="1243626129" sldId="474"/>
            <ac:spMk id="192" creationId="{024C6DB4-6040-FECB-4591-B17BF81504C0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194" creationId="{F7931973-F831-96FD-F541-024F11B2BAC5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195" creationId="{462C9D8F-C4BC-49A2-11C2-405C02D14362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196" creationId="{96A40D13-C25A-25DF-896F-A51FB8695D32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197" creationId="{9F6BDB05-36BE-D25E-FFE9-99A49F1D62BE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198" creationId="{0B5FCE89-B24D-B1C2-E5A1-40204230128F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199" creationId="{6F360AF3-7A8A-8847-B52C-4DCF328D7330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00" creationId="{4CAB3C28-63B7-814D-45E3-1056981C620A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02" creationId="{1F4C7544-6B24-AE20-5558-98EBAEE00A01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03" creationId="{F9C205B6-948E-E9F6-0981-9D8E6514606D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05" creationId="{7B62F54B-C2B7-5936-779C-C877A5886D9E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06" creationId="{669285C9-D98E-4521-648D-62CAD2AB2877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07" creationId="{199DA96B-713C-9EF1-EE6E-316677D1A353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08" creationId="{299AA824-A506-F4FF-E740-6410768C7A53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09" creationId="{9BC61C42-F973-0631-47E6-584D86565673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10" creationId="{95E4DF82-7A39-9AF7-70D2-44A58B40B5F2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11" creationId="{A60E2488-B071-67C9-288B-F8DFCC140B5B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13" creationId="{080065A0-3D8C-5911-C6E7-026AE6270CF9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14" creationId="{808896A0-F4BF-9CC1-6030-9FF22FA12DD1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16" creationId="{472F69E0-D767-E3F2-F419-2D4C875D35D3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17" creationId="{C2E65216-4AEA-3E2A-19AA-A3853CA332D8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21" creationId="{62317441-334A-BBC5-0B7E-7A03C9CFA0A8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22" creationId="{16A9E018-164F-D0C8-3088-80D4AE5706F4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23" creationId="{424A64D8-1968-81C5-2214-8326BAFDA067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24" creationId="{76543AD6-4BC4-72D6-B057-717D562922AD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25" creationId="{218C01DE-A683-471D-CA46-15BC6A96494C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26" creationId="{A8576006-1993-55A4-6E79-1F00117640F9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27" creationId="{C5710389-066A-5D78-6F3D-F396FABEDA8F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28" creationId="{653A2ED2-DB2A-F1B3-5047-1988D301E9A9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29" creationId="{672D83CD-50D1-1E59-4046-3101E5E06CF9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45" creationId="{AE41909E-032C-8D02-7932-27E309E52ABA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46" creationId="{4EF3A304-77EA-E394-49B1-8EF9E5C229A6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47" creationId="{89D158E1-9B91-9662-3DAE-D427670CEDA8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48" creationId="{19202A28-6EC2-5C05-5168-58BE2662E86E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49" creationId="{D13B26B8-5269-BDE1-6678-9293DA0B9C5D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50" creationId="{119A91CB-B96D-C1D9-ECE6-18C13457AF8E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51" creationId="{D3DBB25C-7DCE-6100-2BCE-EB7DF17F9DFF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52" creationId="{5BB2B10F-E426-3E51-62B9-0984E1755F52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53" creationId="{E549537A-5694-94AD-FC05-11B9E35E4938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54" creationId="{737107FD-A4DB-806D-BBB1-049171F48C28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55" creationId="{100419AB-5C51-8D60-7526-03C7FEC4E410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56" creationId="{0647EFB8-1CFA-7D0F-EC16-AE52BDF023D4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57" creationId="{488DB517-9FD1-9B60-964E-87482C213964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58" creationId="{497BD6EB-5B93-620B-3F83-34D6040C7574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59" creationId="{79A9B047-DD72-86C1-A6AE-E74F43278882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60" creationId="{042458BF-914E-B421-EDC7-EBA556A845EB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61" creationId="{647639D5-D483-CEA8-EEC1-9D3AEE7F5BF4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62" creationId="{27E6F68C-BFC7-9297-FE18-C6A74454FCB5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63" creationId="{7093C49F-BBA4-942C-9D98-BC19FF2F27C2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64" creationId="{E2D3B3DD-84FD-6148-1ED5-1562DDAFA551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65" creationId="{56775B71-FD83-F465-BED2-BA659D4A4C41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66" creationId="{73C0769A-4C58-1F80-493B-CFB97EC123C6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67" creationId="{88C538C1-2A89-58CE-ABC6-D74EFE3B0BF1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68" creationId="{D6BD66FB-1176-22EC-345F-351737CF9424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69" creationId="{67D66636-16A1-6632-5A92-4801611FFA3C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70" creationId="{E7C69EA2-809E-52F9-AE1F-807D5C2ADE00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71" creationId="{D05A7EA7-3874-2C48-0F4D-B2C09E78F505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72" creationId="{66F7BCD3-268D-1767-76E9-03964C0B068B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73" creationId="{82B143EC-7DB7-0CCD-86A9-7228274F91A0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74" creationId="{AE4F9E14-5FEF-B3B8-9255-332A40535B7A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78" creationId="{F85E50D8-DFC4-C18F-D15B-F8168F736515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79" creationId="{36B41238-479B-5F86-3C24-CB53B2B6FADD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80" creationId="{7904D2B6-B1BB-45BC-31BD-506433849528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81" creationId="{83DB1DEB-F1E3-C68F-AC74-45C28AD18601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82" creationId="{370FAC4E-325D-FBC4-0CDC-A9DE18E5A1F4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83" creationId="{A18CF235-05BC-6982-D9F4-9F5D5F65E216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84" creationId="{8DBF9952-5F05-D272-722E-E83703EC0150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85" creationId="{00240E89-878A-3034-00EC-FE7D463F8791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86" creationId="{4E86E1AC-21A1-C250-548D-BBD1BF4D7EFA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87" creationId="{FEB98162-3036-D796-1D3A-26986FD0AC46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88" creationId="{E37C5BED-A982-C979-3520-0D560BAE6AAF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89" creationId="{D76F5E49-175D-2B43-61C8-9097DDA9CAE6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90" creationId="{E27120CF-A1C7-5531-9250-9DD976B8D543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91" creationId="{39733B33-AE55-AF60-F20C-F547B1DC111D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92" creationId="{C02F3C8B-9FF2-4BAC-A5FA-4504F8B7356C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93" creationId="{5DE63E09-D107-B2B9-6A1F-CB752A5246E8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94" creationId="{61AA4C97-80A3-6C2B-1BF1-E650158134A1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95" creationId="{DBEF27BA-CC4D-1348-C470-428413E7FCEE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97" creationId="{9F6353A6-4BF9-1044-3B13-EF7DB51E738C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98" creationId="{395A4017-BEE1-51A7-4FF7-6CE59CB38237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299" creationId="{48A5B9FB-4CAA-72EE-7501-CB0F72BBF253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300" creationId="{C1B3A956-ACC7-29F8-0224-D7FB8A8A7C7C}"/>
          </ac:spMkLst>
        </pc:spChg>
        <pc:spChg chg="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301" creationId="{935184D4-E773-D662-6033-499BB16ABB98}"/>
          </ac:spMkLst>
        </pc:spChg>
        <pc:spChg chg="add mod or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303" creationId="{2F116E2E-85FE-55BE-40C9-8A6D573F4B83}"/>
          </ac:spMkLst>
        </pc:spChg>
        <pc:spChg chg="add 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304" creationId="{0A72DC34-20EB-F4DD-6857-E5CB9894A2CA}"/>
          </ac:spMkLst>
        </pc:spChg>
        <pc:spChg chg="add mod">
          <ac:chgData name="H M" userId="84cd2103f36ef0dc" providerId="LiveId" clId="{ADE04074-A1C1-48B7-9F15-70EA45E4CA84}" dt="2023-06-03T15:29:46.355" v="519" actId="782"/>
          <ac:spMkLst>
            <pc:docMk/>
            <pc:sldMk cId="1243626129" sldId="474"/>
            <ac:spMk id="305" creationId="{3DF7E150-3AF0-72A0-4826-EAEF3F9901F8}"/>
          </ac:spMkLst>
        </pc:spChg>
        <pc:grpChg chg="add del mod">
          <ac:chgData name="H M" userId="84cd2103f36ef0dc" providerId="LiveId" clId="{ADE04074-A1C1-48B7-9F15-70EA45E4CA84}" dt="2023-06-05T13:49:41.285" v="524" actId="165"/>
          <ac:grpSpMkLst>
            <pc:docMk/>
            <pc:sldMk cId="1243626129" sldId="474"/>
            <ac:grpSpMk id="4" creationId="{98D6513B-886D-E93F-048A-BED1F8A69480}"/>
          </ac:grpSpMkLst>
        </pc:grpChg>
        <pc:grpChg chg="del">
          <ac:chgData name="H M" userId="84cd2103f36ef0dc" providerId="LiveId" clId="{ADE04074-A1C1-48B7-9F15-70EA45E4CA84}" dt="2023-06-03T14:49:49.978" v="5" actId="478"/>
          <ac:grpSpMkLst>
            <pc:docMk/>
            <pc:sldMk cId="1243626129" sldId="474"/>
            <ac:grpSpMk id="5" creationId="{83D1C659-7F04-154D-149E-AE82E6A68AE0}"/>
          </ac:grpSpMkLst>
        </pc:grpChg>
        <pc:grpChg chg="del">
          <ac:chgData name="H M" userId="84cd2103f36ef0dc" providerId="LiveId" clId="{ADE04074-A1C1-48B7-9F15-70EA45E4CA84}" dt="2023-06-03T14:49:47.816" v="4" actId="478"/>
          <ac:grpSpMkLst>
            <pc:docMk/>
            <pc:sldMk cId="1243626129" sldId="474"/>
            <ac:grpSpMk id="8" creationId="{B996A735-0A24-A5DD-F24C-001C1806391D}"/>
          </ac:grpSpMkLst>
        </pc:grpChg>
        <pc:grpChg chg="del">
          <ac:chgData name="H M" userId="84cd2103f36ef0dc" providerId="LiveId" clId="{ADE04074-A1C1-48B7-9F15-70EA45E4CA84}" dt="2023-06-03T14:49:47.816" v="4" actId="478"/>
          <ac:grpSpMkLst>
            <pc:docMk/>
            <pc:sldMk cId="1243626129" sldId="474"/>
            <ac:grpSpMk id="15" creationId="{3A6C0CB7-65D3-9381-17D1-71021B015675}"/>
          </ac:grpSpMkLst>
        </pc:grpChg>
        <pc:grpChg chg="del">
          <ac:chgData name="H M" userId="84cd2103f36ef0dc" providerId="LiveId" clId="{ADE04074-A1C1-48B7-9F15-70EA45E4CA84}" dt="2023-06-03T14:49:47.816" v="4" actId="478"/>
          <ac:grpSpMkLst>
            <pc:docMk/>
            <pc:sldMk cId="1243626129" sldId="474"/>
            <ac:grpSpMk id="21" creationId="{13FA634C-F97D-F618-CA85-F1128C7DEC7C}"/>
          </ac:grpSpMkLst>
        </pc:grpChg>
        <pc:grpChg chg="del">
          <ac:chgData name="H M" userId="84cd2103f36ef0dc" providerId="LiveId" clId="{ADE04074-A1C1-48B7-9F15-70EA45E4CA84}" dt="2023-06-03T14:49:47.816" v="4" actId="478"/>
          <ac:grpSpMkLst>
            <pc:docMk/>
            <pc:sldMk cId="1243626129" sldId="474"/>
            <ac:grpSpMk id="40" creationId="{6FBAD13E-D8D0-2694-DC35-D80E45610DA2}"/>
          </ac:grpSpMkLst>
        </pc:grpChg>
        <pc:grpChg chg="del">
          <ac:chgData name="H M" userId="84cd2103f36ef0dc" providerId="LiveId" clId="{ADE04074-A1C1-48B7-9F15-70EA45E4CA84}" dt="2023-06-03T14:49:47.816" v="4" actId="478"/>
          <ac:grpSpMkLst>
            <pc:docMk/>
            <pc:sldMk cId="1243626129" sldId="474"/>
            <ac:grpSpMk id="68" creationId="{D52E2E65-780B-E5A8-4943-90CE5E285528}"/>
          </ac:grpSpMkLst>
        </pc:grpChg>
        <pc:grpChg chg="del">
          <ac:chgData name="H M" userId="84cd2103f36ef0dc" providerId="LiveId" clId="{ADE04074-A1C1-48B7-9F15-70EA45E4CA84}" dt="2023-06-03T14:49:47.816" v="4" actId="478"/>
          <ac:grpSpMkLst>
            <pc:docMk/>
            <pc:sldMk cId="1243626129" sldId="474"/>
            <ac:grpSpMk id="98" creationId="{E33721A5-FB29-78DA-8B33-735BEBEAA539}"/>
          </ac:grpSpMkLst>
        </pc:grpChg>
        <pc:grpChg chg="del">
          <ac:chgData name="H M" userId="84cd2103f36ef0dc" providerId="LiveId" clId="{ADE04074-A1C1-48B7-9F15-70EA45E4CA84}" dt="2023-06-03T14:49:47.816" v="4" actId="478"/>
          <ac:grpSpMkLst>
            <pc:docMk/>
            <pc:sldMk cId="1243626129" sldId="474"/>
            <ac:grpSpMk id="139" creationId="{800A9D6D-E002-8550-EFAE-9CE4E2DC3E9B}"/>
          </ac:grpSpMkLst>
        </pc:grpChg>
        <pc:grpChg chg="del">
          <ac:chgData name="H M" userId="84cd2103f36ef0dc" providerId="LiveId" clId="{ADE04074-A1C1-48B7-9F15-70EA45E4CA84}" dt="2023-06-03T14:49:47.816" v="4" actId="478"/>
          <ac:grpSpMkLst>
            <pc:docMk/>
            <pc:sldMk cId="1243626129" sldId="474"/>
            <ac:grpSpMk id="162" creationId="{CF976FE0-647A-122D-F767-E27C1EDCDD2F}"/>
          </ac:grpSpMkLst>
        </pc:grpChg>
        <pc:grpChg chg="del">
          <ac:chgData name="H M" userId="84cd2103f36ef0dc" providerId="LiveId" clId="{ADE04074-A1C1-48B7-9F15-70EA45E4CA84}" dt="2023-06-03T14:49:47.816" v="4" actId="478"/>
          <ac:grpSpMkLst>
            <pc:docMk/>
            <pc:sldMk cId="1243626129" sldId="474"/>
            <ac:grpSpMk id="165" creationId="{3A69CBB6-B32B-7B14-5211-7EB7ED562BB5}"/>
          </ac:grpSpMkLst>
        </pc:grpChg>
        <pc:grpChg chg="add del mod">
          <ac:chgData name="H M" userId="84cd2103f36ef0dc" providerId="LiveId" clId="{ADE04074-A1C1-48B7-9F15-70EA45E4CA84}" dt="2023-06-03T14:52:00.768" v="26"/>
          <ac:grpSpMkLst>
            <pc:docMk/>
            <pc:sldMk cId="1243626129" sldId="474"/>
            <ac:grpSpMk id="168" creationId="{BA8865DF-E483-6BC1-859C-DE6711EDF511}"/>
          </ac:grpSpMkLst>
        </pc:grpChg>
        <pc:grpChg chg="add del mod">
          <ac:chgData name="H M" userId="84cd2103f36ef0dc" providerId="LiveId" clId="{ADE04074-A1C1-48B7-9F15-70EA45E4CA84}" dt="2023-06-03T14:52:00.768" v="26"/>
          <ac:grpSpMkLst>
            <pc:docMk/>
            <pc:sldMk cId="1243626129" sldId="474"/>
            <ac:grpSpMk id="176" creationId="{D896273C-0F7D-F127-EB72-EAD99A4A5D16}"/>
          </ac:grpSpMkLst>
        </pc:grpChg>
        <pc:grpChg chg="add del mod">
          <ac:chgData name="H M" userId="84cd2103f36ef0dc" providerId="LiveId" clId="{ADE04074-A1C1-48B7-9F15-70EA45E4CA84}" dt="2023-06-03T14:52:00.768" v="26"/>
          <ac:grpSpMkLst>
            <pc:docMk/>
            <pc:sldMk cId="1243626129" sldId="474"/>
            <ac:grpSpMk id="179" creationId="{C51322D3-5EAB-3830-1C1C-DC09BAE24595}"/>
          </ac:grpSpMkLst>
        </pc:grpChg>
        <pc:grpChg chg="add del mod">
          <ac:chgData name="H M" userId="84cd2103f36ef0dc" providerId="LiveId" clId="{ADE04074-A1C1-48B7-9F15-70EA45E4CA84}" dt="2023-06-03T14:52:00.768" v="26"/>
          <ac:grpSpMkLst>
            <pc:docMk/>
            <pc:sldMk cId="1243626129" sldId="474"/>
            <ac:grpSpMk id="187" creationId="{AD3E73C5-14A0-354F-77B9-C1531B11A284}"/>
          </ac:grpSpMkLst>
        </pc:grpChg>
        <pc:grpChg chg="add del mod">
          <ac:chgData name="H M" userId="84cd2103f36ef0dc" providerId="LiveId" clId="{ADE04074-A1C1-48B7-9F15-70EA45E4CA84}" dt="2023-06-03T14:52:00.768" v="26"/>
          <ac:grpSpMkLst>
            <pc:docMk/>
            <pc:sldMk cId="1243626129" sldId="474"/>
            <ac:grpSpMk id="190" creationId="{420DD1C8-7386-49E1-9BE4-4D51E3253DAF}"/>
          </ac:grpSpMkLst>
        </pc:grpChg>
        <pc:grpChg chg="add mod">
          <ac:chgData name="H M" userId="84cd2103f36ef0dc" providerId="LiveId" clId="{ADE04074-A1C1-48B7-9F15-70EA45E4CA84}" dt="2023-06-03T15:08:14.315" v="279" actId="1076"/>
          <ac:grpSpMkLst>
            <pc:docMk/>
            <pc:sldMk cId="1243626129" sldId="474"/>
            <ac:grpSpMk id="193" creationId="{DAAEC7A3-3CE0-C6E7-40D9-F6A18E792FE2}"/>
          </ac:grpSpMkLst>
        </pc:grpChg>
        <pc:grpChg chg="add mod">
          <ac:chgData name="H M" userId="84cd2103f36ef0dc" providerId="LiveId" clId="{ADE04074-A1C1-48B7-9F15-70EA45E4CA84}" dt="2023-06-03T15:08:11.444" v="278" actId="1076"/>
          <ac:grpSpMkLst>
            <pc:docMk/>
            <pc:sldMk cId="1243626129" sldId="474"/>
            <ac:grpSpMk id="201" creationId="{3B62E960-34C5-6910-722C-9B655C8478DB}"/>
          </ac:grpSpMkLst>
        </pc:grpChg>
        <pc:grpChg chg="add mod">
          <ac:chgData name="H M" userId="84cd2103f36ef0dc" providerId="LiveId" clId="{ADE04074-A1C1-48B7-9F15-70EA45E4CA84}" dt="2023-06-03T14:55:52.705" v="68" actId="1076"/>
          <ac:grpSpMkLst>
            <pc:docMk/>
            <pc:sldMk cId="1243626129" sldId="474"/>
            <ac:grpSpMk id="204" creationId="{50C89BA3-B9A3-9D9F-C9B4-72625BDF9408}"/>
          </ac:grpSpMkLst>
        </pc:grpChg>
        <pc:grpChg chg="add mod">
          <ac:chgData name="H M" userId="84cd2103f36ef0dc" providerId="LiveId" clId="{ADE04074-A1C1-48B7-9F15-70EA45E4CA84}" dt="2023-06-03T14:55:50.535" v="67" actId="1076"/>
          <ac:grpSpMkLst>
            <pc:docMk/>
            <pc:sldMk cId="1243626129" sldId="474"/>
            <ac:grpSpMk id="212" creationId="{02832F4D-B611-2E0E-94BA-8EA656F67E6B}"/>
          </ac:grpSpMkLst>
        </pc:grpChg>
        <pc:grpChg chg="add mod">
          <ac:chgData name="H M" userId="84cd2103f36ef0dc" providerId="LiveId" clId="{ADE04074-A1C1-48B7-9F15-70EA45E4CA84}" dt="2023-06-03T14:57:47.686" v="95" actId="1076"/>
          <ac:grpSpMkLst>
            <pc:docMk/>
            <pc:sldMk cId="1243626129" sldId="474"/>
            <ac:grpSpMk id="215" creationId="{175D3871-3846-A788-7E05-157292863804}"/>
          </ac:grpSpMkLst>
        </pc:grpChg>
        <pc:grpChg chg="add mod ord">
          <ac:chgData name="H M" userId="84cd2103f36ef0dc" providerId="LiveId" clId="{ADE04074-A1C1-48B7-9F15-70EA45E4CA84}" dt="2023-06-03T15:08:20.097" v="281" actId="167"/>
          <ac:grpSpMkLst>
            <pc:docMk/>
            <pc:sldMk cId="1243626129" sldId="474"/>
            <ac:grpSpMk id="218" creationId="{A1EA6887-B12E-6A17-473C-AACD2B4673F5}"/>
          </ac:grpSpMkLst>
        </pc:grpChg>
        <pc:grpChg chg="mod">
          <ac:chgData name="H M" userId="84cd2103f36ef0dc" providerId="LiveId" clId="{ADE04074-A1C1-48B7-9F15-70EA45E4CA84}" dt="2023-06-03T14:52:16.046" v="29"/>
          <ac:grpSpMkLst>
            <pc:docMk/>
            <pc:sldMk cId="1243626129" sldId="474"/>
            <ac:grpSpMk id="219" creationId="{88C81EE6-D12A-249E-CDBC-63EB61714D47}"/>
          </ac:grpSpMkLst>
        </pc:grpChg>
        <pc:grpChg chg="mod">
          <ac:chgData name="H M" userId="84cd2103f36ef0dc" providerId="LiveId" clId="{ADE04074-A1C1-48B7-9F15-70EA45E4CA84}" dt="2023-06-03T14:52:16.046" v="29"/>
          <ac:grpSpMkLst>
            <pc:docMk/>
            <pc:sldMk cId="1243626129" sldId="474"/>
            <ac:grpSpMk id="220" creationId="{31EA7E40-1984-4252-406D-ACCC6786843E}"/>
          </ac:grpSpMkLst>
        </pc:grpChg>
        <pc:grpChg chg="add del mod ord">
          <ac:chgData name="H M" userId="84cd2103f36ef0dc" providerId="LiveId" clId="{ADE04074-A1C1-48B7-9F15-70EA45E4CA84}" dt="2023-06-03T14:55:36.195" v="62" actId="478"/>
          <ac:grpSpMkLst>
            <pc:docMk/>
            <pc:sldMk cId="1243626129" sldId="474"/>
            <ac:grpSpMk id="230" creationId="{6D842882-4BDB-A003-BDE3-6167B9471678}"/>
          </ac:grpSpMkLst>
        </pc:grpChg>
        <pc:grpChg chg="add mod">
          <ac:chgData name="H M" userId="84cd2103f36ef0dc" providerId="LiveId" clId="{ADE04074-A1C1-48B7-9F15-70EA45E4CA84}" dt="2023-06-03T15:20:18.318" v="436" actId="1076"/>
          <ac:grpSpMkLst>
            <pc:docMk/>
            <pc:sldMk cId="1243626129" sldId="474"/>
            <ac:grpSpMk id="239" creationId="{733FC2F7-299D-8734-A94D-FEADEEE82887}"/>
          </ac:grpSpMkLst>
        </pc:grpChg>
        <pc:grpChg chg="mod">
          <ac:chgData name="H M" userId="84cd2103f36ef0dc" providerId="LiveId" clId="{ADE04074-A1C1-48B7-9F15-70EA45E4CA84}" dt="2023-06-03T14:55:41.985" v="63"/>
          <ac:grpSpMkLst>
            <pc:docMk/>
            <pc:sldMk cId="1243626129" sldId="474"/>
            <ac:grpSpMk id="240" creationId="{A6F3112D-A6DA-1E25-674B-B5B2E128996B}"/>
          </ac:grpSpMkLst>
        </pc:grpChg>
        <pc:grpChg chg="mod">
          <ac:chgData name="H M" userId="84cd2103f36ef0dc" providerId="LiveId" clId="{ADE04074-A1C1-48B7-9F15-70EA45E4CA84}" dt="2023-06-03T14:55:41.985" v="63"/>
          <ac:grpSpMkLst>
            <pc:docMk/>
            <pc:sldMk cId="1243626129" sldId="474"/>
            <ac:grpSpMk id="241" creationId="{00D9D5A7-A1F6-7E31-B3E6-2EABA3350C18}"/>
          </ac:grpSpMkLst>
        </pc:grpChg>
        <pc:grpChg chg="mod">
          <ac:chgData name="H M" userId="84cd2103f36ef0dc" providerId="LiveId" clId="{ADE04074-A1C1-48B7-9F15-70EA45E4CA84}" dt="2023-06-03T14:55:41.985" v="63"/>
          <ac:grpSpMkLst>
            <pc:docMk/>
            <pc:sldMk cId="1243626129" sldId="474"/>
            <ac:grpSpMk id="242" creationId="{7BF85F45-2BEC-8E00-C62B-EB8629ECE22E}"/>
          </ac:grpSpMkLst>
        </pc:grpChg>
        <pc:grpChg chg="mod">
          <ac:chgData name="H M" userId="84cd2103f36ef0dc" providerId="LiveId" clId="{ADE04074-A1C1-48B7-9F15-70EA45E4CA84}" dt="2023-06-03T14:55:41.985" v="63"/>
          <ac:grpSpMkLst>
            <pc:docMk/>
            <pc:sldMk cId="1243626129" sldId="474"/>
            <ac:grpSpMk id="243" creationId="{B6C67454-462F-5112-C44E-2A1A42EAC75F}"/>
          </ac:grpSpMkLst>
        </pc:grpChg>
        <pc:grpChg chg="mod">
          <ac:chgData name="H M" userId="84cd2103f36ef0dc" providerId="LiveId" clId="{ADE04074-A1C1-48B7-9F15-70EA45E4CA84}" dt="2023-06-03T14:55:41.985" v="63"/>
          <ac:grpSpMkLst>
            <pc:docMk/>
            <pc:sldMk cId="1243626129" sldId="474"/>
            <ac:grpSpMk id="244" creationId="{E2DBFCDF-0764-FD6D-0D76-3D5C5F819788}"/>
          </ac:grpSpMkLst>
        </pc:grpChg>
        <pc:grpChg chg="mod">
          <ac:chgData name="H M" userId="84cd2103f36ef0dc" providerId="LiveId" clId="{ADE04074-A1C1-48B7-9F15-70EA45E4CA84}" dt="2023-06-03T14:55:41.985" v="63"/>
          <ac:grpSpMkLst>
            <pc:docMk/>
            <pc:sldMk cId="1243626129" sldId="474"/>
            <ac:grpSpMk id="275" creationId="{3D3C3FA1-6854-C71C-43CC-D0519CA0C310}"/>
          </ac:grpSpMkLst>
        </pc:grpChg>
        <pc:grpChg chg="mod">
          <ac:chgData name="H M" userId="84cd2103f36ef0dc" providerId="LiveId" clId="{ADE04074-A1C1-48B7-9F15-70EA45E4CA84}" dt="2023-06-03T14:55:41.985" v="63"/>
          <ac:grpSpMkLst>
            <pc:docMk/>
            <pc:sldMk cId="1243626129" sldId="474"/>
            <ac:grpSpMk id="276" creationId="{F504FCBE-CAB2-3F44-9A6B-F80736B00B41}"/>
          </ac:grpSpMkLst>
        </pc:grpChg>
        <pc:grpChg chg="mod">
          <ac:chgData name="H M" userId="84cd2103f36ef0dc" providerId="LiveId" clId="{ADE04074-A1C1-48B7-9F15-70EA45E4CA84}" dt="2023-06-03T14:55:41.985" v="63"/>
          <ac:grpSpMkLst>
            <pc:docMk/>
            <pc:sldMk cId="1243626129" sldId="474"/>
            <ac:grpSpMk id="277" creationId="{BACFA1A5-9174-80FE-3BF5-E342E94CE0E5}"/>
          </ac:grpSpMkLst>
        </pc:grpChg>
        <pc:grpChg chg="add mod ord">
          <ac:chgData name="H M" userId="84cd2103f36ef0dc" providerId="LiveId" clId="{ADE04074-A1C1-48B7-9F15-70EA45E4CA84}" dt="2023-06-03T15:20:12.505" v="433" actId="1076"/>
          <ac:grpSpMkLst>
            <pc:docMk/>
            <pc:sldMk cId="1243626129" sldId="474"/>
            <ac:grpSpMk id="296" creationId="{199CC9A0-8024-8607-7288-70FB890A6A6B}"/>
          </ac:grpSpMkLst>
        </pc:grpChg>
        <pc:picChg chg="mod topLvl">
          <ac:chgData name="H M" userId="84cd2103f36ef0dc" providerId="LiveId" clId="{ADE04074-A1C1-48B7-9F15-70EA45E4CA84}" dt="2023-06-05T13:49:41.285" v="524" actId="165"/>
          <ac:picMkLst>
            <pc:docMk/>
            <pc:sldMk cId="1243626129" sldId="474"/>
            <ac:picMk id="5" creationId="{6AC7AEF5-1A99-5480-CA9E-A29F4BA3D89C}"/>
          </ac:picMkLst>
        </pc:picChg>
        <pc:picChg chg="mod topLvl">
          <ac:chgData name="H M" userId="84cd2103f36ef0dc" providerId="LiveId" clId="{ADE04074-A1C1-48B7-9F15-70EA45E4CA84}" dt="2023-06-05T13:49:41.285" v="524" actId="165"/>
          <ac:picMkLst>
            <pc:docMk/>
            <pc:sldMk cId="1243626129" sldId="474"/>
            <ac:picMk id="6" creationId="{8A2D22C1-B543-5EA5-FE9E-96893EC40666}"/>
          </ac:picMkLst>
        </pc:picChg>
        <pc:picChg chg="del">
          <ac:chgData name="H M" userId="84cd2103f36ef0dc" providerId="LiveId" clId="{ADE04074-A1C1-48B7-9F15-70EA45E4CA84}" dt="2023-06-03T14:49:47.816" v="4" actId="478"/>
          <ac:picMkLst>
            <pc:docMk/>
            <pc:sldMk cId="1243626129" sldId="474"/>
            <ac:picMk id="19" creationId="{F82FADF7-C896-6D14-D840-C150790173C6}"/>
          </ac:picMkLst>
        </pc:picChg>
        <pc:picChg chg="mod">
          <ac:chgData name="H M" userId="84cd2103f36ef0dc" providerId="LiveId" clId="{ADE04074-A1C1-48B7-9F15-70EA45E4CA84}" dt="2023-06-03T14:52:23.208" v="31"/>
          <ac:picMkLst>
            <pc:docMk/>
            <pc:sldMk cId="1243626129" sldId="474"/>
            <ac:picMk id="231" creationId="{DA66753F-E974-6F4A-294B-E815F846608D}"/>
          </ac:picMkLst>
        </pc:picChg>
        <pc:picChg chg="mod">
          <ac:chgData name="H M" userId="84cd2103f36ef0dc" providerId="LiveId" clId="{ADE04074-A1C1-48B7-9F15-70EA45E4CA84}" dt="2023-06-03T14:52:23.208" v="31"/>
          <ac:picMkLst>
            <pc:docMk/>
            <pc:sldMk cId="1243626129" sldId="474"/>
            <ac:picMk id="232" creationId="{88F8C4C1-2BB9-BA94-B217-8248B4E74D8A}"/>
          </ac:picMkLst>
        </pc:picChg>
        <pc:picChg chg="mod">
          <ac:chgData name="H M" userId="84cd2103f36ef0dc" providerId="LiveId" clId="{ADE04074-A1C1-48B7-9F15-70EA45E4CA84}" dt="2023-06-03T14:52:23.208" v="31"/>
          <ac:picMkLst>
            <pc:docMk/>
            <pc:sldMk cId="1243626129" sldId="474"/>
            <ac:picMk id="233" creationId="{46610828-50F5-CFC6-78BD-96E54DB87D94}"/>
          </ac:picMkLst>
        </pc:picChg>
        <pc:picChg chg="mod">
          <ac:chgData name="H M" userId="84cd2103f36ef0dc" providerId="LiveId" clId="{ADE04074-A1C1-48B7-9F15-70EA45E4CA84}" dt="2023-06-03T14:52:23.208" v="31"/>
          <ac:picMkLst>
            <pc:docMk/>
            <pc:sldMk cId="1243626129" sldId="474"/>
            <ac:picMk id="234" creationId="{4A42243C-276E-6B19-F0B3-3192EEED92A2}"/>
          </ac:picMkLst>
        </pc:picChg>
        <pc:picChg chg="mod">
          <ac:chgData name="H M" userId="84cd2103f36ef0dc" providerId="LiveId" clId="{ADE04074-A1C1-48B7-9F15-70EA45E4CA84}" dt="2023-06-03T14:52:23.208" v="31"/>
          <ac:picMkLst>
            <pc:docMk/>
            <pc:sldMk cId="1243626129" sldId="474"/>
            <ac:picMk id="235" creationId="{99B76C6E-0355-80E4-E009-A5747E656A40}"/>
          </ac:picMkLst>
        </pc:picChg>
        <pc:picChg chg="mod">
          <ac:chgData name="H M" userId="84cd2103f36ef0dc" providerId="LiveId" clId="{ADE04074-A1C1-48B7-9F15-70EA45E4CA84}" dt="2023-06-03T14:52:23.208" v="31"/>
          <ac:picMkLst>
            <pc:docMk/>
            <pc:sldMk cId="1243626129" sldId="474"/>
            <ac:picMk id="236" creationId="{EB76E6F9-FC1A-B836-B168-AF509153E87A}"/>
          </ac:picMkLst>
        </pc:picChg>
        <pc:picChg chg="mod">
          <ac:chgData name="H M" userId="84cd2103f36ef0dc" providerId="LiveId" clId="{ADE04074-A1C1-48B7-9F15-70EA45E4CA84}" dt="2023-06-03T14:52:23.208" v="31"/>
          <ac:picMkLst>
            <pc:docMk/>
            <pc:sldMk cId="1243626129" sldId="474"/>
            <ac:picMk id="237" creationId="{9DCF0B39-55A1-6CEA-EA59-B39EA7E7AFD6}"/>
          </ac:picMkLst>
        </pc:picChg>
        <pc:picChg chg="mod">
          <ac:chgData name="H M" userId="84cd2103f36ef0dc" providerId="LiveId" clId="{ADE04074-A1C1-48B7-9F15-70EA45E4CA84}" dt="2023-06-03T14:52:23.208" v="31"/>
          <ac:picMkLst>
            <pc:docMk/>
            <pc:sldMk cId="1243626129" sldId="474"/>
            <ac:picMk id="238" creationId="{DD9BF1E0-6E50-7C3F-8915-B5ACD71B1F85}"/>
          </ac:picMkLst>
        </pc:picChg>
        <pc:picChg chg="add mod">
          <ac:chgData name="H M" userId="84cd2103f36ef0dc" providerId="LiveId" clId="{ADE04074-A1C1-48B7-9F15-70EA45E4CA84}" dt="2023-06-03T14:56:43.845" v="82" actId="1076"/>
          <ac:picMkLst>
            <pc:docMk/>
            <pc:sldMk cId="1243626129" sldId="474"/>
            <ac:picMk id="302" creationId="{E61794DB-32DA-61DA-EB58-F3230894A69F}"/>
          </ac:picMkLst>
        </pc:picChg>
        <pc:picChg chg="add mod">
          <ac:chgData name="H M" userId="84cd2103f36ef0dc" providerId="LiveId" clId="{ADE04074-A1C1-48B7-9F15-70EA45E4CA84}" dt="2023-06-03T15:09:31.814" v="306" actId="1076"/>
          <ac:picMkLst>
            <pc:docMk/>
            <pc:sldMk cId="1243626129" sldId="474"/>
            <ac:picMk id="306" creationId="{0B7AD212-B83B-8DC2-0E5C-078C9D683C5B}"/>
          </ac:picMkLst>
        </pc:picChg>
      </pc:sldChg>
      <pc:sldChg chg="addSp delSp modSp add mod setBg">
        <pc:chgData name="H M" userId="84cd2103f36ef0dc" providerId="LiveId" clId="{ADE04074-A1C1-48B7-9F15-70EA45E4CA84}" dt="2023-06-05T13:49:52.978" v="530" actId="1076"/>
        <pc:sldMkLst>
          <pc:docMk/>
          <pc:sldMk cId="1783838080" sldId="475"/>
        </pc:sldMkLst>
        <pc:spChg chg="del mod">
          <ac:chgData name="H M" userId="84cd2103f36ef0dc" providerId="LiveId" clId="{ADE04074-A1C1-48B7-9F15-70EA45E4CA84}" dt="2023-06-05T13:49:45.656" v="525" actId="478"/>
          <ac:spMkLst>
            <pc:docMk/>
            <pc:sldMk cId="1783838080" sldId="475"/>
            <ac:spMk id="2" creationId="{5C32B595-96F1-BB39-A4E8-1261C8885184}"/>
          </ac:spMkLst>
        </pc:spChg>
        <pc:spChg chg="del mod">
          <ac:chgData name="H M" userId="84cd2103f36ef0dc" providerId="LiveId" clId="{ADE04074-A1C1-48B7-9F15-70EA45E4CA84}" dt="2023-06-05T13:49:46.828" v="526" actId="478"/>
          <ac:spMkLst>
            <pc:docMk/>
            <pc:sldMk cId="1783838080" sldId="475"/>
            <ac:spMk id="3" creationId="{0BB6EC46-7BC4-0FA5-DD83-BD328C38428B}"/>
          </ac:spMkLst>
        </pc:spChg>
        <pc:spChg chg="add 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4" creationId="{16E28538-B2E4-67C6-4619-E99FFE29D361}"/>
          </ac:spMkLst>
        </pc:spChg>
        <pc:spChg chg="add del mod ord">
          <ac:chgData name="H M" userId="84cd2103f36ef0dc" providerId="LiveId" clId="{ADE04074-A1C1-48B7-9F15-70EA45E4CA84}" dt="2023-06-03T15:01:07.157" v="150" actId="478"/>
          <ac:spMkLst>
            <pc:docMk/>
            <pc:sldMk cId="1783838080" sldId="475"/>
            <ac:spMk id="6" creationId="{FFE083D6-B08C-7846-2449-5A9315F80F84}"/>
          </ac:spMkLst>
        </pc:spChg>
        <pc:spChg chg="add del mod topLvl">
          <ac:chgData name="H M" userId="84cd2103f36ef0dc" providerId="LiveId" clId="{ADE04074-A1C1-48B7-9F15-70EA45E4CA84}" dt="2023-06-03T15:06:10.390" v="262" actId="478"/>
          <ac:spMkLst>
            <pc:docMk/>
            <pc:sldMk cId="1783838080" sldId="475"/>
            <ac:spMk id="7" creationId="{1706019A-BC48-28D3-5791-7AF5C5EC00DB}"/>
          </ac:spMkLst>
        </pc:spChg>
        <pc:spChg chg="add del mod">
          <ac:chgData name="H M" userId="84cd2103f36ef0dc" providerId="LiveId" clId="{ADE04074-A1C1-48B7-9F15-70EA45E4CA84}" dt="2023-06-03T15:19:53.713" v="432" actId="478"/>
          <ac:spMkLst>
            <pc:docMk/>
            <pc:sldMk cId="1783838080" sldId="475"/>
            <ac:spMk id="9" creationId="{BA1FFBAF-C097-F34E-2624-747895292B94}"/>
          </ac:spMkLst>
        </pc:spChg>
        <pc:spChg chg="add del mod">
          <ac:chgData name="H M" userId="84cd2103f36ef0dc" providerId="LiveId" clId="{ADE04074-A1C1-48B7-9F15-70EA45E4CA84}" dt="2023-06-03T15:19:53.713" v="432" actId="478"/>
          <ac:spMkLst>
            <pc:docMk/>
            <pc:sldMk cId="1783838080" sldId="475"/>
            <ac:spMk id="10" creationId="{566907DF-47F9-0698-D50D-08ED329845FC}"/>
          </ac:spMkLst>
        </pc:spChg>
        <pc:spChg chg="add del mod">
          <ac:chgData name="H M" userId="84cd2103f36ef0dc" providerId="LiveId" clId="{ADE04074-A1C1-48B7-9F15-70EA45E4CA84}" dt="2023-06-03T15:19:49.843" v="431" actId="478"/>
          <ac:spMkLst>
            <pc:docMk/>
            <pc:sldMk cId="1783838080" sldId="475"/>
            <ac:spMk id="11" creationId="{2975032F-D7E7-141C-C542-EC8BBABC7C4B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2" creationId="{DB3E85C3-E491-0B74-5880-9B66DBD04995}"/>
          </ac:spMkLst>
        </pc:spChg>
        <pc:spChg chg="add mod topLvl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6" creationId="{9AF56396-2445-DEAA-6531-0C99BB250D5C}"/>
          </ac:spMkLst>
        </pc:spChg>
        <pc:spChg chg="add 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7" creationId="{3790931A-30B3-4F59-3E7F-E6838661C4A1}"/>
          </ac:spMkLst>
        </pc:spChg>
        <pc:spChg chg="add 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8" creationId="{9DDF46DD-86BC-393D-5D1F-AF4B12BB8176}"/>
          </ac:spMkLst>
        </pc:spChg>
        <pc:spChg chg="add 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9" creationId="{D2CE3E7E-9C84-1D86-AF64-9B6D329C1B39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1" creationId="{2FA48662-7041-EF2E-A22D-09290BC2563A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2" creationId="{652DAB8F-D917-BB59-0CCF-8B68458C17D6}"/>
          </ac:spMkLst>
        </pc:spChg>
        <pc:spChg chg="add 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3" creationId="{A577E12F-FFC1-97C2-BAE9-01095C98C2A8}"/>
          </ac:spMkLst>
        </pc:spChg>
        <pc:spChg chg="add 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4" creationId="{B720B1D6-7FF3-8D5B-5E5D-5F97A25593C2}"/>
          </ac:spMkLst>
        </pc:spChg>
        <pc:spChg chg="add 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5" creationId="{C5E83505-343C-C94B-DEE9-629E82D59C70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6" creationId="{AA10B143-CA1A-83F8-E65B-A07CD594B0B2}"/>
          </ac:spMkLst>
        </pc:spChg>
        <pc:spChg chg="mod or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7" creationId="{8505E859-7AAF-0F73-F630-1EB1BE317AF9}"/>
          </ac:spMkLst>
        </pc:spChg>
        <pc:spChg chg="add 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8" creationId="{9E3CFDBF-A212-675D-452B-EF729D388410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42" creationId="{5E385976-9FE7-140F-A5FC-1DEB559EBA93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43" creationId="{67397FF8-F9DA-79DE-153E-65F5D5BAE0B7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44" creationId="{38146FB0-C46A-DDEF-5FF1-E83816D700DB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47" creationId="{6A242E71-368F-B7AB-577B-8F619CCD8350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49" creationId="{EC481F06-B4C1-54BC-9139-97EEE934CDA9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54" creationId="{879B804A-24A2-6B02-96E4-FB950EB5CBF2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55" creationId="{72BA8CB6-6C9D-F3DB-EF54-23BF50FDD5EA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56" creationId="{1725857E-C152-7082-474D-59A01721F464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57" creationId="{D99CFCF7-E2A0-8A13-2737-3A5A0AE9F287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58" creationId="{1B44CF70-AFF6-D18F-6405-83115EBCA9FC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59" creationId="{63E5F50E-B140-CD17-914B-2D03C0E7D92E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60" creationId="{5BB92870-9307-5855-30C3-44663146DCA7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61" creationId="{D6C5AC65-61C2-A7F4-2CE2-D68385362EAE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62" creationId="{FBC3593B-51AF-C540-FC51-FD6727CC7E09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63" creationId="{FBEC315D-AF44-4A8A-4116-D71A3F57C0D1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28" creationId="{5E6F4F7E-36DB-07F7-79E2-0AD83D1105AD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29" creationId="{F287ACC4-34AF-BDF8-2AA6-7A165A9DDA03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30" creationId="{D7E25358-7B82-EC85-698E-8BFDAC93B2E8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31" creationId="{B2F074ED-D183-F520-AEF3-5A7D7AE7C350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32" creationId="{EBED222C-E2A4-81C3-B2FB-764496207BEB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33" creationId="{D3166814-375D-0F60-3FE9-00C8F02F00C9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34" creationId="{D0A2BADF-5337-34C8-5732-D2619932DACF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35" creationId="{DFF51657-E7FF-71C4-D306-F9EFBC090CE0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36" creationId="{B5ADE92D-E81D-E689-B7E8-7CDB9E1F4BE1}"/>
          </ac:spMkLst>
        </pc:spChg>
        <pc:spChg chg="del">
          <ac:chgData name="H M" userId="84cd2103f36ef0dc" providerId="LiveId" clId="{ADE04074-A1C1-48B7-9F15-70EA45E4CA84}" dt="2023-06-03T14:58:19.305" v="99" actId="478"/>
          <ac:spMkLst>
            <pc:docMk/>
            <pc:sldMk cId="1783838080" sldId="475"/>
            <ac:spMk id="137" creationId="{5DBAEC75-BFE8-5827-E337-A62B86D471AB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38" creationId="{CC32A3F6-A14E-7622-E104-2FD15202E229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39" creationId="{E3A79484-FDD5-CB90-FB51-8ED65E00793E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40" creationId="{6E659DCE-782C-5CBB-127E-2994AA373B79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41" creationId="{2632F9AA-F4A3-4939-2736-4B20BE0E76BC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42" creationId="{FF21AEC3-239F-F6EC-AC58-D81157039232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43" creationId="{1DE6A903-27AF-4A69-5CD7-0CD58507D014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44" creationId="{9E8FA8A2-7226-3467-3BB1-D530BFD72873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45" creationId="{C4D9D1D3-3764-D52B-AF23-8E32C0426710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46" creationId="{6BA84A17-4C66-691C-5EDD-019A8284F592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47" creationId="{B39284F5-C303-7994-F876-A1C701C9ECC9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48" creationId="{71316331-FF6F-D2D2-3CCA-84295AA0D547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49" creationId="{A87FBC1C-680A-13EE-CBE8-63ED9620CD97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50" creationId="{0E48267D-9539-87AD-10C2-3F4A48BCCA77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51" creationId="{A6FFAD66-A3C3-91BE-8482-A189EFC863FD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52" creationId="{8D85AC33-D1F9-F730-957C-C5BA1B9EECD1}"/>
          </ac:spMkLst>
        </pc:spChg>
        <pc:spChg chg="add 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53" creationId="{09FF5E10-51A4-414D-7E1D-7B0A15CF2E8E}"/>
          </ac:spMkLst>
        </pc:spChg>
        <pc:spChg chg="add 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54" creationId="{3FACE79A-1C8F-C979-B70A-7D6D30D17306}"/>
          </ac:spMkLst>
        </pc:spChg>
        <pc:spChg chg="add 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55" creationId="{8ED53410-F487-558E-5610-27E6676530EE}"/>
          </ac:spMkLst>
        </pc:spChg>
        <pc:spChg chg="del mod">
          <ac:chgData name="H M" userId="84cd2103f36ef0dc" providerId="LiveId" clId="{ADE04074-A1C1-48B7-9F15-70EA45E4CA84}" dt="2023-06-03T15:17:08.223" v="408" actId="478"/>
          <ac:spMkLst>
            <pc:docMk/>
            <pc:sldMk cId="1783838080" sldId="475"/>
            <ac:spMk id="159" creationId="{7AE915C2-A1E3-019D-80BF-1549699F3788}"/>
          </ac:spMkLst>
        </pc:spChg>
        <pc:spChg chg="del mod topLvl">
          <ac:chgData name="H M" userId="84cd2103f36ef0dc" providerId="LiveId" clId="{ADE04074-A1C1-48B7-9F15-70EA45E4CA84}" dt="2023-06-03T15:17:15.575" v="409" actId="478"/>
          <ac:spMkLst>
            <pc:docMk/>
            <pc:sldMk cId="1783838080" sldId="475"/>
            <ac:spMk id="160" creationId="{DB2B5411-C43E-33D5-4603-A736E16330AF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61" creationId="{8BECDA84-EB5C-FD82-CE9F-0FC354D7BD62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62" creationId="{2C862AF6-0F40-BB23-F6AF-BC3E473E5D0B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63" creationId="{023A1CD7-FD4E-99AF-7E38-4FD918CD8A5C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64" creationId="{502725ED-C3A2-F997-5BB4-C8F1F10787F4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65" creationId="{2FF29925-B85A-1FCC-1475-45F77592C124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66" creationId="{24718DAC-99C9-3A7C-7006-6C8FAF99E18D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67" creationId="{CFACEA95-6FCD-C42D-5F5B-E782092C14E1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69" creationId="{86BE3168-3D1C-513C-EBCE-E3198FB59B2D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70" creationId="{76387309-CEEE-8B08-2FDD-56B0B71B3070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94" creationId="{F7931973-F831-96FD-F541-024F11B2BAC5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95" creationId="{462C9D8F-C4BC-49A2-11C2-405C02D14362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96" creationId="{96A40D13-C25A-25DF-896F-A51FB8695D32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97" creationId="{9F6BDB05-36BE-D25E-FFE9-99A49F1D62BE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98" creationId="{0B5FCE89-B24D-B1C2-E5A1-40204230128F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199" creationId="{6F360AF3-7A8A-8847-B52C-4DCF328D7330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00" creationId="{4CAB3C28-63B7-814D-45E3-1056981C620A}"/>
          </ac:spMkLst>
        </pc:spChg>
        <pc:spChg chg="mod">
          <ac:chgData name="H M" userId="84cd2103f36ef0dc" providerId="LiveId" clId="{ADE04074-A1C1-48B7-9F15-70EA45E4CA84}" dt="2023-06-03T15:11:18.674" v="337" actId="782"/>
          <ac:spMkLst>
            <pc:docMk/>
            <pc:sldMk cId="1783838080" sldId="475"/>
            <ac:spMk id="202" creationId="{1F4C7544-6B24-AE20-5558-98EBAEE00A01}"/>
          </ac:spMkLst>
        </pc:spChg>
        <pc:spChg chg="mod">
          <ac:chgData name="H M" userId="84cd2103f36ef0dc" providerId="LiveId" clId="{ADE04074-A1C1-48B7-9F15-70EA45E4CA84}" dt="2023-06-03T15:11:18.674" v="337" actId="782"/>
          <ac:spMkLst>
            <pc:docMk/>
            <pc:sldMk cId="1783838080" sldId="475"/>
            <ac:spMk id="203" creationId="{F9C205B6-948E-E9F6-0981-9D8E6514606D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05" creationId="{7B62F54B-C2B7-5936-779C-C877A5886D9E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06" creationId="{669285C9-D98E-4521-648D-62CAD2AB2877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07" creationId="{199DA96B-713C-9EF1-EE6E-316677D1A353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08" creationId="{299AA824-A506-F4FF-E740-6410768C7A53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09" creationId="{9BC61C42-F973-0631-47E6-584D86565673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10" creationId="{95E4DF82-7A39-9AF7-70D2-44A58B40B5F2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11" creationId="{A60E2488-B071-67C9-288B-F8DFCC140B5B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13" creationId="{080065A0-3D8C-5911-C6E7-026AE6270CF9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14" creationId="{808896A0-F4BF-9CC1-6030-9FF22FA12DD1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16" creationId="{472F69E0-D767-E3F2-F419-2D4C875D35D3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17" creationId="{C2E65216-4AEA-3E2A-19AA-A3853CA332D8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21" creationId="{62317441-334A-BBC5-0B7E-7A03C9CFA0A8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22" creationId="{16A9E018-164F-D0C8-3088-80D4AE5706F4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23" creationId="{424A64D8-1968-81C5-2214-8326BAFDA067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24" creationId="{76543AD6-4BC4-72D6-B057-717D562922AD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25" creationId="{218C01DE-A683-471D-CA46-15BC6A96494C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26" creationId="{A8576006-1993-55A4-6E79-1F00117640F9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27" creationId="{C5710389-066A-5D78-6F3D-F396FABEDA8F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28" creationId="{653A2ED2-DB2A-F1B3-5047-1988D301E9A9}"/>
          </ac:spMkLst>
        </pc:spChg>
        <pc:spChg chg="mod">
          <ac:chgData name="H M" userId="84cd2103f36ef0dc" providerId="LiveId" clId="{ADE04074-A1C1-48B7-9F15-70EA45E4CA84}" dt="2023-06-03T15:29:43.392" v="518" actId="782"/>
          <ac:spMkLst>
            <pc:docMk/>
            <pc:sldMk cId="1783838080" sldId="475"/>
            <ac:spMk id="229" creationId="{672D83CD-50D1-1E59-4046-3101E5E06CF9}"/>
          </ac:spMkLst>
        </pc:spChg>
        <pc:spChg chg="del">
          <ac:chgData name="H M" userId="84cd2103f36ef0dc" providerId="LiveId" clId="{ADE04074-A1C1-48B7-9F15-70EA45E4CA84}" dt="2023-06-03T14:58:39.505" v="102" actId="478"/>
          <ac:spMkLst>
            <pc:docMk/>
            <pc:sldMk cId="1783838080" sldId="475"/>
            <ac:spMk id="303" creationId="{2F116E2E-85FE-55BE-40C9-8A6D573F4B83}"/>
          </ac:spMkLst>
        </pc:spChg>
        <pc:grpChg chg="add del mod">
          <ac:chgData name="H M" userId="84cd2103f36ef0dc" providerId="LiveId" clId="{ADE04074-A1C1-48B7-9F15-70EA45E4CA84}" dt="2023-06-05T13:49:50.608" v="528" actId="165"/>
          <ac:grpSpMkLst>
            <pc:docMk/>
            <pc:sldMk cId="1783838080" sldId="475"/>
            <ac:grpSpMk id="6" creationId="{9E84A574-69BB-44A9-F18E-E6247C36C81C}"/>
          </ac:grpSpMkLst>
        </pc:grpChg>
        <pc:grpChg chg="add mod topLvl">
          <ac:chgData name="H M" userId="84cd2103f36ef0dc" providerId="LiveId" clId="{ADE04074-A1C1-48B7-9F15-70EA45E4CA84}" dt="2023-06-03T15:06:40.117" v="265" actId="1076"/>
          <ac:grpSpMkLst>
            <pc:docMk/>
            <pc:sldMk cId="1783838080" sldId="475"/>
            <ac:grpSpMk id="20" creationId="{00256167-EF2E-F1F2-5CD7-C33AFB3D34F6}"/>
          </ac:grpSpMkLst>
        </pc:grpChg>
        <pc:grpChg chg="add del mod">
          <ac:chgData name="H M" userId="84cd2103f36ef0dc" providerId="LiveId" clId="{ADE04074-A1C1-48B7-9F15-70EA45E4CA84}" dt="2023-06-03T15:03:47.208" v="207" actId="165"/>
          <ac:grpSpMkLst>
            <pc:docMk/>
            <pc:sldMk cId="1783838080" sldId="475"/>
            <ac:grpSpMk id="31" creationId="{4335EBA4-A3CD-2817-E72A-CFEF097405CE}"/>
          </ac:grpSpMkLst>
        </pc:grpChg>
        <pc:grpChg chg="add mod topLvl">
          <ac:chgData name="H M" userId="84cd2103f36ef0dc" providerId="LiveId" clId="{ADE04074-A1C1-48B7-9F15-70EA45E4CA84}" dt="2023-06-03T15:06:40.117" v="265" actId="1076"/>
          <ac:grpSpMkLst>
            <pc:docMk/>
            <pc:sldMk cId="1783838080" sldId="475"/>
            <ac:grpSpMk id="32" creationId="{6DF02C47-31C2-C5F8-2217-EA3CCE038497}"/>
          </ac:grpSpMkLst>
        </pc:grpChg>
        <pc:grpChg chg="add mod topLvl">
          <ac:chgData name="H M" userId="84cd2103f36ef0dc" providerId="LiveId" clId="{ADE04074-A1C1-48B7-9F15-70EA45E4CA84}" dt="2023-06-03T15:06:40.117" v="265" actId="1076"/>
          <ac:grpSpMkLst>
            <pc:docMk/>
            <pc:sldMk cId="1783838080" sldId="475"/>
            <ac:grpSpMk id="33" creationId="{018410DB-A723-A1EB-BD43-AFD204F042D7}"/>
          </ac:grpSpMkLst>
        </pc:grpChg>
        <pc:grpChg chg="add del mod">
          <ac:chgData name="H M" userId="84cd2103f36ef0dc" providerId="LiveId" clId="{ADE04074-A1C1-48B7-9F15-70EA45E4CA84}" dt="2023-06-03T15:02:17.535" v="179" actId="165"/>
          <ac:grpSpMkLst>
            <pc:docMk/>
            <pc:sldMk cId="1783838080" sldId="475"/>
            <ac:grpSpMk id="34" creationId="{9001330A-9D2B-9AF4-DF33-66A6DC52CC93}"/>
          </ac:grpSpMkLst>
        </pc:grpChg>
        <pc:grpChg chg="add mod">
          <ac:chgData name="H M" userId="84cd2103f36ef0dc" providerId="LiveId" clId="{ADE04074-A1C1-48B7-9F15-70EA45E4CA84}" dt="2023-06-03T15:12:44.389" v="358" actId="1076"/>
          <ac:grpSpMkLst>
            <pc:docMk/>
            <pc:sldMk cId="1783838080" sldId="475"/>
            <ac:grpSpMk id="40" creationId="{A23D72C7-8441-F434-FC71-40CD384CFC51}"/>
          </ac:grpSpMkLst>
        </pc:grpChg>
        <pc:grpChg chg="mod">
          <ac:chgData name="H M" userId="84cd2103f36ef0dc" providerId="LiveId" clId="{ADE04074-A1C1-48B7-9F15-70EA45E4CA84}" dt="2023-06-03T15:09:59.704" v="310"/>
          <ac:grpSpMkLst>
            <pc:docMk/>
            <pc:sldMk cId="1783838080" sldId="475"/>
            <ac:grpSpMk id="41" creationId="{A1FA9D00-4FEB-67B2-B3B2-8568CC83DB31}"/>
          </ac:grpSpMkLst>
        </pc:grpChg>
        <pc:grpChg chg="mod">
          <ac:chgData name="H M" userId="84cd2103f36ef0dc" providerId="LiveId" clId="{ADE04074-A1C1-48B7-9F15-70EA45E4CA84}" dt="2023-06-03T15:09:59.704" v="310"/>
          <ac:grpSpMkLst>
            <pc:docMk/>
            <pc:sldMk cId="1783838080" sldId="475"/>
            <ac:grpSpMk id="45" creationId="{326829FD-1732-453C-E2E6-5CF08CAAE4D0}"/>
          </ac:grpSpMkLst>
        </pc:grpChg>
        <pc:grpChg chg="mod">
          <ac:chgData name="H M" userId="84cd2103f36ef0dc" providerId="LiveId" clId="{ADE04074-A1C1-48B7-9F15-70EA45E4CA84}" dt="2023-06-03T15:09:59.704" v="310"/>
          <ac:grpSpMkLst>
            <pc:docMk/>
            <pc:sldMk cId="1783838080" sldId="475"/>
            <ac:grpSpMk id="46" creationId="{3C7B1DA1-80AC-2114-B983-B58ED53FA9A2}"/>
          </ac:grpSpMkLst>
        </pc:grpChg>
        <pc:grpChg chg="mod">
          <ac:chgData name="H M" userId="84cd2103f36ef0dc" providerId="LiveId" clId="{ADE04074-A1C1-48B7-9F15-70EA45E4CA84}" dt="2023-06-03T15:09:59.704" v="310"/>
          <ac:grpSpMkLst>
            <pc:docMk/>
            <pc:sldMk cId="1783838080" sldId="475"/>
            <ac:grpSpMk id="48" creationId="{205E5C7F-DE6B-DD70-6AFF-F3F2B39F15E8}"/>
          </ac:grpSpMkLst>
        </pc:grpChg>
        <pc:grpChg chg="mod">
          <ac:chgData name="H M" userId="84cd2103f36ef0dc" providerId="LiveId" clId="{ADE04074-A1C1-48B7-9F15-70EA45E4CA84}" dt="2023-06-03T15:09:59.704" v="310"/>
          <ac:grpSpMkLst>
            <pc:docMk/>
            <pc:sldMk cId="1783838080" sldId="475"/>
            <ac:grpSpMk id="50" creationId="{2EA5D086-128C-B28C-6B7F-D69C101B4EFE}"/>
          </ac:grpSpMkLst>
        </pc:grpChg>
        <pc:grpChg chg="mod">
          <ac:chgData name="H M" userId="84cd2103f36ef0dc" providerId="LiveId" clId="{ADE04074-A1C1-48B7-9F15-70EA45E4CA84}" dt="2023-06-03T15:09:59.704" v="310"/>
          <ac:grpSpMkLst>
            <pc:docMk/>
            <pc:sldMk cId="1783838080" sldId="475"/>
            <ac:grpSpMk id="51" creationId="{2AF1B439-EC9C-74F9-6E1C-449FABF53F03}"/>
          </ac:grpSpMkLst>
        </pc:grpChg>
        <pc:grpChg chg="mod">
          <ac:chgData name="H M" userId="84cd2103f36ef0dc" providerId="LiveId" clId="{ADE04074-A1C1-48B7-9F15-70EA45E4CA84}" dt="2023-06-03T15:09:59.704" v="310"/>
          <ac:grpSpMkLst>
            <pc:docMk/>
            <pc:sldMk cId="1783838080" sldId="475"/>
            <ac:grpSpMk id="52" creationId="{ED3FA491-FF98-DDEF-29A8-435430525ADB}"/>
          </ac:grpSpMkLst>
        </pc:grpChg>
        <pc:grpChg chg="mod">
          <ac:chgData name="H M" userId="84cd2103f36ef0dc" providerId="LiveId" clId="{ADE04074-A1C1-48B7-9F15-70EA45E4CA84}" dt="2023-06-03T15:09:59.704" v="310"/>
          <ac:grpSpMkLst>
            <pc:docMk/>
            <pc:sldMk cId="1783838080" sldId="475"/>
            <ac:grpSpMk id="53" creationId="{D1B8F9E4-906C-71B6-217F-5E3EC6A2018F}"/>
          </ac:grpSpMkLst>
        </pc:grpChg>
        <pc:grpChg chg="add del mod">
          <ac:chgData name="H M" userId="84cd2103f36ef0dc" providerId="LiveId" clId="{ADE04074-A1C1-48B7-9F15-70EA45E4CA84}" dt="2023-06-03T15:17:15.575" v="409" actId="478"/>
          <ac:grpSpMkLst>
            <pc:docMk/>
            <pc:sldMk cId="1783838080" sldId="475"/>
            <ac:grpSpMk id="156" creationId="{241D38B1-27B7-6896-69B0-6CFF7E85B20E}"/>
          </ac:grpSpMkLst>
        </pc:grpChg>
        <pc:grpChg chg="mod topLvl">
          <ac:chgData name="H M" userId="84cd2103f36ef0dc" providerId="LiveId" clId="{ADE04074-A1C1-48B7-9F15-70EA45E4CA84}" dt="2023-06-03T15:17:19.065" v="410" actId="1076"/>
          <ac:grpSpMkLst>
            <pc:docMk/>
            <pc:sldMk cId="1783838080" sldId="475"/>
            <ac:grpSpMk id="157" creationId="{1830D9B3-E6A8-97D7-733D-607C45F77ACD}"/>
          </ac:grpSpMkLst>
        </pc:grpChg>
        <pc:grpChg chg="del mod">
          <ac:chgData name="H M" userId="84cd2103f36ef0dc" providerId="LiveId" clId="{ADE04074-A1C1-48B7-9F15-70EA45E4CA84}" dt="2023-06-03T15:17:08.223" v="408" actId="478"/>
          <ac:grpSpMkLst>
            <pc:docMk/>
            <pc:sldMk cId="1783838080" sldId="475"/>
            <ac:grpSpMk id="158" creationId="{BB82D1ED-76EC-CE9B-1716-51EC6DFBAEE1}"/>
          </ac:grpSpMkLst>
        </pc:grpChg>
        <pc:grpChg chg="add mod">
          <ac:chgData name="H M" userId="84cd2103f36ef0dc" providerId="LiveId" clId="{ADE04074-A1C1-48B7-9F15-70EA45E4CA84}" dt="2023-06-03T15:21:05.793" v="441" actId="1076"/>
          <ac:grpSpMkLst>
            <pc:docMk/>
            <pc:sldMk cId="1783838080" sldId="475"/>
            <ac:grpSpMk id="168" creationId="{9C4BD3B9-9317-A61B-20A4-E0623624E630}"/>
          </ac:grpSpMkLst>
        </pc:grpChg>
        <pc:grpChg chg="mod">
          <ac:chgData name="H M" userId="84cd2103f36ef0dc" providerId="LiveId" clId="{ADE04074-A1C1-48B7-9F15-70EA45E4CA84}" dt="2023-06-03T15:19:22.273" v="426" actId="1076"/>
          <ac:grpSpMkLst>
            <pc:docMk/>
            <pc:sldMk cId="1783838080" sldId="475"/>
            <ac:grpSpMk id="193" creationId="{DAAEC7A3-3CE0-C6E7-40D9-F6A18E792FE2}"/>
          </ac:grpSpMkLst>
        </pc:grpChg>
        <pc:grpChg chg="del mod">
          <ac:chgData name="H M" userId="84cd2103f36ef0dc" providerId="LiveId" clId="{ADE04074-A1C1-48B7-9F15-70EA45E4CA84}" dt="2023-06-03T15:20:59.243" v="437" actId="478"/>
          <ac:grpSpMkLst>
            <pc:docMk/>
            <pc:sldMk cId="1783838080" sldId="475"/>
            <ac:grpSpMk id="201" creationId="{3B62E960-34C5-6910-722C-9B655C8478DB}"/>
          </ac:grpSpMkLst>
        </pc:grpChg>
        <pc:grpChg chg="mod">
          <ac:chgData name="H M" userId="84cd2103f36ef0dc" providerId="LiveId" clId="{ADE04074-A1C1-48B7-9F15-70EA45E4CA84}" dt="2023-06-03T14:58:56.955" v="108" actId="1076"/>
          <ac:grpSpMkLst>
            <pc:docMk/>
            <pc:sldMk cId="1783838080" sldId="475"/>
            <ac:grpSpMk id="204" creationId="{50C89BA3-B9A3-9D9F-C9B4-72625BDF9408}"/>
          </ac:grpSpMkLst>
        </pc:grpChg>
        <pc:grpChg chg="mod">
          <ac:chgData name="H M" userId="84cd2103f36ef0dc" providerId="LiveId" clId="{ADE04074-A1C1-48B7-9F15-70EA45E4CA84}" dt="2023-06-03T15:14:05.223" v="369" actId="1076"/>
          <ac:grpSpMkLst>
            <pc:docMk/>
            <pc:sldMk cId="1783838080" sldId="475"/>
            <ac:grpSpMk id="215" creationId="{175D3871-3846-A788-7E05-157292863804}"/>
          </ac:grpSpMkLst>
        </pc:grpChg>
        <pc:grpChg chg="mod">
          <ac:chgData name="H M" userId="84cd2103f36ef0dc" providerId="LiveId" clId="{ADE04074-A1C1-48B7-9F15-70EA45E4CA84}" dt="2023-06-03T15:00:44.855" v="143" actId="1076"/>
          <ac:grpSpMkLst>
            <pc:docMk/>
            <pc:sldMk cId="1783838080" sldId="475"/>
            <ac:grpSpMk id="218" creationId="{A1EA6887-B12E-6A17-473C-AACD2B4673F5}"/>
          </ac:grpSpMkLst>
        </pc:grpChg>
        <pc:grpChg chg="del">
          <ac:chgData name="H M" userId="84cd2103f36ef0dc" providerId="LiveId" clId="{ADE04074-A1C1-48B7-9F15-70EA45E4CA84}" dt="2023-06-03T14:58:21.815" v="100" actId="478"/>
          <ac:grpSpMkLst>
            <pc:docMk/>
            <pc:sldMk cId="1783838080" sldId="475"/>
            <ac:grpSpMk id="239" creationId="{733FC2F7-299D-8734-A94D-FEADEEE82887}"/>
          </ac:grpSpMkLst>
        </pc:grpChg>
        <pc:grpChg chg="del">
          <ac:chgData name="H M" userId="84cd2103f36ef0dc" providerId="LiveId" clId="{ADE04074-A1C1-48B7-9F15-70EA45E4CA84}" dt="2023-06-03T14:59:09.895" v="111" actId="478"/>
          <ac:grpSpMkLst>
            <pc:docMk/>
            <pc:sldMk cId="1783838080" sldId="475"/>
            <ac:grpSpMk id="296" creationId="{199CC9A0-8024-8607-7288-70FB890A6A6B}"/>
          </ac:grpSpMkLst>
        </pc:grpChg>
        <pc:picChg chg="add mod">
          <ac:chgData name="H M" userId="84cd2103f36ef0dc" providerId="LiveId" clId="{ADE04074-A1C1-48B7-9F15-70EA45E4CA84}" dt="2023-06-03T14:58:51.435" v="107" actId="1076"/>
          <ac:picMkLst>
            <pc:docMk/>
            <pc:sldMk cId="1783838080" sldId="475"/>
            <ac:picMk id="5" creationId="{B424F390-35FE-4063-F39C-F95CF6C9438F}"/>
          </ac:picMkLst>
        </pc:picChg>
        <pc:picChg chg="mod topLvl">
          <ac:chgData name="H M" userId="84cd2103f36ef0dc" providerId="LiveId" clId="{ADE04074-A1C1-48B7-9F15-70EA45E4CA84}" dt="2023-06-05T13:49:52.978" v="530" actId="1076"/>
          <ac:picMkLst>
            <pc:docMk/>
            <pc:sldMk cId="1783838080" sldId="475"/>
            <ac:picMk id="7" creationId="{7FFACC4B-4696-F55A-E8E5-81755384A56A}"/>
          </ac:picMkLst>
        </pc:picChg>
        <pc:picChg chg="mod topLvl">
          <ac:chgData name="H M" userId="84cd2103f36ef0dc" providerId="LiveId" clId="{ADE04074-A1C1-48B7-9F15-70EA45E4CA84}" dt="2023-06-05T13:49:50.608" v="528" actId="165"/>
          <ac:picMkLst>
            <pc:docMk/>
            <pc:sldMk cId="1783838080" sldId="475"/>
            <ac:picMk id="8" creationId="{CF579672-06EA-8A85-B00B-195AAEF03703}"/>
          </ac:picMkLst>
        </pc:picChg>
        <pc:picChg chg="add mod">
          <ac:chgData name="H M" userId="84cd2103f36ef0dc" providerId="LiveId" clId="{ADE04074-A1C1-48B7-9F15-70EA45E4CA84}" dt="2023-06-03T15:03:33.097" v="196" actId="1076"/>
          <ac:picMkLst>
            <pc:docMk/>
            <pc:sldMk cId="1783838080" sldId="475"/>
            <ac:picMk id="29" creationId="{7550B2A3-DCB8-B05C-FABD-313EFF8D09A9}"/>
          </ac:picMkLst>
        </pc:picChg>
        <pc:picChg chg="add del mod">
          <ac:chgData name="H M" userId="84cd2103f36ef0dc" providerId="LiveId" clId="{ADE04074-A1C1-48B7-9F15-70EA45E4CA84}" dt="2023-06-03T15:02:44.935" v="186" actId="478"/>
          <ac:picMkLst>
            <pc:docMk/>
            <pc:sldMk cId="1783838080" sldId="475"/>
            <ac:picMk id="30" creationId="{8D73F3B6-F336-D94C-59CC-51CB1E0B3253}"/>
          </ac:picMkLst>
        </pc:picChg>
        <pc:picChg chg="add del mod">
          <ac:chgData name="H M" userId="84cd2103f36ef0dc" providerId="LiveId" clId="{ADE04074-A1C1-48B7-9F15-70EA45E4CA84}" dt="2023-06-03T15:22:02.006" v="446" actId="478"/>
          <ac:picMkLst>
            <pc:docMk/>
            <pc:sldMk cId="1783838080" sldId="475"/>
            <ac:picMk id="39" creationId="{3523BBC2-0188-1076-67CC-9AF31ECAF98E}"/>
          </ac:picMkLst>
        </pc:picChg>
        <pc:picChg chg="add mod">
          <ac:chgData name="H M" userId="84cd2103f36ef0dc" providerId="LiveId" clId="{ADE04074-A1C1-48B7-9F15-70EA45E4CA84}" dt="2023-06-03T15:22:09.867" v="451" actId="1076"/>
          <ac:picMkLst>
            <pc:docMk/>
            <pc:sldMk cId="1783838080" sldId="475"/>
            <ac:picMk id="171" creationId="{6745A641-8D75-DCB5-24DA-54E58886A13C}"/>
          </ac:picMkLst>
        </pc:picChg>
        <pc:picChg chg="del">
          <ac:chgData name="H M" userId="84cd2103f36ef0dc" providerId="LiveId" clId="{ADE04074-A1C1-48B7-9F15-70EA45E4CA84}" dt="2023-06-03T14:58:41.282" v="103" actId="478"/>
          <ac:picMkLst>
            <pc:docMk/>
            <pc:sldMk cId="1783838080" sldId="475"/>
            <ac:picMk id="302" creationId="{E61794DB-32DA-61DA-EB58-F3230894A69F}"/>
          </ac:picMkLst>
        </pc:picChg>
        <pc:cxnChg chg="add del mod">
          <ac:chgData name="H M" userId="84cd2103f36ef0dc" providerId="LiveId" clId="{ADE04074-A1C1-48B7-9F15-70EA45E4CA84}" dt="2023-06-03T15:05:24.986" v="253" actId="478"/>
          <ac:cxnSpMkLst>
            <pc:docMk/>
            <pc:sldMk cId="1783838080" sldId="475"/>
            <ac:cxnSpMk id="8" creationId="{24912058-08E4-4BF0-B1E6-9025B784B307}"/>
          </ac:cxnSpMkLst>
        </pc:cxnChg>
        <pc:cxnChg chg="add del mod">
          <ac:chgData name="H M" userId="84cd2103f36ef0dc" providerId="LiveId" clId="{ADE04074-A1C1-48B7-9F15-70EA45E4CA84}" dt="2023-06-03T15:05:21.794" v="250" actId="478"/>
          <ac:cxnSpMkLst>
            <pc:docMk/>
            <pc:sldMk cId="1783838080" sldId="475"/>
            <ac:cxnSpMk id="13" creationId="{C9DB84D6-51D4-F308-64CB-7BA8B53CA340}"/>
          </ac:cxnSpMkLst>
        </pc:cxnChg>
        <pc:cxnChg chg="add del mod">
          <ac:chgData name="H M" userId="84cd2103f36ef0dc" providerId="LiveId" clId="{ADE04074-A1C1-48B7-9F15-70EA45E4CA84}" dt="2023-06-03T15:05:23.888" v="252" actId="478"/>
          <ac:cxnSpMkLst>
            <pc:docMk/>
            <pc:sldMk cId="1783838080" sldId="475"/>
            <ac:cxnSpMk id="14" creationId="{1B992AD9-1302-19AB-5E91-35D533326399}"/>
          </ac:cxnSpMkLst>
        </pc:cxnChg>
        <pc:cxnChg chg="add del mod">
          <ac:chgData name="H M" userId="84cd2103f36ef0dc" providerId="LiveId" clId="{ADE04074-A1C1-48B7-9F15-70EA45E4CA84}" dt="2023-06-03T15:05:22.986" v="251" actId="478"/>
          <ac:cxnSpMkLst>
            <pc:docMk/>
            <pc:sldMk cId="1783838080" sldId="475"/>
            <ac:cxnSpMk id="15" creationId="{D40E99F0-B3AD-C62E-73A0-58BC6A9EC1BB}"/>
          </ac:cxnSpMkLst>
        </pc:cxnChg>
      </pc:sldChg>
      <pc:sldChg chg="addSp delSp modSp add del mod">
        <pc:chgData name="H M" userId="84cd2103f36ef0dc" providerId="LiveId" clId="{ADE04074-A1C1-48B7-9F15-70EA45E4CA84}" dt="2023-06-03T15:25:03.097" v="517" actId="47"/>
        <pc:sldMkLst>
          <pc:docMk/>
          <pc:sldMk cId="4078464441" sldId="476"/>
        </pc:sldMkLst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3" creationId="{5BF21BA5-F41E-AC8B-D23D-DFDC1A610899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4" creationId="{9441772C-DF69-08E8-D5C9-AC4034AABC86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5" creationId="{872B00B1-9318-7C28-315B-916D557B7FA5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6" creationId="{55832AF6-A177-EEE3-7B2C-CAAEA6EEB540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7" creationId="{DBBDFBAE-7E00-F2ED-0BC4-E35889F47232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11" creationId="{990E257E-77E0-A488-823A-58A8D8D9A29A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12" creationId="{074FE37A-F342-0CE3-8362-2CA3A67EF887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13" creationId="{F7EED2E2-861A-8F17-CED2-32D51CFD6A13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14" creationId="{78563C38-FC40-31A0-69C4-BAA78E24C7AC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15" creationId="{EB1E86B7-2455-6FB5-1633-BBD610ADC55F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16" creationId="{F17669F8-8FBC-1B8C-8247-89DC79CAB03C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17" creationId="{033AABF0-50AC-537B-E4C2-D3BA0ED967D8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18" creationId="{895D3B57-AD74-411B-B15D-C14014B4A043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19" creationId="{2F0CF1C6-EF9E-3E9E-5CBE-127D490A58DF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21" creationId="{544C1032-59B1-616E-265A-95241944DD45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22" creationId="{0EE039E6-6FF1-1023-E2C3-B7FEAC08C95D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24" creationId="{4C31469A-81FF-EEB8-EA29-0AC713A7240C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25" creationId="{0A4D931C-40D9-31A0-AE21-A3EB03DB38A7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27" creationId="{75EE1D6B-F9E3-1E30-A5E1-31FB4009897C}"/>
          </ac:spMkLst>
        </pc:spChg>
        <pc:spChg chg="mod">
          <ac:chgData name="H M" userId="84cd2103f36ef0dc" providerId="LiveId" clId="{ADE04074-A1C1-48B7-9F15-70EA45E4CA84}" dt="2023-06-03T15:22:26.644" v="454"/>
          <ac:spMkLst>
            <pc:docMk/>
            <pc:sldMk cId="4078464441" sldId="476"/>
            <ac:spMk id="28" creationId="{481F09A0-8C6B-CC31-5B54-1D3154B18A25}"/>
          </ac:spMkLst>
        </pc:spChg>
        <pc:spChg chg="mod">
          <ac:chgData name="H M" userId="84cd2103f36ef0dc" providerId="LiveId" clId="{ADE04074-A1C1-48B7-9F15-70EA45E4CA84}" dt="2023-06-03T15:22:39.448" v="460"/>
          <ac:spMkLst>
            <pc:docMk/>
            <pc:sldMk cId="4078464441" sldId="476"/>
            <ac:spMk id="30" creationId="{0F0FF589-A019-B910-F00D-8063552BDADE}"/>
          </ac:spMkLst>
        </pc:spChg>
        <pc:spChg chg="mod">
          <ac:chgData name="H M" userId="84cd2103f36ef0dc" providerId="LiveId" clId="{ADE04074-A1C1-48B7-9F15-70EA45E4CA84}" dt="2023-06-03T15:22:39.448" v="460"/>
          <ac:spMkLst>
            <pc:docMk/>
            <pc:sldMk cId="4078464441" sldId="476"/>
            <ac:spMk id="31" creationId="{F88DFF99-06D2-A6F4-A07D-76A6F4C87A27}"/>
          </ac:spMkLst>
        </pc:spChg>
        <pc:spChg chg="mod">
          <ac:chgData name="H M" userId="84cd2103f36ef0dc" providerId="LiveId" clId="{ADE04074-A1C1-48B7-9F15-70EA45E4CA84}" dt="2023-06-03T15:22:39.448" v="460"/>
          <ac:spMkLst>
            <pc:docMk/>
            <pc:sldMk cId="4078464441" sldId="476"/>
            <ac:spMk id="32" creationId="{D77C6CEA-D9A2-CAC8-D62F-7854D7B4B29F}"/>
          </ac:spMkLst>
        </pc:spChg>
        <pc:spChg chg="mod">
          <ac:chgData name="H M" userId="84cd2103f36ef0dc" providerId="LiveId" clId="{ADE04074-A1C1-48B7-9F15-70EA45E4CA84}" dt="2023-06-03T15:22:39.448" v="460"/>
          <ac:spMkLst>
            <pc:docMk/>
            <pc:sldMk cId="4078464441" sldId="476"/>
            <ac:spMk id="33" creationId="{411935CF-B620-A5E1-3669-A54ACA75EF41}"/>
          </ac:spMkLst>
        </pc:spChg>
        <pc:spChg chg="mod">
          <ac:chgData name="H M" userId="84cd2103f36ef0dc" providerId="LiveId" clId="{ADE04074-A1C1-48B7-9F15-70EA45E4CA84}" dt="2023-06-03T15:22:39.448" v="460"/>
          <ac:spMkLst>
            <pc:docMk/>
            <pc:sldMk cId="4078464441" sldId="476"/>
            <ac:spMk id="34" creationId="{FC5B677E-2108-6F6F-D744-FECFB50A04A6}"/>
          </ac:spMkLst>
        </pc:spChg>
        <pc:spChg chg="mod">
          <ac:chgData name="H M" userId="84cd2103f36ef0dc" providerId="LiveId" clId="{ADE04074-A1C1-48B7-9F15-70EA45E4CA84}" dt="2023-06-03T15:22:39.448" v="460"/>
          <ac:spMkLst>
            <pc:docMk/>
            <pc:sldMk cId="4078464441" sldId="476"/>
            <ac:spMk id="35" creationId="{D1BBDE21-6DBC-AF0A-CAB5-A65EF55F7EEA}"/>
          </ac:spMkLst>
        </pc:spChg>
        <pc:spChg chg="mod">
          <ac:chgData name="H M" userId="84cd2103f36ef0dc" providerId="LiveId" clId="{ADE04074-A1C1-48B7-9F15-70EA45E4CA84}" dt="2023-06-03T15:22:39.448" v="460"/>
          <ac:spMkLst>
            <pc:docMk/>
            <pc:sldMk cId="4078464441" sldId="476"/>
            <ac:spMk id="36" creationId="{12FA6B82-F68F-57F1-210F-386EAEB32783}"/>
          </ac:spMkLst>
        </pc:spChg>
        <pc:spChg chg="mod">
          <ac:chgData name="H M" userId="84cd2103f36ef0dc" providerId="LiveId" clId="{ADE04074-A1C1-48B7-9F15-70EA45E4CA84}" dt="2023-06-03T15:22:47.222" v="462"/>
          <ac:spMkLst>
            <pc:docMk/>
            <pc:sldMk cId="4078464441" sldId="476"/>
            <ac:spMk id="38" creationId="{EA7D246C-9CA6-A1D9-04D3-0C7C2DF34A1C}"/>
          </ac:spMkLst>
        </pc:spChg>
        <pc:spChg chg="mod">
          <ac:chgData name="H M" userId="84cd2103f36ef0dc" providerId="LiveId" clId="{ADE04074-A1C1-48B7-9F15-70EA45E4CA84}" dt="2023-06-03T15:22:47.222" v="462"/>
          <ac:spMkLst>
            <pc:docMk/>
            <pc:sldMk cId="4078464441" sldId="476"/>
            <ac:spMk id="39" creationId="{ABF583AA-1762-EFCB-D966-98E2EC8EF3AE}"/>
          </ac:spMkLst>
        </pc:spChg>
        <pc:spChg chg="mod">
          <ac:chgData name="H M" userId="84cd2103f36ef0dc" providerId="LiveId" clId="{ADE04074-A1C1-48B7-9F15-70EA45E4CA84}" dt="2023-06-03T15:22:47.222" v="462"/>
          <ac:spMkLst>
            <pc:docMk/>
            <pc:sldMk cId="4078464441" sldId="476"/>
            <ac:spMk id="40" creationId="{6C4C5E75-E65A-95BC-0BDA-B641C019A9FB}"/>
          </ac:spMkLst>
        </pc:spChg>
        <pc:spChg chg="mod">
          <ac:chgData name="H M" userId="84cd2103f36ef0dc" providerId="LiveId" clId="{ADE04074-A1C1-48B7-9F15-70EA45E4CA84}" dt="2023-06-03T15:22:47.222" v="462"/>
          <ac:spMkLst>
            <pc:docMk/>
            <pc:sldMk cId="4078464441" sldId="476"/>
            <ac:spMk id="41" creationId="{75E0BF86-C84E-63D2-1DF2-A5E1D230AFF7}"/>
          </ac:spMkLst>
        </pc:spChg>
        <pc:spChg chg="mod">
          <ac:chgData name="H M" userId="84cd2103f36ef0dc" providerId="LiveId" clId="{ADE04074-A1C1-48B7-9F15-70EA45E4CA84}" dt="2023-06-03T15:22:47.222" v="462"/>
          <ac:spMkLst>
            <pc:docMk/>
            <pc:sldMk cId="4078464441" sldId="476"/>
            <ac:spMk id="42" creationId="{DBD01800-E6F1-E64B-AE7E-9E4CB22F2AD5}"/>
          </ac:spMkLst>
        </pc:spChg>
        <pc:spChg chg="mod">
          <ac:chgData name="H M" userId="84cd2103f36ef0dc" providerId="LiveId" clId="{ADE04074-A1C1-48B7-9F15-70EA45E4CA84}" dt="2023-06-03T15:22:47.222" v="462"/>
          <ac:spMkLst>
            <pc:docMk/>
            <pc:sldMk cId="4078464441" sldId="476"/>
            <ac:spMk id="43" creationId="{E0D98D4E-7E74-D2A7-F21E-A07C8A5E359E}"/>
          </ac:spMkLst>
        </pc:spChg>
        <pc:spChg chg="mod">
          <ac:chgData name="H M" userId="84cd2103f36ef0dc" providerId="LiveId" clId="{ADE04074-A1C1-48B7-9F15-70EA45E4CA84}" dt="2023-06-03T15:22:47.222" v="462"/>
          <ac:spMkLst>
            <pc:docMk/>
            <pc:sldMk cId="4078464441" sldId="476"/>
            <ac:spMk id="44" creationId="{B4E42567-7C5D-67DB-5BD9-CFF625E76D4C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51" creationId="{2336E25C-48DF-CDE9-8F4D-DDA24C908BD5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52" creationId="{75C297E6-62F9-64D2-3CBA-8EFD5C53E3E7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53" creationId="{DE84A3AA-BE5C-0C8D-4224-67941FE9BE4E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54" creationId="{9F8F15F5-86DD-74BA-113B-4357EBE8539B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55" creationId="{726CB120-D6AA-7019-6E84-C19341F6E2F7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56" creationId="{14E5A4B1-8501-1B1E-DDA5-BE3A1CF4D35F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57" creationId="{09966B91-0216-76F9-74EE-37B5C336548F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58" creationId="{A0017FB7-53DE-7323-972E-0B4673A8C631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59" creationId="{318D8640-E830-4280-B983-4309CDB29943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60" creationId="{2AFE6234-B4E1-3E47-2743-44A79814FBFE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61" creationId="{53D4201C-B375-0DCE-FE8D-7FFBA42FDE3E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62" creationId="{08EF6F92-A1EE-2B09-458B-9BA85B19195B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63" creationId="{0851942C-F960-AE88-BA57-A7B428545F0B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64" creationId="{E41BD302-A40B-7142-6621-0AA0447133B3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65" creationId="{E74218ED-9053-4EB6-2951-032CDB6A17B9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66" creationId="{C81C1983-5734-DC2B-AD82-90E2C0A7E2C1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67" creationId="{15A3D3F3-0368-88CD-BD55-8C69B80D0E82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68" creationId="{D9C3AB36-3E1A-C784-F3DE-E2A1E7181950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69" creationId="{0C7D2731-3807-6CA5-3869-18E98B210DFD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70" creationId="{BA828A4C-6783-71F3-6BC7-2B5AB2DCAA69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71" creationId="{8AC64394-8E54-F92D-97CC-F1B144A736B0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72" creationId="{61B6D527-EF50-7D04-66B1-59522C1DCAE1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73" creationId="{4E40DB33-6BD1-6A71-E3AA-B5E0C6A73465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74" creationId="{446123A6-F915-8ABB-936B-8AF340D481DC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75" creationId="{685806AF-39DC-12FA-536E-45F09F0FF141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76" creationId="{664BC06F-07E6-3ED5-528D-D9A7DBA683B0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77" creationId="{88DEA5CA-7F9D-29CE-165C-D9F3F732DF01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78" creationId="{F7CE6FA1-E028-C9EC-599F-91A258CC65BC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79" creationId="{A30A51D8-82A1-4BD1-893B-CF4F5129B404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80" creationId="{E0044BA6-8CBB-72C9-AEB6-2805C2885718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84" creationId="{0CBF0627-0FAE-C80D-EC7F-3201D5182664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85" creationId="{53C6BCDA-3F1C-0542-9793-27ADA13DFF70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86" creationId="{4EC9C845-8250-E716-AB0D-42055ABA0BE6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87" creationId="{E70718E0-4979-631A-2AAA-2708BB6BF403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88" creationId="{754CB476-5190-6E4E-4E01-1D39CAE53955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89" creationId="{7FFBF6D5-06B0-A725-6622-F3C61F9041CD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90" creationId="{BF9881D9-B07C-0212-079B-C024AB761037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91" creationId="{59F8D6CF-CF88-9D2F-EE7C-4DDB75185986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92" creationId="{A3BD4262-F67C-F02D-546E-891FAD6F3F6A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93" creationId="{BE659F56-5EBD-2DB1-B68D-3B368335E86C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94" creationId="{27345B11-7182-4729-D742-D0973C0AC125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95" creationId="{8B6345E3-A09C-FA44-24AC-6113F1C2ED6A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96" creationId="{FC7CB56A-7573-38CA-C681-024A04A603B1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97" creationId="{DE3F9056-4A24-1E48-C908-9CC52A21282C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98" creationId="{30914506-507E-0EFB-D51B-056AA3F6F5AB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99" creationId="{34A37D0B-02CC-CDB5-4658-697100AA2DFE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100" creationId="{1CF65270-7536-EB02-DDAD-90104CD13D3D}"/>
          </ac:spMkLst>
        </pc:spChg>
        <pc:spChg chg="mod">
          <ac:chgData name="H M" userId="84cd2103f36ef0dc" providerId="LiveId" clId="{ADE04074-A1C1-48B7-9F15-70EA45E4CA84}" dt="2023-06-03T15:22:53.803" v="464"/>
          <ac:spMkLst>
            <pc:docMk/>
            <pc:sldMk cId="4078464441" sldId="476"/>
            <ac:spMk id="101" creationId="{3FA7CDFC-175B-4098-2900-66E75FBF4989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04" creationId="{D0D7FF86-1B50-62B8-100C-948CEF4019BD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05" creationId="{232B090C-C3C3-1AA2-D204-85BBC13646A5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06" creationId="{E91EA4F6-22CA-3EDC-F86E-E87B665D0980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09" creationId="{22B1977A-C195-6E08-6849-38BE9DC6EB46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11" creationId="{2268BAFE-3A2E-C949-A1D2-E571205D13AC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16" creationId="{18AB207C-D87E-ECA6-CC08-4C2C80BF583E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17" creationId="{307DD65B-AE29-599E-60E2-8DC82AE7DC20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18" creationId="{DCDCFFEA-1EAA-ECB8-2F6F-46000E0DAA54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19" creationId="{E04F4568-B206-3364-7E5B-9160DC3B2ADF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20" creationId="{4D4A02C5-6FAB-79BC-6A25-747EB0B40C3F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21" creationId="{65F80DAE-B573-2CB1-71BC-9E08A0AD8078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22" creationId="{5F538D7F-6F03-B1A5-B9E6-938D25C8FC2E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23" creationId="{AD55261F-2FA3-CC42-AA72-C11772D6BA00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24" creationId="{75D0AB55-1D8A-ED64-762F-093100F7B59E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25" creationId="{A5604A1A-6563-6054-6271-492E3E9F2314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26" creationId="{22637BE4-573E-1F4E-7C7E-F5F974E1FF27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27" creationId="{B66192D7-C9DB-DC7F-A98B-75BD16B268FE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28" creationId="{43B151C9-A803-843D-BAAE-B4FB565849E7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29" creationId="{356DBE24-A50F-A189-5498-7FF4C2EF74CE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30" creationId="{074CF2BF-548E-A5A0-A5BC-E08B411161C4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31" creationId="{4CBBB900-73C9-E33B-78AE-ABAA2F0E71A5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32" creationId="{808DAC92-442D-64E5-E8A7-0FC50BF33B4F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33" creationId="{9C8266CC-1377-2AD0-380B-5F4C94E6327D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34" creationId="{FF490422-3FFD-38AB-583C-1DA2C68956EB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35" creationId="{A506BB93-A567-2AC4-FC73-EBDEE9094C54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36" creationId="{FF0B2DCC-2E60-33F1-092E-385D626B6EB2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37" creationId="{9B1235E3-E172-03CE-E8F3-55336287928B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38" creationId="{33F63A1D-C947-FC25-522E-DF69EAC389B2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39" creationId="{7944FD66-C96C-586C-0ED9-4E4087C62BC3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40" creationId="{42CCADE7-5401-B4F7-F567-8D03F8BF090A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41" creationId="{D6847972-AD42-F7B6-6F4A-254C5FDF60FF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42" creationId="{43378FED-C139-C8F4-A074-37CAF5D6A207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43" creationId="{026B2D90-975F-CCB7-D749-4E4ECB97B02B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44" creationId="{EAB0F12B-A0FB-8116-CB3C-9B3DB0378669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45" creationId="{36B5EC2B-12FE-9C7B-585C-94CB83D2D3CD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46" creationId="{151E4139-99F1-3500-37D8-D74D640ED432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47" creationId="{E0951AD9-2844-656A-F5E8-2FBD3515BD6B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48" creationId="{2A4860E2-BB79-DF14-96D6-83CE753DB22C}"/>
          </ac:spMkLst>
        </pc:spChg>
        <pc:spChg chg="mod">
          <ac:chgData name="H M" userId="84cd2103f36ef0dc" providerId="LiveId" clId="{ADE04074-A1C1-48B7-9F15-70EA45E4CA84}" dt="2023-06-03T15:23:04.968" v="466"/>
          <ac:spMkLst>
            <pc:docMk/>
            <pc:sldMk cId="4078464441" sldId="476"/>
            <ac:spMk id="149" creationId="{82289D8A-7533-0840-72BB-9D13D3308359}"/>
          </ac:spMkLst>
        </pc:spChg>
        <pc:grpChg chg="add del mod">
          <ac:chgData name="H M" userId="84cd2103f36ef0dc" providerId="LiveId" clId="{ADE04074-A1C1-48B7-9F15-70EA45E4CA84}" dt="2023-06-03T15:24:04.363" v="488" actId="21"/>
          <ac:grpSpMkLst>
            <pc:docMk/>
            <pc:sldMk cId="4078464441" sldId="476"/>
            <ac:grpSpMk id="2" creationId="{1AB6BD9C-B17C-D3E9-1AF7-A242CE0F4784}"/>
          </ac:grpSpMkLst>
        </pc:grpChg>
        <pc:grpChg chg="add del mod">
          <ac:chgData name="H M" userId="84cd2103f36ef0dc" providerId="LiveId" clId="{ADE04074-A1C1-48B7-9F15-70EA45E4CA84}" dt="2023-06-03T15:24:04.363" v="488" actId="21"/>
          <ac:grpSpMkLst>
            <pc:docMk/>
            <pc:sldMk cId="4078464441" sldId="476"/>
            <ac:grpSpMk id="8" creationId="{745ECD18-D4BD-B83C-7CE0-18A67ADDA0B5}"/>
          </ac:grpSpMkLst>
        </pc:grpChg>
        <pc:grpChg chg="mod">
          <ac:chgData name="H M" userId="84cd2103f36ef0dc" providerId="LiveId" clId="{ADE04074-A1C1-48B7-9F15-70EA45E4CA84}" dt="2023-06-03T15:22:26.644" v="454"/>
          <ac:grpSpMkLst>
            <pc:docMk/>
            <pc:sldMk cId="4078464441" sldId="476"/>
            <ac:grpSpMk id="9" creationId="{A8440EFF-E203-374A-30B5-3F4956BAD751}"/>
          </ac:grpSpMkLst>
        </pc:grpChg>
        <pc:grpChg chg="mod">
          <ac:chgData name="H M" userId="84cd2103f36ef0dc" providerId="LiveId" clId="{ADE04074-A1C1-48B7-9F15-70EA45E4CA84}" dt="2023-06-03T15:22:26.644" v="454"/>
          <ac:grpSpMkLst>
            <pc:docMk/>
            <pc:sldMk cId="4078464441" sldId="476"/>
            <ac:grpSpMk id="10" creationId="{54759AE2-6B06-9447-0A8A-9AE4B6D48A28}"/>
          </ac:grpSpMkLst>
        </pc:grpChg>
        <pc:grpChg chg="add del mod">
          <ac:chgData name="H M" userId="84cd2103f36ef0dc" providerId="LiveId" clId="{ADE04074-A1C1-48B7-9F15-70EA45E4CA84}" dt="2023-06-03T15:24:04.363" v="488" actId="21"/>
          <ac:grpSpMkLst>
            <pc:docMk/>
            <pc:sldMk cId="4078464441" sldId="476"/>
            <ac:grpSpMk id="20" creationId="{562D86D9-DBBF-F91A-467F-B675602A3EE0}"/>
          </ac:grpSpMkLst>
        </pc:grpChg>
        <pc:grpChg chg="add del mod">
          <ac:chgData name="H M" userId="84cd2103f36ef0dc" providerId="LiveId" clId="{ADE04074-A1C1-48B7-9F15-70EA45E4CA84}" dt="2023-06-03T15:24:04.363" v="488" actId="21"/>
          <ac:grpSpMkLst>
            <pc:docMk/>
            <pc:sldMk cId="4078464441" sldId="476"/>
            <ac:grpSpMk id="23" creationId="{8ABB57F1-5359-3F55-A34F-D8ED3A0237A8}"/>
          </ac:grpSpMkLst>
        </pc:grpChg>
        <pc:grpChg chg="add del mod">
          <ac:chgData name="H M" userId="84cd2103f36ef0dc" providerId="LiveId" clId="{ADE04074-A1C1-48B7-9F15-70EA45E4CA84}" dt="2023-06-03T15:24:04.363" v="488" actId="21"/>
          <ac:grpSpMkLst>
            <pc:docMk/>
            <pc:sldMk cId="4078464441" sldId="476"/>
            <ac:grpSpMk id="26" creationId="{DB83B568-AA0F-EA4E-CCFE-36D780D4E7F7}"/>
          </ac:grpSpMkLst>
        </pc:grpChg>
        <pc:grpChg chg="add del mod">
          <ac:chgData name="H M" userId="84cd2103f36ef0dc" providerId="LiveId" clId="{ADE04074-A1C1-48B7-9F15-70EA45E4CA84}" dt="2023-06-03T15:24:04.363" v="488" actId="21"/>
          <ac:grpSpMkLst>
            <pc:docMk/>
            <pc:sldMk cId="4078464441" sldId="476"/>
            <ac:grpSpMk id="29" creationId="{5B990A94-709A-E27D-3D09-7750317CAC99}"/>
          </ac:grpSpMkLst>
        </pc:grpChg>
        <pc:grpChg chg="add del mod">
          <ac:chgData name="H M" userId="84cd2103f36ef0dc" providerId="LiveId" clId="{ADE04074-A1C1-48B7-9F15-70EA45E4CA84}" dt="2023-06-03T15:24:04.363" v="488" actId="21"/>
          <ac:grpSpMkLst>
            <pc:docMk/>
            <pc:sldMk cId="4078464441" sldId="476"/>
            <ac:grpSpMk id="37" creationId="{A4DDA882-E168-EB80-0E5A-9B593936B8AE}"/>
          </ac:grpSpMkLst>
        </pc:grpChg>
        <pc:grpChg chg="add del mod">
          <ac:chgData name="H M" userId="84cd2103f36ef0dc" providerId="LiveId" clId="{ADE04074-A1C1-48B7-9F15-70EA45E4CA84}" dt="2023-06-03T15:24:04.363" v="488" actId="21"/>
          <ac:grpSpMkLst>
            <pc:docMk/>
            <pc:sldMk cId="4078464441" sldId="476"/>
            <ac:grpSpMk id="45" creationId="{163CDE10-B836-C4A1-F11B-C9F835DD162D}"/>
          </ac:grpSpMkLst>
        </pc:grpChg>
        <pc:grpChg chg="mod">
          <ac:chgData name="H M" userId="84cd2103f36ef0dc" providerId="LiveId" clId="{ADE04074-A1C1-48B7-9F15-70EA45E4CA84}" dt="2023-06-03T15:22:53.803" v="464"/>
          <ac:grpSpMkLst>
            <pc:docMk/>
            <pc:sldMk cId="4078464441" sldId="476"/>
            <ac:grpSpMk id="46" creationId="{8FB02DBA-B373-9E70-2005-151D6E8E0031}"/>
          </ac:grpSpMkLst>
        </pc:grpChg>
        <pc:grpChg chg="mod">
          <ac:chgData name="H M" userId="84cd2103f36ef0dc" providerId="LiveId" clId="{ADE04074-A1C1-48B7-9F15-70EA45E4CA84}" dt="2023-06-03T15:22:53.803" v="464"/>
          <ac:grpSpMkLst>
            <pc:docMk/>
            <pc:sldMk cId="4078464441" sldId="476"/>
            <ac:grpSpMk id="47" creationId="{D6AD8AEA-8C5C-1BDF-09A5-F0308EEF416F}"/>
          </ac:grpSpMkLst>
        </pc:grpChg>
        <pc:grpChg chg="mod">
          <ac:chgData name="H M" userId="84cd2103f36ef0dc" providerId="LiveId" clId="{ADE04074-A1C1-48B7-9F15-70EA45E4CA84}" dt="2023-06-03T15:22:53.803" v="464"/>
          <ac:grpSpMkLst>
            <pc:docMk/>
            <pc:sldMk cId="4078464441" sldId="476"/>
            <ac:grpSpMk id="48" creationId="{70AA1F89-F8A0-4C90-6026-71880772F0C3}"/>
          </ac:grpSpMkLst>
        </pc:grpChg>
        <pc:grpChg chg="mod">
          <ac:chgData name="H M" userId="84cd2103f36ef0dc" providerId="LiveId" clId="{ADE04074-A1C1-48B7-9F15-70EA45E4CA84}" dt="2023-06-03T15:22:53.803" v="464"/>
          <ac:grpSpMkLst>
            <pc:docMk/>
            <pc:sldMk cId="4078464441" sldId="476"/>
            <ac:grpSpMk id="49" creationId="{2757A107-86D3-A6B8-3159-049772EE47E2}"/>
          </ac:grpSpMkLst>
        </pc:grpChg>
        <pc:grpChg chg="mod">
          <ac:chgData name="H M" userId="84cd2103f36ef0dc" providerId="LiveId" clId="{ADE04074-A1C1-48B7-9F15-70EA45E4CA84}" dt="2023-06-03T15:22:53.803" v="464"/>
          <ac:grpSpMkLst>
            <pc:docMk/>
            <pc:sldMk cId="4078464441" sldId="476"/>
            <ac:grpSpMk id="50" creationId="{D40F60A4-6D15-B927-0718-83529C03BF94}"/>
          </ac:grpSpMkLst>
        </pc:grpChg>
        <pc:grpChg chg="mod">
          <ac:chgData name="H M" userId="84cd2103f36ef0dc" providerId="LiveId" clId="{ADE04074-A1C1-48B7-9F15-70EA45E4CA84}" dt="2023-06-03T15:22:53.803" v="464"/>
          <ac:grpSpMkLst>
            <pc:docMk/>
            <pc:sldMk cId="4078464441" sldId="476"/>
            <ac:grpSpMk id="81" creationId="{B789AE32-3915-750F-96B7-88C004E2FF57}"/>
          </ac:grpSpMkLst>
        </pc:grpChg>
        <pc:grpChg chg="mod">
          <ac:chgData name="H M" userId="84cd2103f36ef0dc" providerId="LiveId" clId="{ADE04074-A1C1-48B7-9F15-70EA45E4CA84}" dt="2023-06-03T15:22:53.803" v="464"/>
          <ac:grpSpMkLst>
            <pc:docMk/>
            <pc:sldMk cId="4078464441" sldId="476"/>
            <ac:grpSpMk id="82" creationId="{CF3BA376-8DBE-8FA9-1A77-2E0A59FEF788}"/>
          </ac:grpSpMkLst>
        </pc:grpChg>
        <pc:grpChg chg="mod">
          <ac:chgData name="H M" userId="84cd2103f36ef0dc" providerId="LiveId" clId="{ADE04074-A1C1-48B7-9F15-70EA45E4CA84}" dt="2023-06-03T15:22:53.803" v="464"/>
          <ac:grpSpMkLst>
            <pc:docMk/>
            <pc:sldMk cId="4078464441" sldId="476"/>
            <ac:grpSpMk id="83" creationId="{E5BEA2F2-2F2D-C5AC-F3BB-441017B7A1A7}"/>
          </ac:grpSpMkLst>
        </pc:grpChg>
        <pc:grpChg chg="add del mod">
          <ac:chgData name="H M" userId="84cd2103f36ef0dc" providerId="LiveId" clId="{ADE04074-A1C1-48B7-9F15-70EA45E4CA84}" dt="2023-06-03T15:23:08.593" v="469" actId="478"/>
          <ac:grpSpMkLst>
            <pc:docMk/>
            <pc:sldMk cId="4078464441" sldId="476"/>
            <ac:grpSpMk id="102" creationId="{14370F34-E6AD-9FC7-25BE-C06B16ABCF1F}"/>
          </ac:grpSpMkLst>
        </pc:grpChg>
        <pc:grpChg chg="mod">
          <ac:chgData name="H M" userId="84cd2103f36ef0dc" providerId="LiveId" clId="{ADE04074-A1C1-48B7-9F15-70EA45E4CA84}" dt="2023-06-03T15:23:04.968" v="466"/>
          <ac:grpSpMkLst>
            <pc:docMk/>
            <pc:sldMk cId="4078464441" sldId="476"/>
            <ac:grpSpMk id="103" creationId="{2DBDED1A-F3EF-5141-DC16-D0D8154E8ACB}"/>
          </ac:grpSpMkLst>
        </pc:grpChg>
        <pc:grpChg chg="mod">
          <ac:chgData name="H M" userId="84cd2103f36ef0dc" providerId="LiveId" clId="{ADE04074-A1C1-48B7-9F15-70EA45E4CA84}" dt="2023-06-03T15:23:04.968" v="466"/>
          <ac:grpSpMkLst>
            <pc:docMk/>
            <pc:sldMk cId="4078464441" sldId="476"/>
            <ac:grpSpMk id="107" creationId="{F2626E51-E3BC-52B5-3401-8CDA953B917E}"/>
          </ac:grpSpMkLst>
        </pc:grpChg>
        <pc:grpChg chg="mod">
          <ac:chgData name="H M" userId="84cd2103f36ef0dc" providerId="LiveId" clId="{ADE04074-A1C1-48B7-9F15-70EA45E4CA84}" dt="2023-06-03T15:23:04.968" v="466"/>
          <ac:grpSpMkLst>
            <pc:docMk/>
            <pc:sldMk cId="4078464441" sldId="476"/>
            <ac:grpSpMk id="108" creationId="{4DBE7386-7DC3-6BFF-80DC-E140444FC5D4}"/>
          </ac:grpSpMkLst>
        </pc:grpChg>
        <pc:grpChg chg="mod">
          <ac:chgData name="H M" userId="84cd2103f36ef0dc" providerId="LiveId" clId="{ADE04074-A1C1-48B7-9F15-70EA45E4CA84}" dt="2023-06-03T15:23:04.968" v="466"/>
          <ac:grpSpMkLst>
            <pc:docMk/>
            <pc:sldMk cId="4078464441" sldId="476"/>
            <ac:grpSpMk id="110" creationId="{F672A86D-360F-42B9-CB3B-D82B2D7C77FB}"/>
          </ac:grpSpMkLst>
        </pc:grpChg>
        <pc:grpChg chg="mod">
          <ac:chgData name="H M" userId="84cd2103f36ef0dc" providerId="LiveId" clId="{ADE04074-A1C1-48B7-9F15-70EA45E4CA84}" dt="2023-06-03T15:23:04.968" v="466"/>
          <ac:grpSpMkLst>
            <pc:docMk/>
            <pc:sldMk cId="4078464441" sldId="476"/>
            <ac:grpSpMk id="112" creationId="{02C445DC-6F5A-AC2D-FD99-2B7F07940A09}"/>
          </ac:grpSpMkLst>
        </pc:grpChg>
        <pc:grpChg chg="mod">
          <ac:chgData name="H M" userId="84cd2103f36ef0dc" providerId="LiveId" clId="{ADE04074-A1C1-48B7-9F15-70EA45E4CA84}" dt="2023-06-03T15:23:04.968" v="466"/>
          <ac:grpSpMkLst>
            <pc:docMk/>
            <pc:sldMk cId="4078464441" sldId="476"/>
            <ac:grpSpMk id="113" creationId="{F2566B64-4F85-C852-6D3C-A77504F4AB30}"/>
          </ac:grpSpMkLst>
        </pc:grpChg>
        <pc:grpChg chg="mod">
          <ac:chgData name="H M" userId="84cd2103f36ef0dc" providerId="LiveId" clId="{ADE04074-A1C1-48B7-9F15-70EA45E4CA84}" dt="2023-06-03T15:23:04.968" v="466"/>
          <ac:grpSpMkLst>
            <pc:docMk/>
            <pc:sldMk cId="4078464441" sldId="476"/>
            <ac:grpSpMk id="114" creationId="{1F230722-9DEF-7480-E538-6B1C7051E1F4}"/>
          </ac:grpSpMkLst>
        </pc:grpChg>
        <pc:grpChg chg="mod">
          <ac:chgData name="H M" userId="84cd2103f36ef0dc" providerId="LiveId" clId="{ADE04074-A1C1-48B7-9F15-70EA45E4CA84}" dt="2023-06-03T15:23:04.968" v="466"/>
          <ac:grpSpMkLst>
            <pc:docMk/>
            <pc:sldMk cId="4078464441" sldId="476"/>
            <ac:grpSpMk id="115" creationId="{81C989FC-970A-E10B-3F36-2F84A37FE154}"/>
          </ac:grpSpMkLst>
        </pc:grpChg>
      </pc:sldChg>
      <pc:sldChg chg="addSp delSp modSp add mod">
        <pc:chgData name="H M" userId="84cd2103f36ef0dc" providerId="LiveId" clId="{ADE04074-A1C1-48B7-9F15-70EA45E4CA84}" dt="2023-06-03T15:25:00.102" v="516" actId="1076"/>
        <pc:sldMkLst>
          <pc:docMk/>
          <pc:sldMk cId="3120447528" sldId="477"/>
        </pc:sldMkLst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04" creationId="{FA104295-732A-446E-BC79-773CC9A3E40B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05" creationId="{6496114A-2EF9-2117-02B3-5AD060DF1D15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06" creationId="{AC7A45E6-E4CF-B9F7-0078-7D73AF2425EC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09" creationId="{CF7A241B-A92B-076E-7FC6-CAAB3EBB4241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11" creationId="{947E1723-7DCB-4A2B-4271-A73784DB1624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16" creationId="{149917BA-98CF-101E-F4CB-2D99F34F186D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17" creationId="{D6E444C0-1ACF-EBE1-A3B7-09E043ECC7D0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18" creationId="{00E01761-B19D-7880-6B3F-8E3EC9642454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19" creationId="{F4AD3073-082B-3B4A-1510-B724B03176D4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20" creationId="{1E2FDE07-4928-C8FE-AE9C-CF3D3259B245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21" creationId="{FD10039E-4B69-0686-2F6B-07777735B316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22" creationId="{DC456897-B34D-9DC8-4199-3F54ED03DD6A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23" creationId="{D19E6EAE-7BA4-28E5-CAC7-0A7C7EB29977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24" creationId="{35D30B76-3B65-BD07-F530-5B90E22ED730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25" creationId="{8B8C4FC2-6F3C-FF0C-22CC-87209BF94617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26" creationId="{B95ACF1E-1C4B-E45A-9D67-B9E8C11D78F0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27" creationId="{84F25CD9-6242-6E0C-2685-CF4660B11D7F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28" creationId="{557E331F-F3B2-542A-65BA-E5D0B7E9829F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29" creationId="{8DA2CF6C-C81E-79EA-86AD-6CCAC4B3ECC3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30" creationId="{30EB8FAD-67A2-C085-2E5B-EA702B2EF219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31" creationId="{4B67BA0F-DE7C-752D-3665-0AF71C1EE132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32" creationId="{477287EC-1C8E-F8BC-8688-F5B7C29E634C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33" creationId="{2867C396-514D-B5C5-E973-260EC4A7A275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34" creationId="{E230CE55-B7B7-3D20-7AE1-A4685727D876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35" creationId="{EFE9E094-0B6D-A213-8D1B-450D51832520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36" creationId="{40116C73-01DD-3CB4-34F1-627CCD2E0AD7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37" creationId="{0B4036FE-8490-C90C-4D06-8A3FE72D7AE7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38" creationId="{130728F9-93AB-4517-EE57-9CD62CC7A156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39" creationId="{C16E9978-46C7-A088-C7A5-EB690E5A180C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40" creationId="{336DD774-D6D1-C284-F190-94FCB6D02EB9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41" creationId="{3223B909-898D-59B3-F8ED-B357E2FF2E28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42" creationId="{D8B9B415-085F-7AC6-8080-9482D715810B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43" creationId="{A806E6E2-1988-9528-D52E-9A8CB55FEBC3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44" creationId="{3B2C6027-2523-FD1D-263E-DB7FC3F48093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45" creationId="{32793978-3309-5715-2423-A34EDBDA3232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46" creationId="{DE28CB7E-FF95-F39E-31EE-2255E2C287AA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47" creationId="{FA7EB5E2-2A68-7F11-D5F3-E9F964B9CE4E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48" creationId="{AC4FBCBC-3255-CCF7-F83C-D1F86A74A239}"/>
          </ac:spMkLst>
        </pc:spChg>
        <pc:spChg chg="mod">
          <ac:chgData name="H M" userId="84cd2103f36ef0dc" providerId="LiveId" clId="{ADE04074-A1C1-48B7-9F15-70EA45E4CA84}" dt="2023-06-03T15:23:16.942" v="474"/>
          <ac:spMkLst>
            <pc:docMk/>
            <pc:sldMk cId="3120447528" sldId="477"/>
            <ac:spMk id="149" creationId="{54E785E5-066C-CC4D-24BF-F626B1885831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54" creationId="{18B943CA-3FA5-726B-8E12-B3E4D09AE429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55" creationId="{4D1AE72A-6C98-7BD8-BA1F-7B1EF0E830CA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56" creationId="{BC652890-0EB7-3921-1EE7-89202656D560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59" creationId="{9AFAB19A-1B10-5A35-E0CD-FB9295EA4102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61" creationId="{9D2EFAFD-44D3-37DB-87AC-6E3732929583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66" creationId="{1A75D2EB-3602-186A-8E05-75F821FFAEC9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67" creationId="{A9CBF9D5-2798-4AD2-655A-719564C0E99E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68" creationId="{0D9A37C4-76AD-CAA8-A36F-5FE973841AC8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69" creationId="{9BAF91E6-0A51-19B8-FB60-9BC60403A0B7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70" creationId="{075A91CA-F7CC-4419-2331-72411FB9DB9B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71" creationId="{8193830A-C433-76F7-3E0E-77305A49D0BD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72" creationId="{1771B4DD-D359-E42D-E0CE-40F4FC396ABD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73" creationId="{CA487D2F-613B-6527-202D-0177BEE3FABF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74" creationId="{DFDA6D96-7468-643B-A34E-49999CB4509F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75" creationId="{A36038AC-593C-B81B-0587-17AE081532DF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76" creationId="{95D85AC8-CF9C-A116-58E7-291CAC87F827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77" creationId="{65C10131-B6B0-F608-7280-C79365C4D031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78" creationId="{E7056093-D16F-B3B1-8830-AE9C33A72389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79" creationId="{3703B209-5BE2-7621-56EB-C35ABEC79941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80" creationId="{EA810D8B-71A0-6343-2D49-EA9A1233238D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81" creationId="{6A284555-8E4A-4B7E-C2F9-4E5A5DAC526A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82" creationId="{B125EEB8-2D73-5D6C-7A1B-D64C204D1574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83" creationId="{ADA0BADD-AAAE-7D1A-1FA3-81D9D3813A8A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84" creationId="{4A753643-F72B-EE92-AC90-3BEA61135812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85" creationId="{B872AC10-4CE0-63A1-694C-FAE4A57A18A5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86" creationId="{E394CEA1-DFCA-9BCD-50F6-67584A75C957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87" creationId="{5E18A0B5-3538-4BFD-4E99-629013113216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88" creationId="{2ED7D50C-6C92-A35A-A795-B386085529A4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89" creationId="{87A9BE18-A70E-FFD6-FF19-24271CB0409F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90" creationId="{A4060EFD-DFBD-E3DD-0176-682988948D29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91" creationId="{E2E05007-53F8-E75F-C014-F426A7BED88A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92" creationId="{A857B80E-765A-CA07-F282-77E435F3BA29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93" creationId="{C24DF69D-ECDC-FAC8-58E3-F4C0476F5021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94" creationId="{F0DEF033-9F62-A2C7-A450-09520B4FB8B5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95" creationId="{0B0966BB-ABC4-3380-35F0-8CD5DCE57214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96" creationId="{F97FB749-C0F6-DFBC-FF97-1E52371CDD88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97" creationId="{14DDEF2D-D889-1AC2-67C7-99CF0227A98E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98" creationId="{933A4309-2C00-E4A1-131D-070E97098F09}"/>
          </ac:spMkLst>
        </pc:spChg>
        <pc:spChg chg="mod">
          <ac:chgData name="H M" userId="84cd2103f36ef0dc" providerId="LiveId" clId="{ADE04074-A1C1-48B7-9F15-70EA45E4CA84}" dt="2023-06-03T15:23:27.333" v="476"/>
          <ac:spMkLst>
            <pc:docMk/>
            <pc:sldMk cId="3120447528" sldId="477"/>
            <ac:spMk id="199" creationId="{70D5A3D3-57F1-3195-9AA0-956DC22CA6BC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02" creationId="{58744A09-CB8E-F50C-5B8E-4DC7E1F44B23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03" creationId="{EEEBEF08-277F-C4B5-DE46-799750C0E639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04" creationId="{9E8C7D2C-C097-9521-7410-A882124DFEFC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07" creationId="{DE731AC4-0F66-6382-0DDC-F7759B72C077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09" creationId="{002D93A5-6758-A6C9-9B65-1D028E6C577B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14" creationId="{6598DF1A-7AE5-9045-4EFE-13EC10722842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15" creationId="{F33C81BB-FE6A-649E-42C6-7430B19556A0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16" creationId="{E67D76A6-C45B-EA89-0B1B-A4D7BC52527A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17" creationId="{EE7CF67C-B4F8-2947-3C39-10FC6D373307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18" creationId="{2CBE30ED-70A7-37BC-162E-280B5499C37B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19" creationId="{608571A7-954D-FAC9-D1A3-F69F0F111684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20" creationId="{BB980D88-C361-8D7F-8735-382CF9D28B58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21" creationId="{5750B709-76F7-2566-F456-98080CF47BC4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22" creationId="{057E0F9F-52E1-D5FA-22B1-5103156C0D88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23" creationId="{D8EA6078-A512-DCBB-56DF-FC0E66CB1897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24" creationId="{39FF78ED-430D-5594-3699-765F70A69EE5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25" creationId="{35D0336D-E7B7-3906-3474-944EB8F9D64E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26" creationId="{E6802FA2-89F9-7764-6E2E-C3730AE37708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27" creationId="{0A86AC7E-665C-095B-5534-056194B23773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28" creationId="{00F089E5-28AE-6279-37EA-B193A99DDBED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29" creationId="{664C367C-A886-811D-A074-FA7B0666A5CD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30" creationId="{AE56604F-7CDD-C96E-B5C8-94B5CA16433F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31" creationId="{DDF33784-1CBB-E3BE-8C83-B600293A168E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32" creationId="{557A5AB4-B6FD-56D7-7F86-9EA57DD46EB4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33" creationId="{F811FC3C-1E15-CFAD-D447-07CF764F4C66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34" creationId="{D41CA076-CC1F-FF00-B297-754730381564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35" creationId="{D3ED62F0-2F65-C175-A06B-16B0272125BD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36" creationId="{300A0692-9FA7-F66E-6673-8A71A230D889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37" creationId="{03ADB160-D5BC-5922-0807-ED3A74F66737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38" creationId="{ADB44D16-EA7B-838A-F4A6-0FFE0F14E8AE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39" creationId="{F7548D66-B9D9-5607-7F32-2CC4E4B9AAF1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40" creationId="{52217AE7-14DD-9771-04D8-65B0171B3A1B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41" creationId="{41B9CF6D-9AAC-5089-45A0-0A1B89CE79BD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42" creationId="{85D46FA5-AB2B-5B1C-F5B8-F85CF043B593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43" creationId="{37AC8FA5-6972-15FF-D164-51DBFE28EE24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44" creationId="{26CA59B1-6379-8A50-853C-20E80DA0C9F7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45" creationId="{EBD5F3B3-72F4-7922-AE9E-538DB0FC5AEE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46" creationId="{2ED5D0D3-16D2-A752-4630-595BB5DDCCC0}"/>
          </ac:spMkLst>
        </pc:spChg>
        <pc:spChg chg="mod">
          <ac:chgData name="H M" userId="84cd2103f36ef0dc" providerId="LiveId" clId="{ADE04074-A1C1-48B7-9F15-70EA45E4CA84}" dt="2023-06-03T15:23:34.683" v="478"/>
          <ac:spMkLst>
            <pc:docMk/>
            <pc:sldMk cId="3120447528" sldId="477"/>
            <ac:spMk id="247" creationId="{F7CFA3E1-2C9B-7BAC-7B72-E2E36717ACF9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51" creationId="{6D0AB195-44A5-3152-3464-0EF687C38C12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52" creationId="{692682B2-771C-7453-394F-0A09FC742F10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53" creationId="{0A4E0309-4FE4-D2A7-67F1-459EA85222FA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54" creationId="{13A77245-5DC5-A0FD-5A22-4DAE4FAF1A1F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55" creationId="{86D7A63B-EF67-ABE2-81D6-08BF28286155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57" creationId="{A045FFD1-01BF-514A-DE3E-25024AD28622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58" creationId="{4A95F176-3FA0-F123-45DA-CAAA611961FB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59" creationId="{6AFCD7CB-67A7-7AFD-DE18-60F8AC3A6D14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62" creationId="{70879B35-D470-1734-49E6-47D3B55B1AE5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63" creationId="{CA03C281-A316-AB15-B8ED-94DEE2E57CBB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64" creationId="{0E840683-7C4F-D518-C667-8A077194511F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65" creationId="{043D5D48-E327-46E8-EE40-B5E7B28F9A08}"/>
          </ac:spMkLst>
        </pc:spChg>
        <pc:spChg chg="mod">
          <ac:chgData name="H M" userId="84cd2103f36ef0dc" providerId="LiveId" clId="{ADE04074-A1C1-48B7-9F15-70EA45E4CA84}" dt="2023-06-03T15:23:49.552" v="481"/>
          <ac:spMkLst>
            <pc:docMk/>
            <pc:sldMk cId="3120447528" sldId="477"/>
            <ac:spMk id="266" creationId="{E3185674-9091-F476-6B80-DFC885FA86CD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68" creationId="{A0D1F7CD-A799-AC89-B026-A19143B25EB8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69" creationId="{9F8BEE25-A9EE-7BF2-56BC-80E15685B174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70" creationId="{3A9F5733-41A0-50E1-B239-01A2B318BA00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71" creationId="{E327E91D-006C-913F-C9D8-5CB65B0432D2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72" creationId="{86E0CA97-C2A2-72A1-2FF2-5C5BD6C073F5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76" creationId="{52474CC4-8BA5-7C91-F207-E7A0D9D0741A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77" creationId="{6CA8C551-F4AC-B175-93C1-9284A75547D8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78" creationId="{0F834066-F3E5-1636-8C6A-F17EA54379B5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79" creationId="{656DA558-3016-077E-EE87-C9332EB5C301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80" creationId="{0569CD14-BDE8-4DC1-D889-499F78B26238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81" creationId="{DD41ADDE-9F6C-5F61-841B-6C02E2E9FE09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82" creationId="{A2C32A83-802A-CCAE-493A-06A8EEAA9D36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83" creationId="{5045C78B-B494-6124-51C6-CDE4906C26E1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84" creationId="{3F093AB6-3A6A-68FF-DF72-435B0125F6CF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86" creationId="{8E8797ED-DA4A-CB96-7E09-42B42A4AF1AF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87" creationId="{14A04141-4A4D-7C50-9CC5-76D1B6C38748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89" creationId="{1E4471C1-546B-4A4D-5740-87B4AB77AE2E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90" creationId="{4B64DEB1-B659-A17A-B2CF-ABFCD69FE770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92" creationId="{DBBB27FD-8349-B87B-F8CD-EFCA293CA837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93" creationId="{C6BCBEBF-A3C0-1CA5-F889-F7351F403F9B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95" creationId="{C1DC5368-D7FB-D580-42A7-5316C2F28B7C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96" creationId="{3BCEE20C-5D5D-EA2E-BF2A-23EFAD9CCF25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97" creationId="{6EB21EED-0F2A-4C4A-26AD-2E3AA9E5CEE4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98" creationId="{D28F1CED-79B9-FA27-B625-361D07BAD938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299" creationId="{5BF79432-382B-217E-FD4F-4AD9693A4D68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00" creationId="{1ABEB2C3-2CF0-09D4-8E16-62DA39897DA8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01" creationId="{8FB09423-D479-E3A0-D2E9-D0FDBE37CDEF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03" creationId="{B10CAB0A-426E-40B0-48E2-E32B6B5A3892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04" creationId="{CC6F775A-AF21-638A-25D0-DD10ABEF3A73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05" creationId="{4F6482DD-5762-44A7-890B-74357210B17E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06" creationId="{BDAF7DA1-765E-7CD2-D510-61B0A55B19CA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07" creationId="{8BD7EFBE-F7BE-F236-D4C9-8C7F58374C1F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08" creationId="{43FF4549-3EEB-4212-C721-DFD848289150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09" creationId="{2EC2784D-F53B-4714-4A67-487E66FEF9B5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16" creationId="{A6120356-8B89-E982-6056-0D6F57218238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17" creationId="{55733176-EF88-5ED3-9097-2C8352D370A8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18" creationId="{EDEDD1E6-E8B7-B3E5-43F9-0E6196A99D0D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19" creationId="{B3E6AD36-7ADE-163B-69D9-B4778A59E81D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20" creationId="{E17C5241-D808-0AA3-C2D3-B84314A4B347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21" creationId="{4EA85DBC-BBD2-74C6-9FFE-7E230A15E304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22" creationId="{74CBC9E6-0C90-3C16-E5FB-38CDBF8B1774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23" creationId="{48DFABD6-AE8F-926B-F187-F69FA15E7A56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24" creationId="{8D61AA90-6284-3819-F352-FA6B5EDBB304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25" creationId="{C46428C4-7E5B-3537-CC4F-369A120E434C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26" creationId="{5D98D520-91C8-BD06-D22B-BA08E0B18632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27" creationId="{7D7770E7-088C-946C-2FEC-A597742E377E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28" creationId="{BA5C1A39-D248-628F-2F19-23BC885DFCC0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29" creationId="{6F829DB5-E75F-7EF9-3FCE-63FA66C32F2D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30" creationId="{82CBD33B-8123-BAE6-6C08-DB34AA4E4159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31" creationId="{30F93FDE-E000-9149-3F4D-D99796795214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32" creationId="{4FFECA14-B882-FE38-B9D1-FA4EE1FBDA8F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33" creationId="{86A8A971-75DA-23B8-5318-BA6C8D5508FC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34" creationId="{D7BBF688-B9EE-0E2B-E457-582BB13AC656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35" creationId="{AB82EFDB-1FD7-53B2-4B19-1BEFF4F6EDD0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36" creationId="{4B94E469-C8EF-29E3-D20D-102161DAB7E4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37" creationId="{0BFD612D-E2D0-ED2A-EFAC-57C96A0AD60D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38" creationId="{70FFB6AE-7ADB-8D57-E80A-C09AC94A8229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39" creationId="{14FD717D-C613-6165-3768-69BD427028C1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40" creationId="{2210FF98-4C25-AF70-5082-095BC3B71533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41" creationId="{F3982B69-9968-20BE-0482-2993362AA25A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42" creationId="{E6585BED-C067-B3A4-03CD-B5CFEF723FFA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43" creationId="{D06D73CE-A37E-364F-5412-9CDF5FD43F38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44" creationId="{51098DE1-F979-1F54-3660-E4C7EE1F6A14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45" creationId="{8FADD1F4-3192-09A1-BEDE-DA529E456CB4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49" creationId="{4F67A443-AB26-ECBC-8E75-C749628DD3C9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50" creationId="{39D310B7-DC98-D161-3C5E-549F7090DDC5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51" creationId="{6794D631-7224-368A-5117-9494069AF752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52" creationId="{67A8E6A5-25B1-73A7-4E6E-4E0ADDDA302D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53" creationId="{7361E5FD-66AD-A623-5A4B-6D425783FE3E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54" creationId="{23625551-3C18-4CCD-30CA-9A99775BFC7E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55" creationId="{321C91DA-17DD-0F14-252E-9EF816464BF2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56" creationId="{BF4D6106-55AF-5991-D09C-7FBADA004180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57" creationId="{CFE77E3F-074E-2F08-6FF8-8E925377E550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58" creationId="{553145C2-5B7F-698D-DD7D-87AE641F9150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59" creationId="{126C8D97-55BE-5D17-774E-F990A06A0F92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60" creationId="{9DD34311-9453-68E8-055F-9D8B1AECC995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61" creationId="{E2A945A0-82CA-43DE-A3ED-59B63045D5ED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62" creationId="{8BA31297-5060-4C43-A4BE-652451BDFDD7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63" creationId="{5C138780-6DC3-9C09-2850-DF1AFB661B1E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64" creationId="{6833BD28-7B93-04EC-98BF-2C67252E17B9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65" creationId="{83D8793C-528B-4889-EA42-881E9CBA684F}"/>
          </ac:spMkLst>
        </pc:spChg>
        <pc:spChg chg="mod">
          <ac:chgData name="H M" userId="84cd2103f36ef0dc" providerId="LiveId" clId="{ADE04074-A1C1-48B7-9F15-70EA45E4CA84}" dt="2023-06-03T15:24:06.053" v="489"/>
          <ac:spMkLst>
            <pc:docMk/>
            <pc:sldMk cId="3120447528" sldId="477"/>
            <ac:spMk id="366" creationId="{DB502273-23F6-CEEA-91A6-63CFFCA2942E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76" creationId="{0A4EE0AB-275C-A53A-DC0C-00CDAE877D8E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77" creationId="{718787D5-2781-26F1-76D3-6B4DB9CE127C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78" creationId="{A79578A3-41BD-F8F8-D841-E370E63E84BB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79" creationId="{DB9C0399-2417-53F1-7AA9-262774D1E9DB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80" creationId="{4FA028DA-F287-D47E-9CE9-9A65C748C1E1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81" creationId="{9F28D0BD-F8B3-DA26-4489-0CE768073FAD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82" creationId="{EC32CC57-FFD1-14D5-4D7D-5AE95C78423D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83" creationId="{658A2A53-B66A-6CB7-6ECB-FD8337336C88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84" creationId="{1854ED8D-EC37-9F18-4BF1-1932052662A5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85" creationId="{6A41B8D1-76FE-2C72-B6BE-5EAC59FC7B4A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87" creationId="{0B679918-7031-B792-1BC0-4CB113FEF90B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88" creationId="{3342FC5F-76E6-3E77-8567-5EB6A918ADC9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89" creationId="{DD93CB1A-BD3B-1EEC-0F55-B6AD905DE421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90" creationId="{F42255BE-4F41-1C73-A477-D9DDCAAA31E0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91" creationId="{E2B30201-CE6A-B07A-7C32-42C907879E7C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92" creationId="{E8B05447-2AB4-4039-1241-27637F912453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96" creationId="{F9674827-CDB3-3984-2683-6A402EC7AB39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97" creationId="{0B7B3D35-1315-2DED-0B14-4DBE292F57EF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98" creationId="{1244621B-F334-642E-0E02-438B4E55026A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399" creationId="{0E44933C-9D49-90DF-31F0-FFB50FE96418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00" creationId="{E6EC857E-58A6-032E-F41E-5D9076163686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01" creationId="{93DE9825-765F-C48A-D2D1-C346BE885AD0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02" creationId="{EE48F0E9-1985-5BAE-F481-ABAA27F92D8A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04" creationId="{0A205616-A30D-59F5-38AE-A87F2F4E24BD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05" creationId="{4DD5953D-4DBD-8CF6-9B83-7D3FD6F3B2D5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06" creationId="{2AD96545-875F-6218-56A4-342556A7077D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07" creationId="{2212C1B7-38B0-1BF0-A71D-815C3F978FB9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08" creationId="{2625AD33-FD3C-C5D5-B671-42D3A1C6620B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09" creationId="{8EF292AD-1E33-4AAA-9F06-7C6E2733C7F8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10" creationId="{27A96CA7-39DE-731F-72D7-7BF11AA8A32F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11" creationId="{D8C7CC3E-5757-F413-EDFA-7E3BE144A600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12" creationId="{0C3FD0DA-40B4-8A80-1DE4-94FA7E2393E4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13" creationId="{80731A9B-B3A7-F0D6-1D6F-03E13688F073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14" creationId="{4B2B7705-5483-5AEA-7191-1F33CA4EACD9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15" creationId="{92C57691-87EC-8892-2887-2B8579CC2F0D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16" creationId="{E8D0896E-A78C-9CBF-42A2-2F5F9C05B7DE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17" creationId="{CEBFBA9D-4438-B745-0259-CD458D4696E0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18" creationId="{CDB1BF4A-9492-CACA-7D35-97DDDB2FAC64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19" creationId="{3AF05039-EE7C-4631-E466-B1B242371C60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20" creationId="{37A1D1D5-9D21-91D6-D3A7-012364E151C3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21" creationId="{0E1FD00B-86B4-F35F-218F-5353CECD0499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22" creationId="{F366CC98-0E2C-4157-B9C7-2A3AF5641FD3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23" creationId="{2CD6EBB0-4112-E0D4-A61E-DA98AE774A04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24" creationId="{CAB0599C-D632-CEE0-E7BE-07ADB9C45C5A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25" creationId="{D63143FE-D159-F45B-E650-2322CEFE2827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26" creationId="{E0123295-172A-2A08-0121-8DC0340FC635}"/>
          </ac:spMkLst>
        </pc:spChg>
        <pc:spChg chg="mod">
          <ac:chgData name="H M" userId="84cd2103f36ef0dc" providerId="LiveId" clId="{ADE04074-A1C1-48B7-9F15-70EA45E4CA84}" dt="2023-06-03T15:24:51.772" v="511"/>
          <ac:spMkLst>
            <pc:docMk/>
            <pc:sldMk cId="3120447528" sldId="477"/>
            <ac:spMk id="427" creationId="{5E57C55E-B1DD-4ED8-0405-C532FA501D17}"/>
          </ac:spMkLst>
        </pc:spChg>
        <pc:grpChg chg="del">
          <ac:chgData name="H M" userId="84cd2103f36ef0dc" providerId="LiveId" clId="{ADE04074-A1C1-48B7-9F15-70EA45E4CA84}" dt="2023-06-03T15:23:13.713" v="471" actId="478"/>
          <ac:grpSpMkLst>
            <pc:docMk/>
            <pc:sldMk cId="3120447528" sldId="477"/>
            <ac:grpSpMk id="2" creationId="{1AB6BD9C-B17C-D3E9-1AF7-A242CE0F4784}"/>
          </ac:grpSpMkLst>
        </pc:grpChg>
        <pc:grpChg chg="del">
          <ac:chgData name="H M" userId="84cd2103f36ef0dc" providerId="LiveId" clId="{ADE04074-A1C1-48B7-9F15-70EA45E4CA84}" dt="2023-06-03T15:23:15.617" v="472" actId="478"/>
          <ac:grpSpMkLst>
            <pc:docMk/>
            <pc:sldMk cId="3120447528" sldId="477"/>
            <ac:grpSpMk id="8" creationId="{745ECD18-D4BD-B83C-7CE0-18A67ADDA0B5}"/>
          </ac:grpSpMkLst>
        </pc:grpChg>
        <pc:grpChg chg="del">
          <ac:chgData name="H M" userId="84cd2103f36ef0dc" providerId="LiveId" clId="{ADE04074-A1C1-48B7-9F15-70EA45E4CA84}" dt="2023-06-03T15:23:13.713" v="471" actId="478"/>
          <ac:grpSpMkLst>
            <pc:docMk/>
            <pc:sldMk cId="3120447528" sldId="477"/>
            <ac:grpSpMk id="20" creationId="{562D86D9-DBBF-F91A-467F-B675602A3EE0}"/>
          </ac:grpSpMkLst>
        </pc:grpChg>
        <pc:grpChg chg="del">
          <ac:chgData name="H M" userId="84cd2103f36ef0dc" providerId="LiveId" clId="{ADE04074-A1C1-48B7-9F15-70EA45E4CA84}" dt="2023-06-03T15:23:16.054" v="473" actId="478"/>
          <ac:grpSpMkLst>
            <pc:docMk/>
            <pc:sldMk cId="3120447528" sldId="477"/>
            <ac:grpSpMk id="23" creationId="{8ABB57F1-5359-3F55-A34F-D8ED3A0237A8}"/>
          </ac:grpSpMkLst>
        </pc:grpChg>
        <pc:grpChg chg="del">
          <ac:chgData name="H M" userId="84cd2103f36ef0dc" providerId="LiveId" clId="{ADE04074-A1C1-48B7-9F15-70EA45E4CA84}" dt="2023-06-03T15:23:13.713" v="471" actId="478"/>
          <ac:grpSpMkLst>
            <pc:docMk/>
            <pc:sldMk cId="3120447528" sldId="477"/>
            <ac:grpSpMk id="26" creationId="{DB83B568-AA0F-EA4E-CCFE-36D780D4E7F7}"/>
          </ac:grpSpMkLst>
        </pc:grpChg>
        <pc:grpChg chg="del">
          <ac:chgData name="H M" userId="84cd2103f36ef0dc" providerId="LiveId" clId="{ADE04074-A1C1-48B7-9F15-70EA45E4CA84}" dt="2023-06-03T15:23:13.713" v="471" actId="478"/>
          <ac:grpSpMkLst>
            <pc:docMk/>
            <pc:sldMk cId="3120447528" sldId="477"/>
            <ac:grpSpMk id="29" creationId="{5B990A94-709A-E27D-3D09-7750317CAC99}"/>
          </ac:grpSpMkLst>
        </pc:grpChg>
        <pc:grpChg chg="del">
          <ac:chgData name="H M" userId="84cd2103f36ef0dc" providerId="LiveId" clId="{ADE04074-A1C1-48B7-9F15-70EA45E4CA84}" dt="2023-06-03T15:23:13.713" v="471" actId="478"/>
          <ac:grpSpMkLst>
            <pc:docMk/>
            <pc:sldMk cId="3120447528" sldId="477"/>
            <ac:grpSpMk id="37" creationId="{A4DDA882-E168-EB80-0E5A-9B593936B8AE}"/>
          </ac:grpSpMkLst>
        </pc:grpChg>
        <pc:grpChg chg="del">
          <ac:chgData name="H M" userId="84cd2103f36ef0dc" providerId="LiveId" clId="{ADE04074-A1C1-48B7-9F15-70EA45E4CA84}" dt="2023-06-03T15:23:13.713" v="471" actId="478"/>
          <ac:grpSpMkLst>
            <pc:docMk/>
            <pc:sldMk cId="3120447528" sldId="477"/>
            <ac:grpSpMk id="45" creationId="{163CDE10-B836-C4A1-F11B-C9F835DD162D}"/>
          </ac:grpSpMkLst>
        </pc:grpChg>
        <pc:grpChg chg="add mod">
          <ac:chgData name="H M" userId="84cd2103f36ef0dc" providerId="LiveId" clId="{ADE04074-A1C1-48B7-9F15-70EA45E4CA84}" dt="2023-06-03T15:23:18.638" v="475" actId="1076"/>
          <ac:grpSpMkLst>
            <pc:docMk/>
            <pc:sldMk cId="3120447528" sldId="477"/>
            <ac:grpSpMk id="102" creationId="{782A06A2-DA32-D2DA-D396-B1426FA0FB77}"/>
          </ac:grpSpMkLst>
        </pc:grpChg>
        <pc:grpChg chg="mod">
          <ac:chgData name="H M" userId="84cd2103f36ef0dc" providerId="LiveId" clId="{ADE04074-A1C1-48B7-9F15-70EA45E4CA84}" dt="2023-06-03T15:23:16.942" v="474"/>
          <ac:grpSpMkLst>
            <pc:docMk/>
            <pc:sldMk cId="3120447528" sldId="477"/>
            <ac:grpSpMk id="103" creationId="{E5C4BAA8-B93C-DE4E-0254-68DB9FF52CDD}"/>
          </ac:grpSpMkLst>
        </pc:grpChg>
        <pc:grpChg chg="mod">
          <ac:chgData name="H M" userId="84cd2103f36ef0dc" providerId="LiveId" clId="{ADE04074-A1C1-48B7-9F15-70EA45E4CA84}" dt="2023-06-03T15:23:16.942" v="474"/>
          <ac:grpSpMkLst>
            <pc:docMk/>
            <pc:sldMk cId="3120447528" sldId="477"/>
            <ac:grpSpMk id="107" creationId="{144430A0-DE96-7EDF-B748-E3AC2406775C}"/>
          </ac:grpSpMkLst>
        </pc:grpChg>
        <pc:grpChg chg="mod">
          <ac:chgData name="H M" userId="84cd2103f36ef0dc" providerId="LiveId" clId="{ADE04074-A1C1-48B7-9F15-70EA45E4CA84}" dt="2023-06-03T15:23:16.942" v="474"/>
          <ac:grpSpMkLst>
            <pc:docMk/>
            <pc:sldMk cId="3120447528" sldId="477"/>
            <ac:grpSpMk id="108" creationId="{B5F2DB8B-6E7D-22AB-BDE2-CA74A9E38272}"/>
          </ac:grpSpMkLst>
        </pc:grpChg>
        <pc:grpChg chg="mod">
          <ac:chgData name="H M" userId="84cd2103f36ef0dc" providerId="LiveId" clId="{ADE04074-A1C1-48B7-9F15-70EA45E4CA84}" dt="2023-06-03T15:23:16.942" v="474"/>
          <ac:grpSpMkLst>
            <pc:docMk/>
            <pc:sldMk cId="3120447528" sldId="477"/>
            <ac:grpSpMk id="110" creationId="{0AB8A88E-C8BD-63B1-8467-65873F82527E}"/>
          </ac:grpSpMkLst>
        </pc:grpChg>
        <pc:grpChg chg="mod">
          <ac:chgData name="H M" userId="84cd2103f36ef0dc" providerId="LiveId" clId="{ADE04074-A1C1-48B7-9F15-70EA45E4CA84}" dt="2023-06-03T15:23:16.942" v="474"/>
          <ac:grpSpMkLst>
            <pc:docMk/>
            <pc:sldMk cId="3120447528" sldId="477"/>
            <ac:grpSpMk id="112" creationId="{4435A03A-6140-59D9-0FF9-EE21B900CB67}"/>
          </ac:grpSpMkLst>
        </pc:grpChg>
        <pc:grpChg chg="mod">
          <ac:chgData name="H M" userId="84cd2103f36ef0dc" providerId="LiveId" clId="{ADE04074-A1C1-48B7-9F15-70EA45E4CA84}" dt="2023-06-03T15:23:16.942" v="474"/>
          <ac:grpSpMkLst>
            <pc:docMk/>
            <pc:sldMk cId="3120447528" sldId="477"/>
            <ac:grpSpMk id="113" creationId="{0D14E125-5BA2-4D25-50D7-C7C7F5E044AD}"/>
          </ac:grpSpMkLst>
        </pc:grpChg>
        <pc:grpChg chg="mod">
          <ac:chgData name="H M" userId="84cd2103f36ef0dc" providerId="LiveId" clId="{ADE04074-A1C1-48B7-9F15-70EA45E4CA84}" dt="2023-06-03T15:23:16.942" v="474"/>
          <ac:grpSpMkLst>
            <pc:docMk/>
            <pc:sldMk cId="3120447528" sldId="477"/>
            <ac:grpSpMk id="114" creationId="{0BD369EF-12A9-BEAB-BE4C-3C9C2020EF5A}"/>
          </ac:grpSpMkLst>
        </pc:grpChg>
        <pc:grpChg chg="mod">
          <ac:chgData name="H M" userId="84cd2103f36ef0dc" providerId="LiveId" clId="{ADE04074-A1C1-48B7-9F15-70EA45E4CA84}" dt="2023-06-03T15:23:16.942" v="474"/>
          <ac:grpSpMkLst>
            <pc:docMk/>
            <pc:sldMk cId="3120447528" sldId="477"/>
            <ac:grpSpMk id="115" creationId="{36AC3E9A-CD57-B7AB-0FCC-BA7C7300AAB4}"/>
          </ac:grpSpMkLst>
        </pc:grpChg>
        <pc:grpChg chg="add mod">
          <ac:chgData name="H M" userId="84cd2103f36ef0dc" providerId="LiveId" clId="{ADE04074-A1C1-48B7-9F15-70EA45E4CA84}" dt="2023-06-03T15:24:38.473" v="508" actId="1076"/>
          <ac:grpSpMkLst>
            <pc:docMk/>
            <pc:sldMk cId="3120447528" sldId="477"/>
            <ac:grpSpMk id="150" creationId="{F8743F67-7F11-C376-6812-CCB26ABE15D7}"/>
          </ac:grpSpMkLst>
        </pc:grpChg>
        <pc:grpChg chg="mod">
          <ac:chgData name="H M" userId="84cd2103f36ef0dc" providerId="LiveId" clId="{ADE04074-A1C1-48B7-9F15-70EA45E4CA84}" dt="2023-06-03T15:23:27.333" v="476"/>
          <ac:grpSpMkLst>
            <pc:docMk/>
            <pc:sldMk cId="3120447528" sldId="477"/>
            <ac:grpSpMk id="151" creationId="{85E4389F-4566-7CDA-EA49-8E6819A6F25E}"/>
          </ac:grpSpMkLst>
        </pc:grpChg>
        <pc:grpChg chg="mod">
          <ac:chgData name="H M" userId="84cd2103f36ef0dc" providerId="LiveId" clId="{ADE04074-A1C1-48B7-9F15-70EA45E4CA84}" dt="2023-06-03T15:23:27.333" v="476"/>
          <ac:grpSpMkLst>
            <pc:docMk/>
            <pc:sldMk cId="3120447528" sldId="477"/>
            <ac:grpSpMk id="153" creationId="{17816C00-B36C-5565-77D2-65324FAA4131}"/>
          </ac:grpSpMkLst>
        </pc:grpChg>
        <pc:grpChg chg="mod">
          <ac:chgData name="H M" userId="84cd2103f36ef0dc" providerId="LiveId" clId="{ADE04074-A1C1-48B7-9F15-70EA45E4CA84}" dt="2023-06-03T15:23:27.333" v="476"/>
          <ac:grpSpMkLst>
            <pc:docMk/>
            <pc:sldMk cId="3120447528" sldId="477"/>
            <ac:grpSpMk id="157" creationId="{893E489A-A3D9-951F-71AD-12B689BC43BF}"/>
          </ac:grpSpMkLst>
        </pc:grpChg>
        <pc:grpChg chg="mod">
          <ac:chgData name="H M" userId="84cd2103f36ef0dc" providerId="LiveId" clId="{ADE04074-A1C1-48B7-9F15-70EA45E4CA84}" dt="2023-06-03T15:23:27.333" v="476"/>
          <ac:grpSpMkLst>
            <pc:docMk/>
            <pc:sldMk cId="3120447528" sldId="477"/>
            <ac:grpSpMk id="158" creationId="{0030C8BB-B5AF-9CEC-C902-7AB7BEA2564C}"/>
          </ac:grpSpMkLst>
        </pc:grpChg>
        <pc:grpChg chg="mod">
          <ac:chgData name="H M" userId="84cd2103f36ef0dc" providerId="LiveId" clId="{ADE04074-A1C1-48B7-9F15-70EA45E4CA84}" dt="2023-06-03T15:23:27.333" v="476"/>
          <ac:grpSpMkLst>
            <pc:docMk/>
            <pc:sldMk cId="3120447528" sldId="477"/>
            <ac:grpSpMk id="160" creationId="{434D78B2-3CAC-E522-4D3E-C59AA225F022}"/>
          </ac:grpSpMkLst>
        </pc:grpChg>
        <pc:grpChg chg="mod">
          <ac:chgData name="H M" userId="84cd2103f36ef0dc" providerId="LiveId" clId="{ADE04074-A1C1-48B7-9F15-70EA45E4CA84}" dt="2023-06-03T15:23:27.333" v="476"/>
          <ac:grpSpMkLst>
            <pc:docMk/>
            <pc:sldMk cId="3120447528" sldId="477"/>
            <ac:grpSpMk id="162" creationId="{B23DFD99-B29C-0443-5A25-07F0F4592557}"/>
          </ac:grpSpMkLst>
        </pc:grpChg>
        <pc:grpChg chg="mod">
          <ac:chgData name="H M" userId="84cd2103f36ef0dc" providerId="LiveId" clId="{ADE04074-A1C1-48B7-9F15-70EA45E4CA84}" dt="2023-06-03T15:23:27.333" v="476"/>
          <ac:grpSpMkLst>
            <pc:docMk/>
            <pc:sldMk cId="3120447528" sldId="477"/>
            <ac:grpSpMk id="163" creationId="{4AAEF765-C2BE-9CDD-CB2F-DE1CB316A78C}"/>
          </ac:grpSpMkLst>
        </pc:grpChg>
        <pc:grpChg chg="mod">
          <ac:chgData name="H M" userId="84cd2103f36ef0dc" providerId="LiveId" clId="{ADE04074-A1C1-48B7-9F15-70EA45E4CA84}" dt="2023-06-03T15:23:27.333" v="476"/>
          <ac:grpSpMkLst>
            <pc:docMk/>
            <pc:sldMk cId="3120447528" sldId="477"/>
            <ac:grpSpMk id="164" creationId="{01E4AF40-3B1F-8E42-3919-AA02F01DFACF}"/>
          </ac:grpSpMkLst>
        </pc:grpChg>
        <pc:grpChg chg="mod">
          <ac:chgData name="H M" userId="84cd2103f36ef0dc" providerId="LiveId" clId="{ADE04074-A1C1-48B7-9F15-70EA45E4CA84}" dt="2023-06-03T15:23:27.333" v="476"/>
          <ac:grpSpMkLst>
            <pc:docMk/>
            <pc:sldMk cId="3120447528" sldId="477"/>
            <ac:grpSpMk id="165" creationId="{6BD05F80-329C-056B-D1ED-CE1B1188E777}"/>
          </ac:grpSpMkLst>
        </pc:grpChg>
        <pc:grpChg chg="add mod">
          <ac:chgData name="H M" userId="84cd2103f36ef0dc" providerId="LiveId" clId="{ADE04074-A1C1-48B7-9F15-70EA45E4CA84}" dt="2023-06-03T15:23:35.642" v="479" actId="164"/>
          <ac:grpSpMkLst>
            <pc:docMk/>
            <pc:sldMk cId="3120447528" sldId="477"/>
            <ac:grpSpMk id="200" creationId="{E779B9DA-A084-3C73-7FD4-6DBB218E105B}"/>
          </ac:grpSpMkLst>
        </pc:grpChg>
        <pc:grpChg chg="mod">
          <ac:chgData name="H M" userId="84cd2103f36ef0dc" providerId="LiveId" clId="{ADE04074-A1C1-48B7-9F15-70EA45E4CA84}" dt="2023-06-03T15:23:34.683" v="478"/>
          <ac:grpSpMkLst>
            <pc:docMk/>
            <pc:sldMk cId="3120447528" sldId="477"/>
            <ac:grpSpMk id="201" creationId="{CE36108E-BFFF-298A-13FA-421E18373F8C}"/>
          </ac:grpSpMkLst>
        </pc:grpChg>
        <pc:grpChg chg="mod">
          <ac:chgData name="H M" userId="84cd2103f36ef0dc" providerId="LiveId" clId="{ADE04074-A1C1-48B7-9F15-70EA45E4CA84}" dt="2023-06-03T15:23:34.683" v="478"/>
          <ac:grpSpMkLst>
            <pc:docMk/>
            <pc:sldMk cId="3120447528" sldId="477"/>
            <ac:grpSpMk id="205" creationId="{ADEF5BC8-A80C-55D1-C220-959ECDDEF114}"/>
          </ac:grpSpMkLst>
        </pc:grpChg>
        <pc:grpChg chg="mod">
          <ac:chgData name="H M" userId="84cd2103f36ef0dc" providerId="LiveId" clId="{ADE04074-A1C1-48B7-9F15-70EA45E4CA84}" dt="2023-06-03T15:23:34.683" v="478"/>
          <ac:grpSpMkLst>
            <pc:docMk/>
            <pc:sldMk cId="3120447528" sldId="477"/>
            <ac:grpSpMk id="206" creationId="{79269EB4-8475-A72D-99F7-97AA2AAAAF8D}"/>
          </ac:grpSpMkLst>
        </pc:grpChg>
        <pc:grpChg chg="mod">
          <ac:chgData name="H M" userId="84cd2103f36ef0dc" providerId="LiveId" clId="{ADE04074-A1C1-48B7-9F15-70EA45E4CA84}" dt="2023-06-03T15:23:34.683" v="478"/>
          <ac:grpSpMkLst>
            <pc:docMk/>
            <pc:sldMk cId="3120447528" sldId="477"/>
            <ac:grpSpMk id="208" creationId="{734E9303-FF82-52AC-1D1F-C4EF83FAF71F}"/>
          </ac:grpSpMkLst>
        </pc:grpChg>
        <pc:grpChg chg="mod">
          <ac:chgData name="H M" userId="84cd2103f36ef0dc" providerId="LiveId" clId="{ADE04074-A1C1-48B7-9F15-70EA45E4CA84}" dt="2023-06-03T15:23:34.683" v="478"/>
          <ac:grpSpMkLst>
            <pc:docMk/>
            <pc:sldMk cId="3120447528" sldId="477"/>
            <ac:grpSpMk id="210" creationId="{EC8A951B-8DBE-4FA9-347C-2834AE0011FD}"/>
          </ac:grpSpMkLst>
        </pc:grpChg>
        <pc:grpChg chg="mod">
          <ac:chgData name="H M" userId="84cd2103f36ef0dc" providerId="LiveId" clId="{ADE04074-A1C1-48B7-9F15-70EA45E4CA84}" dt="2023-06-03T15:23:34.683" v="478"/>
          <ac:grpSpMkLst>
            <pc:docMk/>
            <pc:sldMk cId="3120447528" sldId="477"/>
            <ac:grpSpMk id="211" creationId="{EAED133D-7058-F2BD-EBBC-E6CA0A76A062}"/>
          </ac:grpSpMkLst>
        </pc:grpChg>
        <pc:grpChg chg="mod">
          <ac:chgData name="H M" userId="84cd2103f36ef0dc" providerId="LiveId" clId="{ADE04074-A1C1-48B7-9F15-70EA45E4CA84}" dt="2023-06-03T15:23:34.683" v="478"/>
          <ac:grpSpMkLst>
            <pc:docMk/>
            <pc:sldMk cId="3120447528" sldId="477"/>
            <ac:grpSpMk id="212" creationId="{427AF347-A136-18DE-F0E5-6E4BDD167F0F}"/>
          </ac:grpSpMkLst>
        </pc:grpChg>
        <pc:grpChg chg="mod">
          <ac:chgData name="H M" userId="84cd2103f36ef0dc" providerId="LiveId" clId="{ADE04074-A1C1-48B7-9F15-70EA45E4CA84}" dt="2023-06-03T15:23:34.683" v="478"/>
          <ac:grpSpMkLst>
            <pc:docMk/>
            <pc:sldMk cId="3120447528" sldId="477"/>
            <ac:grpSpMk id="213" creationId="{FE0D5327-C1DE-FCE3-DD74-C62A9847E176}"/>
          </ac:grpSpMkLst>
        </pc:grpChg>
        <pc:grpChg chg="add mod">
          <ac:chgData name="H M" userId="84cd2103f36ef0dc" providerId="LiveId" clId="{ADE04074-A1C1-48B7-9F15-70EA45E4CA84}" dt="2023-06-03T15:24:40.462" v="510" actId="1076"/>
          <ac:grpSpMkLst>
            <pc:docMk/>
            <pc:sldMk cId="3120447528" sldId="477"/>
            <ac:grpSpMk id="249" creationId="{680BCEFD-C47A-420B-DCDC-610E72DDC8AB}"/>
          </ac:grpSpMkLst>
        </pc:grpChg>
        <pc:grpChg chg="add mod">
          <ac:chgData name="H M" userId="84cd2103f36ef0dc" providerId="LiveId" clId="{ADE04074-A1C1-48B7-9F15-70EA45E4CA84}" dt="2023-06-03T15:24:58.952" v="515" actId="1076"/>
          <ac:grpSpMkLst>
            <pc:docMk/>
            <pc:sldMk cId="3120447528" sldId="477"/>
            <ac:grpSpMk id="250" creationId="{6D4CED61-2E54-38C1-EA84-7A4EEF6DCAF9}"/>
          </ac:grpSpMkLst>
        </pc:grpChg>
        <pc:grpChg chg="mod">
          <ac:chgData name="H M" userId="84cd2103f36ef0dc" providerId="LiveId" clId="{ADE04074-A1C1-48B7-9F15-70EA45E4CA84}" dt="2023-06-03T15:23:49.552" v="481"/>
          <ac:grpSpMkLst>
            <pc:docMk/>
            <pc:sldMk cId="3120447528" sldId="477"/>
            <ac:grpSpMk id="256" creationId="{50F093E0-2AE7-C3DE-99F5-2B17861DFF13}"/>
          </ac:grpSpMkLst>
        </pc:grpChg>
        <pc:grpChg chg="mod">
          <ac:chgData name="H M" userId="84cd2103f36ef0dc" providerId="LiveId" clId="{ADE04074-A1C1-48B7-9F15-70EA45E4CA84}" dt="2023-06-03T15:23:49.552" v="481"/>
          <ac:grpSpMkLst>
            <pc:docMk/>
            <pc:sldMk cId="3120447528" sldId="477"/>
            <ac:grpSpMk id="260" creationId="{202465E2-1DAF-A8C6-3F8F-8EF9A201AF7E}"/>
          </ac:grpSpMkLst>
        </pc:grpChg>
        <pc:grpChg chg="mod">
          <ac:chgData name="H M" userId="84cd2103f36ef0dc" providerId="LiveId" clId="{ADE04074-A1C1-48B7-9F15-70EA45E4CA84}" dt="2023-06-03T15:23:49.552" v="481"/>
          <ac:grpSpMkLst>
            <pc:docMk/>
            <pc:sldMk cId="3120447528" sldId="477"/>
            <ac:grpSpMk id="261" creationId="{5AB694FD-447B-6A2A-1332-945ACE3DC048}"/>
          </ac:grpSpMkLst>
        </pc:grpChg>
        <pc:grpChg chg="add mod">
          <ac:chgData name="H M" userId="84cd2103f36ef0dc" providerId="LiveId" clId="{ADE04074-A1C1-48B7-9F15-70EA45E4CA84}" dt="2023-06-03T15:24:28.212" v="501" actId="1076"/>
          <ac:grpSpMkLst>
            <pc:docMk/>
            <pc:sldMk cId="3120447528" sldId="477"/>
            <ac:grpSpMk id="267" creationId="{91E7305D-F97C-637A-A2BE-1D40BEF4E46E}"/>
          </ac:grpSpMkLst>
        </pc:grpChg>
        <pc:grpChg chg="add mod">
          <ac:chgData name="H M" userId="84cd2103f36ef0dc" providerId="LiveId" clId="{ADE04074-A1C1-48B7-9F15-70EA45E4CA84}" dt="2023-06-03T15:24:22.632" v="497" actId="14100"/>
          <ac:grpSpMkLst>
            <pc:docMk/>
            <pc:sldMk cId="3120447528" sldId="477"/>
            <ac:grpSpMk id="273" creationId="{E8E3E594-8B0F-0855-DB40-89F1BEAE0026}"/>
          </ac:grpSpMkLst>
        </pc:grpChg>
        <pc:grpChg chg="mod">
          <ac:chgData name="H M" userId="84cd2103f36ef0dc" providerId="LiveId" clId="{ADE04074-A1C1-48B7-9F15-70EA45E4CA84}" dt="2023-06-03T15:24:06.053" v="489"/>
          <ac:grpSpMkLst>
            <pc:docMk/>
            <pc:sldMk cId="3120447528" sldId="477"/>
            <ac:grpSpMk id="274" creationId="{70C1B49B-989B-F236-68DD-329C3CD6B2D1}"/>
          </ac:grpSpMkLst>
        </pc:grpChg>
        <pc:grpChg chg="mod">
          <ac:chgData name="H M" userId="84cd2103f36ef0dc" providerId="LiveId" clId="{ADE04074-A1C1-48B7-9F15-70EA45E4CA84}" dt="2023-06-03T15:24:06.053" v="489"/>
          <ac:grpSpMkLst>
            <pc:docMk/>
            <pc:sldMk cId="3120447528" sldId="477"/>
            <ac:grpSpMk id="275" creationId="{BA4DDE6D-02AA-7A06-2FF4-649BC3EA4B93}"/>
          </ac:grpSpMkLst>
        </pc:grpChg>
        <pc:grpChg chg="add mod">
          <ac:chgData name="H M" userId="84cd2103f36ef0dc" providerId="LiveId" clId="{ADE04074-A1C1-48B7-9F15-70EA45E4CA84}" dt="2023-06-03T15:24:39.344" v="509" actId="1076"/>
          <ac:grpSpMkLst>
            <pc:docMk/>
            <pc:sldMk cId="3120447528" sldId="477"/>
            <ac:grpSpMk id="285" creationId="{43CA3A4F-810D-0278-3348-DF29BC675CA3}"/>
          </ac:grpSpMkLst>
        </pc:grpChg>
        <pc:grpChg chg="add mod">
          <ac:chgData name="H M" userId="84cd2103f36ef0dc" providerId="LiveId" clId="{ADE04074-A1C1-48B7-9F15-70EA45E4CA84}" dt="2023-06-03T15:24:14.782" v="493" actId="164"/>
          <ac:grpSpMkLst>
            <pc:docMk/>
            <pc:sldMk cId="3120447528" sldId="477"/>
            <ac:grpSpMk id="288" creationId="{95A37814-9A7A-EEF5-4C96-A3055CEDC39E}"/>
          </ac:grpSpMkLst>
        </pc:grpChg>
        <pc:grpChg chg="add mod">
          <ac:chgData name="H M" userId="84cd2103f36ef0dc" providerId="LiveId" clId="{ADE04074-A1C1-48B7-9F15-70EA45E4CA84}" dt="2023-06-03T15:24:08.877" v="490" actId="164"/>
          <ac:grpSpMkLst>
            <pc:docMk/>
            <pc:sldMk cId="3120447528" sldId="477"/>
            <ac:grpSpMk id="291" creationId="{201C7147-6C9F-4AC0-B839-E439E8837B2F}"/>
          </ac:grpSpMkLst>
        </pc:grpChg>
        <pc:grpChg chg="add mod">
          <ac:chgData name="H M" userId="84cd2103f36ef0dc" providerId="LiveId" clId="{ADE04074-A1C1-48B7-9F15-70EA45E4CA84}" dt="2023-06-03T15:24:14.782" v="493" actId="164"/>
          <ac:grpSpMkLst>
            <pc:docMk/>
            <pc:sldMk cId="3120447528" sldId="477"/>
            <ac:grpSpMk id="294" creationId="{592274DD-03FA-F1C3-97E3-37140914E1F1}"/>
          </ac:grpSpMkLst>
        </pc:grpChg>
        <pc:grpChg chg="add mod">
          <ac:chgData name="H M" userId="84cd2103f36ef0dc" providerId="LiveId" clId="{ADE04074-A1C1-48B7-9F15-70EA45E4CA84}" dt="2023-06-03T15:24:08.877" v="490" actId="164"/>
          <ac:grpSpMkLst>
            <pc:docMk/>
            <pc:sldMk cId="3120447528" sldId="477"/>
            <ac:grpSpMk id="302" creationId="{7975A57D-EC00-0BCC-3FDB-D0DAC129B36B}"/>
          </ac:grpSpMkLst>
        </pc:grpChg>
        <pc:grpChg chg="add mod">
          <ac:chgData name="H M" userId="84cd2103f36ef0dc" providerId="LiveId" clId="{ADE04074-A1C1-48B7-9F15-70EA45E4CA84}" dt="2023-06-03T15:24:26.492" v="500" actId="1076"/>
          <ac:grpSpMkLst>
            <pc:docMk/>
            <pc:sldMk cId="3120447528" sldId="477"/>
            <ac:grpSpMk id="310" creationId="{9BCCDE0E-A65D-D4EE-965B-B28635800AB3}"/>
          </ac:grpSpMkLst>
        </pc:grpChg>
        <pc:grpChg chg="mod">
          <ac:chgData name="H M" userId="84cd2103f36ef0dc" providerId="LiveId" clId="{ADE04074-A1C1-48B7-9F15-70EA45E4CA84}" dt="2023-06-03T15:24:06.053" v="489"/>
          <ac:grpSpMkLst>
            <pc:docMk/>
            <pc:sldMk cId="3120447528" sldId="477"/>
            <ac:grpSpMk id="311" creationId="{34ECFDE8-EBAF-3833-1188-2524E2BE9B25}"/>
          </ac:grpSpMkLst>
        </pc:grpChg>
        <pc:grpChg chg="mod">
          <ac:chgData name="H M" userId="84cd2103f36ef0dc" providerId="LiveId" clId="{ADE04074-A1C1-48B7-9F15-70EA45E4CA84}" dt="2023-06-03T15:24:06.053" v="489"/>
          <ac:grpSpMkLst>
            <pc:docMk/>
            <pc:sldMk cId="3120447528" sldId="477"/>
            <ac:grpSpMk id="312" creationId="{B996050B-C2C4-205A-4D41-21139D6681EE}"/>
          </ac:grpSpMkLst>
        </pc:grpChg>
        <pc:grpChg chg="mod">
          <ac:chgData name="H M" userId="84cd2103f36ef0dc" providerId="LiveId" clId="{ADE04074-A1C1-48B7-9F15-70EA45E4CA84}" dt="2023-06-03T15:24:06.053" v="489"/>
          <ac:grpSpMkLst>
            <pc:docMk/>
            <pc:sldMk cId="3120447528" sldId="477"/>
            <ac:grpSpMk id="313" creationId="{BB29EE2E-8F5E-DE83-3ABB-72CA05BD121F}"/>
          </ac:grpSpMkLst>
        </pc:grpChg>
        <pc:grpChg chg="mod">
          <ac:chgData name="H M" userId="84cd2103f36ef0dc" providerId="LiveId" clId="{ADE04074-A1C1-48B7-9F15-70EA45E4CA84}" dt="2023-06-03T15:24:06.053" v="489"/>
          <ac:grpSpMkLst>
            <pc:docMk/>
            <pc:sldMk cId="3120447528" sldId="477"/>
            <ac:grpSpMk id="314" creationId="{57FB1A52-C8F1-6746-9204-9A30A9F7763F}"/>
          </ac:grpSpMkLst>
        </pc:grpChg>
        <pc:grpChg chg="mod">
          <ac:chgData name="H M" userId="84cd2103f36ef0dc" providerId="LiveId" clId="{ADE04074-A1C1-48B7-9F15-70EA45E4CA84}" dt="2023-06-03T15:24:06.053" v="489"/>
          <ac:grpSpMkLst>
            <pc:docMk/>
            <pc:sldMk cId="3120447528" sldId="477"/>
            <ac:grpSpMk id="315" creationId="{19227B0D-4445-A2C4-5891-1F50A5DE5281}"/>
          </ac:grpSpMkLst>
        </pc:grpChg>
        <pc:grpChg chg="mod">
          <ac:chgData name="H M" userId="84cd2103f36ef0dc" providerId="LiveId" clId="{ADE04074-A1C1-48B7-9F15-70EA45E4CA84}" dt="2023-06-03T15:24:06.053" v="489"/>
          <ac:grpSpMkLst>
            <pc:docMk/>
            <pc:sldMk cId="3120447528" sldId="477"/>
            <ac:grpSpMk id="346" creationId="{1F9ECA6E-38BC-D4E3-EB25-3E0F160C248D}"/>
          </ac:grpSpMkLst>
        </pc:grpChg>
        <pc:grpChg chg="mod">
          <ac:chgData name="H M" userId="84cd2103f36ef0dc" providerId="LiveId" clId="{ADE04074-A1C1-48B7-9F15-70EA45E4CA84}" dt="2023-06-03T15:24:06.053" v="489"/>
          <ac:grpSpMkLst>
            <pc:docMk/>
            <pc:sldMk cId="3120447528" sldId="477"/>
            <ac:grpSpMk id="347" creationId="{264F3328-8A2B-ECE2-468C-85912720C636}"/>
          </ac:grpSpMkLst>
        </pc:grpChg>
        <pc:grpChg chg="mod">
          <ac:chgData name="H M" userId="84cd2103f36ef0dc" providerId="LiveId" clId="{ADE04074-A1C1-48B7-9F15-70EA45E4CA84}" dt="2023-06-03T15:24:06.053" v="489"/>
          <ac:grpSpMkLst>
            <pc:docMk/>
            <pc:sldMk cId="3120447528" sldId="477"/>
            <ac:grpSpMk id="348" creationId="{EAF153BA-4642-BDA9-A223-AE826C19EFAE}"/>
          </ac:grpSpMkLst>
        </pc:grpChg>
        <pc:grpChg chg="add mod">
          <ac:chgData name="H M" userId="84cd2103f36ef0dc" providerId="LiveId" clId="{ADE04074-A1C1-48B7-9F15-70EA45E4CA84}" dt="2023-06-03T15:24:32.143" v="504" actId="1076"/>
          <ac:grpSpMkLst>
            <pc:docMk/>
            <pc:sldMk cId="3120447528" sldId="477"/>
            <ac:grpSpMk id="367" creationId="{12C7CF56-27F5-4A76-8B5C-0EBA5D30267E}"/>
          </ac:grpSpMkLst>
        </pc:grpChg>
        <pc:grpChg chg="add mod">
          <ac:chgData name="H M" userId="84cd2103f36ef0dc" providerId="LiveId" clId="{ADE04074-A1C1-48B7-9F15-70EA45E4CA84}" dt="2023-06-03T15:24:31.183" v="503" actId="1076"/>
          <ac:grpSpMkLst>
            <pc:docMk/>
            <pc:sldMk cId="3120447528" sldId="477"/>
            <ac:grpSpMk id="368" creationId="{AF5AC1C6-A5E0-656A-C8B4-AE8A58AD760B}"/>
          </ac:grpSpMkLst>
        </pc:grpChg>
        <pc:grpChg chg="add mod">
          <ac:chgData name="H M" userId="84cd2103f36ef0dc" providerId="LiveId" clId="{ADE04074-A1C1-48B7-9F15-70EA45E4CA84}" dt="2023-06-03T15:25:00.102" v="516" actId="1076"/>
          <ac:grpSpMkLst>
            <pc:docMk/>
            <pc:sldMk cId="3120447528" sldId="477"/>
            <ac:grpSpMk id="369" creationId="{C410A46B-C19F-851F-D743-5194BFC5680B}"/>
          </ac:grpSpMkLst>
        </pc:grpChg>
        <pc:grpChg chg="mod">
          <ac:chgData name="H M" userId="84cd2103f36ef0dc" providerId="LiveId" clId="{ADE04074-A1C1-48B7-9F15-70EA45E4CA84}" dt="2023-06-03T15:24:51.772" v="511"/>
          <ac:grpSpMkLst>
            <pc:docMk/>
            <pc:sldMk cId="3120447528" sldId="477"/>
            <ac:grpSpMk id="370" creationId="{69E4A441-9740-C573-A863-4B0DE1EC7F0B}"/>
          </ac:grpSpMkLst>
        </pc:grpChg>
        <pc:grpChg chg="mod">
          <ac:chgData name="H M" userId="84cd2103f36ef0dc" providerId="LiveId" clId="{ADE04074-A1C1-48B7-9F15-70EA45E4CA84}" dt="2023-06-03T15:24:51.772" v="511"/>
          <ac:grpSpMkLst>
            <pc:docMk/>
            <pc:sldMk cId="3120447528" sldId="477"/>
            <ac:grpSpMk id="371" creationId="{DAA1DF39-DCF7-AD1C-2F5D-968FF0DE0E4A}"/>
          </ac:grpSpMkLst>
        </pc:grpChg>
        <pc:grpChg chg="mod">
          <ac:chgData name="H M" userId="84cd2103f36ef0dc" providerId="LiveId" clId="{ADE04074-A1C1-48B7-9F15-70EA45E4CA84}" dt="2023-06-03T15:24:51.772" v="511"/>
          <ac:grpSpMkLst>
            <pc:docMk/>
            <pc:sldMk cId="3120447528" sldId="477"/>
            <ac:grpSpMk id="372" creationId="{86003900-9796-3EEE-0BB5-998B2A94AF47}"/>
          </ac:grpSpMkLst>
        </pc:grpChg>
        <pc:grpChg chg="mod">
          <ac:chgData name="H M" userId="84cd2103f36ef0dc" providerId="LiveId" clId="{ADE04074-A1C1-48B7-9F15-70EA45E4CA84}" dt="2023-06-03T15:24:51.772" v="511"/>
          <ac:grpSpMkLst>
            <pc:docMk/>
            <pc:sldMk cId="3120447528" sldId="477"/>
            <ac:grpSpMk id="373" creationId="{75792480-0E55-2139-C47B-15C45300573D}"/>
          </ac:grpSpMkLst>
        </pc:grpChg>
        <pc:grpChg chg="mod">
          <ac:chgData name="H M" userId="84cd2103f36ef0dc" providerId="LiveId" clId="{ADE04074-A1C1-48B7-9F15-70EA45E4CA84}" dt="2023-06-03T15:24:51.772" v="511"/>
          <ac:grpSpMkLst>
            <pc:docMk/>
            <pc:sldMk cId="3120447528" sldId="477"/>
            <ac:grpSpMk id="374" creationId="{26023067-9851-9AD9-34AB-07C9120183E8}"/>
          </ac:grpSpMkLst>
        </pc:grpChg>
        <pc:grpChg chg="mod">
          <ac:chgData name="H M" userId="84cd2103f36ef0dc" providerId="LiveId" clId="{ADE04074-A1C1-48B7-9F15-70EA45E4CA84}" dt="2023-06-03T15:24:51.772" v="511"/>
          <ac:grpSpMkLst>
            <pc:docMk/>
            <pc:sldMk cId="3120447528" sldId="477"/>
            <ac:grpSpMk id="375" creationId="{CFCB6C67-6179-33D8-4A26-140CD09166E7}"/>
          </ac:grpSpMkLst>
        </pc:grpChg>
        <pc:grpChg chg="mod">
          <ac:chgData name="H M" userId="84cd2103f36ef0dc" providerId="LiveId" clId="{ADE04074-A1C1-48B7-9F15-70EA45E4CA84}" dt="2023-06-03T15:24:51.772" v="511"/>
          <ac:grpSpMkLst>
            <pc:docMk/>
            <pc:sldMk cId="3120447528" sldId="477"/>
            <ac:grpSpMk id="386" creationId="{2ADBF35A-9D23-31D7-BBD4-AF62BE47E365}"/>
          </ac:grpSpMkLst>
        </pc:grpChg>
        <pc:grpChg chg="mod">
          <ac:chgData name="H M" userId="84cd2103f36ef0dc" providerId="LiveId" clId="{ADE04074-A1C1-48B7-9F15-70EA45E4CA84}" dt="2023-06-03T15:24:51.772" v="511"/>
          <ac:grpSpMkLst>
            <pc:docMk/>
            <pc:sldMk cId="3120447528" sldId="477"/>
            <ac:grpSpMk id="393" creationId="{F4F71B50-3A2D-0E47-6225-7C47E8D58D15}"/>
          </ac:grpSpMkLst>
        </pc:grpChg>
        <pc:grpChg chg="mod">
          <ac:chgData name="H M" userId="84cd2103f36ef0dc" providerId="LiveId" clId="{ADE04074-A1C1-48B7-9F15-70EA45E4CA84}" dt="2023-06-03T15:24:51.772" v="511"/>
          <ac:grpSpMkLst>
            <pc:docMk/>
            <pc:sldMk cId="3120447528" sldId="477"/>
            <ac:grpSpMk id="394" creationId="{ADC617B7-FA72-832C-53F3-52E3360DB4F5}"/>
          </ac:grpSpMkLst>
        </pc:grpChg>
        <pc:grpChg chg="mod">
          <ac:chgData name="H M" userId="84cd2103f36ef0dc" providerId="LiveId" clId="{ADE04074-A1C1-48B7-9F15-70EA45E4CA84}" dt="2023-06-03T15:24:51.772" v="511"/>
          <ac:grpSpMkLst>
            <pc:docMk/>
            <pc:sldMk cId="3120447528" sldId="477"/>
            <ac:grpSpMk id="395" creationId="{5886FB1C-CB56-2A22-2AEC-F67102996D6E}"/>
          </ac:grpSpMkLst>
        </pc:grpChg>
        <pc:grpChg chg="mod">
          <ac:chgData name="H M" userId="84cd2103f36ef0dc" providerId="LiveId" clId="{ADE04074-A1C1-48B7-9F15-70EA45E4CA84}" dt="2023-06-03T15:24:51.772" v="511"/>
          <ac:grpSpMkLst>
            <pc:docMk/>
            <pc:sldMk cId="3120447528" sldId="477"/>
            <ac:grpSpMk id="403" creationId="{75FDA34C-14D0-378C-196C-E1CA8F368512}"/>
          </ac:grpSpMkLst>
        </pc:grpChg>
        <pc:picChg chg="mod">
          <ac:chgData name="H M" userId="84cd2103f36ef0dc" providerId="LiveId" clId="{ADE04074-A1C1-48B7-9F15-70EA45E4CA84}" dt="2023-06-03T15:23:27.333" v="476"/>
          <ac:picMkLst>
            <pc:docMk/>
            <pc:sldMk cId="3120447528" sldId="477"/>
            <ac:picMk id="152" creationId="{EBCCD71E-342C-4CE7-02DC-73802E1933A8}"/>
          </ac:picMkLst>
        </pc:picChg>
        <pc:picChg chg="add mod">
          <ac:chgData name="H M" userId="84cd2103f36ef0dc" providerId="LiveId" clId="{ADE04074-A1C1-48B7-9F15-70EA45E4CA84}" dt="2023-06-03T15:23:35.642" v="479" actId="164"/>
          <ac:picMkLst>
            <pc:docMk/>
            <pc:sldMk cId="3120447528" sldId="477"/>
            <ac:picMk id="248" creationId="{F86B8A83-3EF1-80F9-EB13-4CBDFAE1CA06}"/>
          </ac:picMkLst>
        </pc:picChg>
      </pc:sldChg>
      <pc:sldChg chg="add del setBg">
        <pc:chgData name="H M" userId="84cd2103f36ef0dc" providerId="LiveId" clId="{ADE04074-A1C1-48B7-9F15-70EA45E4CA84}" dt="2023-06-03T15:24:00.333" v="486"/>
        <pc:sldMkLst>
          <pc:docMk/>
          <pc:sldMk cId="185805787" sldId="478"/>
        </pc:sldMkLst>
      </pc:sldChg>
      <pc:sldMasterChg chg="setBg modSldLayout">
        <pc:chgData name="H M" userId="84cd2103f36ef0dc" providerId="LiveId" clId="{ADE04074-A1C1-48B7-9F15-70EA45E4CA84}" dt="2023-06-03T15:19:00.333" v="421"/>
        <pc:sldMasterMkLst>
          <pc:docMk/>
          <pc:sldMasterMk cId="2476636414" sldId="2147483660"/>
        </pc:sldMasterMkLst>
        <pc:sldLayoutChg chg="setBg">
          <pc:chgData name="H M" userId="84cd2103f36ef0dc" providerId="LiveId" clId="{ADE04074-A1C1-48B7-9F15-70EA45E4CA84}" dt="2023-06-03T15:19:00.333" v="421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 M" userId="84cd2103f36ef0dc" providerId="LiveId" clId="{ADE04074-A1C1-48B7-9F15-70EA45E4CA84}" dt="2023-06-03T15:19:00.333" v="421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 M" userId="84cd2103f36ef0dc" providerId="LiveId" clId="{ADE04074-A1C1-48B7-9F15-70EA45E4CA84}" dt="2023-06-03T15:19:00.333" v="421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11/17/1444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D8D651-84F6-42E1-BDE4-352DE4A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E0FF66-1696-4B5C-BAC4-F1980D4A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9AB8A-DAC4-46CE-AFDB-33FA2C5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17/11/1444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717785-9BA3-4D72-AD3D-BD3D96F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2E551-1779-46D5-8A39-B36F7CC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>
            <a:spLocks/>
          </p:cNvSpPr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ED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>
            <a:spLocks/>
          </p:cNvSpPr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ED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>
            <a:spLocks/>
          </p:cNvSpPr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C8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296" name="مجموعة 295">
            <a:extLst>
              <a:ext uri="{FF2B5EF4-FFF2-40B4-BE49-F238E27FC236}">
                <a16:creationId xmlns:a16="http://schemas.microsoft.com/office/drawing/2014/main" id="{199CC9A0-8024-8607-7288-70FB890A6A6B}"/>
              </a:ext>
            </a:extLst>
          </p:cNvPr>
          <p:cNvGrpSpPr/>
          <p:nvPr/>
        </p:nvGrpSpPr>
        <p:grpSpPr>
          <a:xfrm>
            <a:off x="7363621" y="116909"/>
            <a:ext cx="1854438" cy="1543018"/>
            <a:chOff x="539756" y="2431502"/>
            <a:chExt cx="2580754" cy="2147362"/>
          </a:xfrm>
        </p:grpSpPr>
        <p:sp>
          <p:nvSpPr>
            <p:cNvPr id="297" name="شكل حر: شكل 296">
              <a:extLst>
                <a:ext uri="{FF2B5EF4-FFF2-40B4-BE49-F238E27FC236}">
                  <a16:creationId xmlns:a16="http://schemas.microsoft.com/office/drawing/2014/main" id="{9F6353A6-4BF9-1044-3B13-EF7DB51E738C}"/>
                </a:ext>
              </a:extLst>
            </p:cNvPr>
            <p:cNvSpPr/>
            <p:nvPr/>
          </p:nvSpPr>
          <p:spPr>
            <a:xfrm>
              <a:off x="539756" y="3477522"/>
              <a:ext cx="1693916" cy="1101342"/>
            </a:xfrm>
            <a:custGeom>
              <a:avLst/>
              <a:gdLst>
                <a:gd name="connsiteX0" fmla="*/ 13217 w 1693916"/>
                <a:gd name="connsiteY0" fmla="*/ 1101343 h 1101342"/>
                <a:gd name="connsiteX1" fmla="*/ 0 w 1693916"/>
                <a:gd name="connsiteY1" fmla="*/ 1100115 h 1101342"/>
                <a:gd name="connsiteX2" fmla="*/ 2933 w 1693916"/>
                <a:gd name="connsiteY2" fmla="*/ 1073435 h 1101342"/>
                <a:gd name="connsiteX3" fmla="*/ 16097 w 1693916"/>
                <a:gd name="connsiteY3" fmla="*/ 1075094 h 1101342"/>
                <a:gd name="connsiteX4" fmla="*/ 13217 w 1693916"/>
                <a:gd name="connsiteY4" fmla="*/ 1101343 h 1101342"/>
                <a:gd name="connsiteX5" fmla="*/ 19766 w 1693916"/>
                <a:gd name="connsiteY5" fmla="*/ 1048911 h 1101342"/>
                <a:gd name="connsiteX6" fmla="*/ 6649 w 1693916"/>
                <a:gd name="connsiteY6" fmla="*/ 1046900 h 1101342"/>
                <a:gd name="connsiteX7" fmla="*/ 11034 w 1693916"/>
                <a:gd name="connsiteY7" fmla="*/ 1020499 h 1101342"/>
                <a:gd name="connsiteX8" fmla="*/ 24099 w 1693916"/>
                <a:gd name="connsiteY8" fmla="*/ 1022841 h 1101342"/>
                <a:gd name="connsiteX9" fmla="*/ 19766 w 1693916"/>
                <a:gd name="connsiteY9" fmla="*/ 1048911 h 1101342"/>
                <a:gd name="connsiteX10" fmla="*/ 29076 w 1693916"/>
                <a:gd name="connsiteY10" fmla="*/ 996870 h 1101342"/>
                <a:gd name="connsiteX11" fmla="*/ 16064 w 1693916"/>
                <a:gd name="connsiteY11" fmla="*/ 994243 h 1101342"/>
                <a:gd name="connsiteX12" fmla="*/ 21684 w 1693916"/>
                <a:gd name="connsiteY12" fmla="*/ 968093 h 1101342"/>
                <a:gd name="connsiteX13" fmla="*/ 34629 w 1693916"/>
                <a:gd name="connsiteY13" fmla="*/ 971033 h 1101342"/>
                <a:gd name="connsiteX14" fmla="*/ 29076 w 1693916"/>
                <a:gd name="connsiteY14" fmla="*/ 996870 h 1101342"/>
                <a:gd name="connsiteX15" fmla="*/ 1166805 w 1693916"/>
                <a:gd name="connsiteY15" fmla="*/ 996632 h 1101342"/>
                <a:gd name="connsiteX16" fmla="*/ 1166400 w 1693916"/>
                <a:gd name="connsiteY16" fmla="*/ 983368 h 1101342"/>
                <a:gd name="connsiteX17" fmla="*/ 1192317 w 1693916"/>
                <a:gd name="connsiteY17" fmla="*/ 981503 h 1101342"/>
                <a:gd name="connsiteX18" fmla="*/ 1193824 w 1693916"/>
                <a:gd name="connsiteY18" fmla="*/ 994688 h 1101342"/>
                <a:gd name="connsiteX19" fmla="*/ 1166805 w 1693916"/>
                <a:gd name="connsiteY19" fmla="*/ 996632 h 1101342"/>
                <a:gd name="connsiteX20" fmla="*/ 1139739 w 1693916"/>
                <a:gd name="connsiteY20" fmla="*/ 996373 h 1101342"/>
                <a:gd name="connsiteX21" fmla="*/ 1112807 w 1693916"/>
                <a:gd name="connsiteY21" fmla="*/ 994004 h 1101342"/>
                <a:gd name="connsiteX22" fmla="*/ 1114466 w 1693916"/>
                <a:gd name="connsiteY22" fmla="*/ 980840 h 1101342"/>
                <a:gd name="connsiteX23" fmla="*/ 1140396 w 1693916"/>
                <a:gd name="connsiteY23" fmla="*/ 983122 h 1101342"/>
                <a:gd name="connsiteX24" fmla="*/ 1139739 w 1693916"/>
                <a:gd name="connsiteY24" fmla="*/ 996373 h 1101342"/>
                <a:gd name="connsiteX25" fmla="*/ 1220590 w 1693916"/>
                <a:gd name="connsiteY25" fmla="*/ 990461 h 1101342"/>
                <a:gd name="connsiteX26" fmla="*/ 1217949 w 1693916"/>
                <a:gd name="connsiteY26" fmla="*/ 977456 h 1101342"/>
                <a:gd name="connsiteX27" fmla="*/ 1243104 w 1693916"/>
                <a:gd name="connsiteY27" fmla="*/ 971146 h 1101342"/>
                <a:gd name="connsiteX28" fmla="*/ 1246912 w 1693916"/>
                <a:gd name="connsiteY28" fmla="*/ 983859 h 1101342"/>
                <a:gd name="connsiteX29" fmla="*/ 1220590 w 1693916"/>
                <a:gd name="connsiteY29" fmla="*/ 990461 h 1101342"/>
                <a:gd name="connsiteX30" fmla="*/ 1086127 w 1693916"/>
                <a:gd name="connsiteY30" fmla="*/ 989618 h 1101342"/>
                <a:gd name="connsiteX31" fmla="*/ 1059858 w 1693916"/>
                <a:gd name="connsiteY31" fmla="*/ 983288 h 1101342"/>
                <a:gd name="connsiteX32" fmla="*/ 1063427 w 1693916"/>
                <a:gd name="connsiteY32" fmla="*/ 970509 h 1101342"/>
                <a:gd name="connsiteX33" fmla="*/ 1088754 w 1693916"/>
                <a:gd name="connsiteY33" fmla="*/ 976606 h 1101342"/>
                <a:gd name="connsiteX34" fmla="*/ 1086127 w 1693916"/>
                <a:gd name="connsiteY34" fmla="*/ 989618 h 1101342"/>
                <a:gd name="connsiteX35" fmla="*/ 1034126 w 1693916"/>
                <a:gd name="connsiteY35" fmla="*/ 975107 h 1101342"/>
                <a:gd name="connsiteX36" fmla="*/ 1009038 w 1693916"/>
                <a:gd name="connsiteY36" fmla="*/ 965127 h 1101342"/>
                <a:gd name="connsiteX37" fmla="*/ 1014366 w 1693916"/>
                <a:gd name="connsiteY37" fmla="*/ 952978 h 1101342"/>
                <a:gd name="connsiteX38" fmla="*/ 1038598 w 1693916"/>
                <a:gd name="connsiteY38" fmla="*/ 962613 h 1101342"/>
                <a:gd name="connsiteX39" fmla="*/ 1034126 w 1693916"/>
                <a:gd name="connsiteY39" fmla="*/ 975107 h 1101342"/>
                <a:gd name="connsiteX40" fmla="*/ 1272531 w 1693916"/>
                <a:gd name="connsiteY40" fmla="*/ 974828 h 1101342"/>
                <a:gd name="connsiteX41" fmla="*/ 1267528 w 1693916"/>
                <a:gd name="connsiteY41" fmla="*/ 962533 h 1101342"/>
                <a:gd name="connsiteX42" fmla="*/ 1290506 w 1693916"/>
                <a:gd name="connsiteY42" fmla="*/ 951857 h 1101342"/>
                <a:gd name="connsiteX43" fmla="*/ 1297234 w 1693916"/>
                <a:gd name="connsiteY43" fmla="*/ 963316 h 1101342"/>
                <a:gd name="connsiteX44" fmla="*/ 1272531 w 1693916"/>
                <a:gd name="connsiteY44" fmla="*/ 974828 h 1101342"/>
                <a:gd name="connsiteX45" fmla="*/ 984700 w 1693916"/>
                <a:gd name="connsiteY45" fmla="*/ 953423 h 1101342"/>
                <a:gd name="connsiteX46" fmla="*/ 961244 w 1693916"/>
                <a:gd name="connsiteY46" fmla="*/ 940053 h 1101342"/>
                <a:gd name="connsiteX47" fmla="*/ 968205 w 1693916"/>
                <a:gd name="connsiteY47" fmla="*/ 928759 h 1101342"/>
                <a:gd name="connsiteX48" fmla="*/ 990871 w 1693916"/>
                <a:gd name="connsiteY48" fmla="*/ 941665 h 1101342"/>
                <a:gd name="connsiteX49" fmla="*/ 984700 w 1693916"/>
                <a:gd name="connsiteY49" fmla="*/ 953423 h 1101342"/>
                <a:gd name="connsiteX50" fmla="*/ 1320517 w 1693916"/>
                <a:gd name="connsiteY50" fmla="*/ 949229 h 1101342"/>
                <a:gd name="connsiteX51" fmla="*/ 1313013 w 1693916"/>
                <a:gd name="connsiteY51" fmla="*/ 938281 h 1101342"/>
                <a:gd name="connsiteX52" fmla="*/ 1333483 w 1693916"/>
                <a:gd name="connsiteY52" fmla="*/ 922575 h 1101342"/>
                <a:gd name="connsiteX53" fmla="*/ 1342102 w 1693916"/>
                <a:gd name="connsiteY53" fmla="*/ 932668 h 1101342"/>
                <a:gd name="connsiteX54" fmla="*/ 1320517 w 1693916"/>
                <a:gd name="connsiteY54" fmla="*/ 949229 h 1101342"/>
                <a:gd name="connsiteX55" fmla="*/ 40774 w 1693916"/>
                <a:gd name="connsiteY55" fmla="*/ 945328 h 1101342"/>
                <a:gd name="connsiteX56" fmla="*/ 27908 w 1693916"/>
                <a:gd name="connsiteY56" fmla="*/ 942096 h 1101342"/>
                <a:gd name="connsiteX57" fmla="*/ 34716 w 1693916"/>
                <a:gd name="connsiteY57" fmla="*/ 916252 h 1101342"/>
                <a:gd name="connsiteX58" fmla="*/ 47508 w 1693916"/>
                <a:gd name="connsiteY58" fmla="*/ 919782 h 1101342"/>
                <a:gd name="connsiteX59" fmla="*/ 40774 w 1693916"/>
                <a:gd name="connsiteY59" fmla="*/ 945328 h 1101342"/>
                <a:gd name="connsiteX60" fmla="*/ 938770 w 1693916"/>
                <a:gd name="connsiteY60" fmla="*/ 925097 h 1101342"/>
                <a:gd name="connsiteX61" fmla="*/ 917378 w 1693916"/>
                <a:gd name="connsiteY61" fmla="*/ 908602 h 1101342"/>
                <a:gd name="connsiteX62" fmla="*/ 925838 w 1693916"/>
                <a:gd name="connsiteY62" fmla="*/ 898383 h 1101342"/>
                <a:gd name="connsiteX63" fmla="*/ 946487 w 1693916"/>
                <a:gd name="connsiteY63" fmla="*/ 914308 h 1101342"/>
                <a:gd name="connsiteX64" fmla="*/ 938770 w 1693916"/>
                <a:gd name="connsiteY64" fmla="*/ 925097 h 1101342"/>
                <a:gd name="connsiteX65" fmla="*/ 1361842 w 1693916"/>
                <a:gd name="connsiteY65" fmla="*/ 914009 h 1101342"/>
                <a:gd name="connsiteX66" fmla="*/ 1352280 w 1693916"/>
                <a:gd name="connsiteY66" fmla="*/ 904813 h 1101342"/>
                <a:gd name="connsiteX67" fmla="*/ 1369359 w 1693916"/>
                <a:gd name="connsiteY67" fmla="*/ 885325 h 1101342"/>
                <a:gd name="connsiteX68" fmla="*/ 1379717 w 1693916"/>
                <a:gd name="connsiteY68" fmla="*/ 893619 h 1101342"/>
                <a:gd name="connsiteX69" fmla="*/ 1361842 w 1693916"/>
                <a:gd name="connsiteY69" fmla="*/ 914009 h 1101342"/>
                <a:gd name="connsiteX70" fmla="*/ 54827 w 1693916"/>
                <a:gd name="connsiteY70" fmla="*/ 894395 h 1101342"/>
                <a:gd name="connsiteX71" fmla="*/ 42114 w 1693916"/>
                <a:gd name="connsiteY71" fmla="*/ 890574 h 1101342"/>
                <a:gd name="connsiteX72" fmla="*/ 50110 w 1693916"/>
                <a:gd name="connsiteY72" fmla="*/ 865074 h 1101342"/>
                <a:gd name="connsiteX73" fmla="*/ 62717 w 1693916"/>
                <a:gd name="connsiteY73" fmla="*/ 869195 h 1101342"/>
                <a:gd name="connsiteX74" fmla="*/ 54827 w 1693916"/>
                <a:gd name="connsiteY74" fmla="*/ 894395 h 1101342"/>
                <a:gd name="connsiteX75" fmla="*/ 897214 w 1693916"/>
                <a:gd name="connsiteY75" fmla="*/ 890660 h 1101342"/>
                <a:gd name="connsiteX76" fmla="*/ 878350 w 1693916"/>
                <a:gd name="connsiteY76" fmla="*/ 871338 h 1101342"/>
                <a:gd name="connsiteX77" fmla="*/ 888163 w 1693916"/>
                <a:gd name="connsiteY77" fmla="*/ 862407 h 1101342"/>
                <a:gd name="connsiteX78" fmla="*/ 906377 w 1693916"/>
                <a:gd name="connsiteY78" fmla="*/ 881059 h 1101342"/>
                <a:gd name="connsiteX79" fmla="*/ 897214 w 1693916"/>
                <a:gd name="connsiteY79" fmla="*/ 890660 h 1101342"/>
                <a:gd name="connsiteX80" fmla="*/ 1395728 w 1693916"/>
                <a:gd name="connsiteY80" fmla="*/ 871782 h 1101342"/>
                <a:gd name="connsiteX81" fmla="*/ 1384713 w 1693916"/>
                <a:gd name="connsiteY81" fmla="*/ 864384 h 1101342"/>
                <a:gd name="connsiteX82" fmla="*/ 1398349 w 1693916"/>
                <a:gd name="connsiteY82" fmla="*/ 842236 h 1101342"/>
                <a:gd name="connsiteX83" fmla="*/ 1409908 w 1693916"/>
                <a:gd name="connsiteY83" fmla="*/ 848751 h 1101342"/>
                <a:gd name="connsiteX84" fmla="*/ 1395728 w 1693916"/>
                <a:gd name="connsiteY84" fmla="*/ 871782 h 1101342"/>
                <a:gd name="connsiteX85" fmla="*/ 860892 w 1693916"/>
                <a:gd name="connsiteY85" fmla="*/ 850729 h 1101342"/>
                <a:gd name="connsiteX86" fmla="*/ 844961 w 1693916"/>
                <a:gd name="connsiteY86" fmla="*/ 828945 h 1101342"/>
                <a:gd name="connsiteX87" fmla="*/ 855936 w 1693916"/>
                <a:gd name="connsiteY87" fmla="*/ 821494 h 1101342"/>
                <a:gd name="connsiteX88" fmla="*/ 871323 w 1693916"/>
                <a:gd name="connsiteY88" fmla="*/ 842528 h 1101342"/>
                <a:gd name="connsiteX89" fmla="*/ 860892 w 1693916"/>
                <a:gd name="connsiteY89" fmla="*/ 850729 h 1101342"/>
                <a:gd name="connsiteX90" fmla="*/ 71210 w 1693916"/>
                <a:gd name="connsiteY90" fmla="*/ 844186 h 1101342"/>
                <a:gd name="connsiteX91" fmla="*/ 58689 w 1693916"/>
                <a:gd name="connsiteY91" fmla="*/ 839774 h 1101342"/>
                <a:gd name="connsiteX92" fmla="*/ 67892 w 1693916"/>
                <a:gd name="connsiteY92" fmla="*/ 814679 h 1101342"/>
                <a:gd name="connsiteX93" fmla="*/ 80293 w 1693916"/>
                <a:gd name="connsiteY93" fmla="*/ 819404 h 1101342"/>
                <a:gd name="connsiteX94" fmla="*/ 71210 w 1693916"/>
                <a:gd name="connsiteY94" fmla="*/ 844186 h 1101342"/>
                <a:gd name="connsiteX95" fmla="*/ 1422269 w 1693916"/>
                <a:gd name="connsiteY95" fmla="*/ 824732 h 1101342"/>
                <a:gd name="connsiteX96" fmla="*/ 1410253 w 1693916"/>
                <a:gd name="connsiteY96" fmla="*/ 819085 h 1101342"/>
                <a:gd name="connsiteX97" fmla="*/ 1420478 w 1693916"/>
                <a:gd name="connsiteY97" fmla="*/ 795112 h 1101342"/>
                <a:gd name="connsiteX98" fmla="*/ 1432866 w 1693916"/>
                <a:gd name="connsiteY98" fmla="*/ 799883 h 1101342"/>
                <a:gd name="connsiteX99" fmla="*/ 1422269 w 1693916"/>
                <a:gd name="connsiteY99" fmla="*/ 824732 h 1101342"/>
                <a:gd name="connsiteX100" fmla="*/ 830596 w 1693916"/>
                <a:gd name="connsiteY100" fmla="*/ 806087 h 1101342"/>
                <a:gd name="connsiteX101" fmla="*/ 817889 w 1693916"/>
                <a:gd name="connsiteY101" fmla="*/ 782273 h 1101342"/>
                <a:gd name="connsiteX102" fmla="*/ 829813 w 1693916"/>
                <a:gd name="connsiteY102" fmla="*/ 776440 h 1101342"/>
                <a:gd name="connsiteX103" fmla="*/ 842081 w 1693916"/>
                <a:gd name="connsiteY103" fmla="*/ 799425 h 1101342"/>
                <a:gd name="connsiteX104" fmla="*/ 830596 w 1693916"/>
                <a:gd name="connsiteY104" fmla="*/ 806087 h 1101342"/>
                <a:gd name="connsiteX105" fmla="*/ 89994 w 1693916"/>
                <a:gd name="connsiteY105" fmla="*/ 794847 h 1101342"/>
                <a:gd name="connsiteX106" fmla="*/ 77706 w 1693916"/>
                <a:gd name="connsiteY106" fmla="*/ 789817 h 1101342"/>
                <a:gd name="connsiteX107" fmla="*/ 88156 w 1693916"/>
                <a:gd name="connsiteY107" fmla="*/ 765213 h 1101342"/>
                <a:gd name="connsiteX108" fmla="*/ 100299 w 1693916"/>
                <a:gd name="connsiteY108" fmla="*/ 770561 h 1101342"/>
                <a:gd name="connsiteX109" fmla="*/ 89994 w 1693916"/>
                <a:gd name="connsiteY109" fmla="*/ 794847 h 1101342"/>
                <a:gd name="connsiteX110" fmla="*/ 1441690 w 1693916"/>
                <a:gd name="connsiteY110" fmla="*/ 774377 h 1101342"/>
                <a:gd name="connsiteX111" fmla="*/ 1429004 w 1693916"/>
                <a:gd name="connsiteY111" fmla="*/ 770469 h 1101342"/>
                <a:gd name="connsiteX112" fmla="*/ 1435825 w 1693916"/>
                <a:gd name="connsiteY112" fmla="*/ 745288 h 1101342"/>
                <a:gd name="connsiteX113" fmla="*/ 1448744 w 1693916"/>
                <a:gd name="connsiteY113" fmla="*/ 748307 h 1101342"/>
                <a:gd name="connsiteX114" fmla="*/ 1441690 w 1693916"/>
                <a:gd name="connsiteY114" fmla="*/ 774377 h 1101342"/>
                <a:gd name="connsiteX115" fmla="*/ 806868 w 1693916"/>
                <a:gd name="connsiteY115" fmla="*/ 757623 h 1101342"/>
                <a:gd name="connsiteX116" fmla="*/ 803000 w 1693916"/>
                <a:gd name="connsiteY116" fmla="*/ 747736 h 1101342"/>
                <a:gd name="connsiteX117" fmla="*/ 797552 w 1693916"/>
                <a:gd name="connsiteY117" fmla="*/ 732329 h 1101342"/>
                <a:gd name="connsiteX118" fmla="*/ 810146 w 1693916"/>
                <a:gd name="connsiteY118" fmla="*/ 728136 h 1101342"/>
                <a:gd name="connsiteX119" fmla="*/ 815428 w 1693916"/>
                <a:gd name="connsiteY119" fmla="*/ 743065 h 1101342"/>
                <a:gd name="connsiteX120" fmla="*/ 819163 w 1693916"/>
                <a:gd name="connsiteY120" fmla="*/ 752633 h 1101342"/>
                <a:gd name="connsiteX121" fmla="*/ 806868 w 1693916"/>
                <a:gd name="connsiteY121" fmla="*/ 757623 h 1101342"/>
                <a:gd name="connsiteX122" fmla="*/ 111240 w 1693916"/>
                <a:gd name="connsiteY122" fmla="*/ 746548 h 1101342"/>
                <a:gd name="connsiteX123" fmla="*/ 99237 w 1693916"/>
                <a:gd name="connsiteY123" fmla="*/ 740882 h 1101342"/>
                <a:gd name="connsiteX124" fmla="*/ 110975 w 1693916"/>
                <a:gd name="connsiteY124" fmla="*/ 716862 h 1101342"/>
                <a:gd name="connsiteX125" fmla="*/ 122819 w 1693916"/>
                <a:gd name="connsiteY125" fmla="*/ 722847 h 1101342"/>
                <a:gd name="connsiteX126" fmla="*/ 111240 w 1693916"/>
                <a:gd name="connsiteY126" fmla="*/ 746548 h 1101342"/>
                <a:gd name="connsiteX127" fmla="*/ 1454019 w 1693916"/>
                <a:gd name="connsiteY127" fmla="*/ 721832 h 1101342"/>
                <a:gd name="connsiteX128" fmla="*/ 1440914 w 1693916"/>
                <a:gd name="connsiteY128" fmla="*/ 719696 h 1101342"/>
                <a:gd name="connsiteX129" fmla="*/ 1444212 w 1693916"/>
                <a:gd name="connsiteY129" fmla="*/ 693825 h 1101342"/>
                <a:gd name="connsiteX130" fmla="*/ 1457429 w 1693916"/>
                <a:gd name="connsiteY130" fmla="*/ 695039 h 1101342"/>
                <a:gd name="connsiteX131" fmla="*/ 1454019 w 1693916"/>
                <a:gd name="connsiteY131" fmla="*/ 721832 h 1101342"/>
                <a:gd name="connsiteX132" fmla="*/ 789855 w 1693916"/>
                <a:gd name="connsiteY132" fmla="*/ 706505 h 1101342"/>
                <a:gd name="connsiteX133" fmla="*/ 783797 w 1693916"/>
                <a:gd name="connsiteY133" fmla="*/ 680256 h 1101342"/>
                <a:gd name="connsiteX134" fmla="*/ 796809 w 1693916"/>
                <a:gd name="connsiteY134" fmla="*/ 677668 h 1101342"/>
                <a:gd name="connsiteX135" fmla="*/ 802688 w 1693916"/>
                <a:gd name="connsiteY135" fmla="*/ 703121 h 1101342"/>
                <a:gd name="connsiteX136" fmla="*/ 789855 w 1693916"/>
                <a:gd name="connsiteY136" fmla="*/ 706505 h 1101342"/>
                <a:gd name="connsiteX137" fmla="*/ 135028 w 1693916"/>
                <a:gd name="connsiteY137" fmla="*/ 699498 h 1101342"/>
                <a:gd name="connsiteX138" fmla="*/ 123363 w 1693916"/>
                <a:gd name="connsiteY138" fmla="*/ 693174 h 1101342"/>
                <a:gd name="connsiteX139" fmla="*/ 136428 w 1693916"/>
                <a:gd name="connsiteY139" fmla="*/ 669838 h 1101342"/>
                <a:gd name="connsiteX140" fmla="*/ 147907 w 1693916"/>
                <a:gd name="connsiteY140" fmla="*/ 676487 h 1101342"/>
                <a:gd name="connsiteX141" fmla="*/ 135028 w 1693916"/>
                <a:gd name="connsiteY141" fmla="*/ 699498 h 1101342"/>
                <a:gd name="connsiteX142" fmla="*/ 1458922 w 1693916"/>
                <a:gd name="connsiteY142" fmla="*/ 668040 h 1101342"/>
                <a:gd name="connsiteX143" fmla="*/ 1445652 w 1693916"/>
                <a:gd name="connsiteY143" fmla="*/ 667794 h 1101342"/>
                <a:gd name="connsiteX144" fmla="*/ 1445705 w 1693916"/>
                <a:gd name="connsiteY144" fmla="*/ 661590 h 1101342"/>
                <a:gd name="connsiteX145" fmla="*/ 1445121 w 1693916"/>
                <a:gd name="connsiteY145" fmla="*/ 641778 h 1101342"/>
                <a:gd name="connsiteX146" fmla="*/ 1458365 w 1693916"/>
                <a:gd name="connsiteY146" fmla="*/ 640981 h 1101342"/>
                <a:gd name="connsiteX147" fmla="*/ 1458975 w 1693916"/>
                <a:gd name="connsiteY147" fmla="*/ 661571 h 1101342"/>
                <a:gd name="connsiteX148" fmla="*/ 1458922 w 1693916"/>
                <a:gd name="connsiteY148" fmla="*/ 668040 h 1101342"/>
                <a:gd name="connsiteX149" fmla="*/ 161443 w 1693916"/>
                <a:gd name="connsiteY149" fmla="*/ 653880 h 1101342"/>
                <a:gd name="connsiteX150" fmla="*/ 150156 w 1693916"/>
                <a:gd name="connsiteY150" fmla="*/ 646893 h 1101342"/>
                <a:gd name="connsiteX151" fmla="*/ 164581 w 1693916"/>
                <a:gd name="connsiteY151" fmla="*/ 624360 h 1101342"/>
                <a:gd name="connsiteX152" fmla="*/ 175649 w 1693916"/>
                <a:gd name="connsiteY152" fmla="*/ 631685 h 1101342"/>
                <a:gd name="connsiteX153" fmla="*/ 161443 w 1693916"/>
                <a:gd name="connsiteY153" fmla="*/ 653880 h 1101342"/>
                <a:gd name="connsiteX154" fmla="*/ 779372 w 1693916"/>
                <a:gd name="connsiteY154" fmla="*/ 653668 h 1101342"/>
                <a:gd name="connsiteX155" fmla="*/ 776585 w 1693916"/>
                <a:gd name="connsiteY155" fmla="*/ 626881 h 1101342"/>
                <a:gd name="connsiteX156" fmla="*/ 789816 w 1693916"/>
                <a:gd name="connsiteY156" fmla="*/ 625906 h 1101342"/>
                <a:gd name="connsiteX157" fmla="*/ 792523 w 1693916"/>
                <a:gd name="connsiteY157" fmla="*/ 651896 h 1101342"/>
                <a:gd name="connsiteX158" fmla="*/ 779372 w 1693916"/>
                <a:gd name="connsiteY158" fmla="*/ 653668 h 1101342"/>
                <a:gd name="connsiteX159" fmla="*/ 1442513 w 1693916"/>
                <a:gd name="connsiteY159" fmla="*/ 615927 h 1101342"/>
                <a:gd name="connsiteX160" fmla="*/ 1437703 w 1693916"/>
                <a:gd name="connsiteY160" fmla="*/ 590447 h 1101342"/>
                <a:gd name="connsiteX161" fmla="*/ 1450608 w 1693916"/>
                <a:gd name="connsiteY161" fmla="*/ 587388 h 1101342"/>
                <a:gd name="connsiteX162" fmla="*/ 1455651 w 1693916"/>
                <a:gd name="connsiteY162" fmla="*/ 614049 h 1101342"/>
                <a:gd name="connsiteX163" fmla="*/ 1442513 w 1693916"/>
                <a:gd name="connsiteY163" fmla="*/ 615927 h 1101342"/>
                <a:gd name="connsiteX164" fmla="*/ 190532 w 1693916"/>
                <a:gd name="connsiteY164" fmla="*/ 609962 h 1101342"/>
                <a:gd name="connsiteX165" fmla="*/ 179696 w 1693916"/>
                <a:gd name="connsiteY165" fmla="*/ 602291 h 1101342"/>
                <a:gd name="connsiteX166" fmla="*/ 195515 w 1693916"/>
                <a:gd name="connsiteY166" fmla="*/ 580707 h 1101342"/>
                <a:gd name="connsiteX167" fmla="*/ 206091 w 1693916"/>
                <a:gd name="connsiteY167" fmla="*/ 588722 h 1101342"/>
                <a:gd name="connsiteX168" fmla="*/ 190532 w 1693916"/>
                <a:gd name="connsiteY168" fmla="*/ 609962 h 1101342"/>
                <a:gd name="connsiteX169" fmla="*/ 775404 w 1693916"/>
                <a:gd name="connsiteY169" fmla="*/ 599989 h 1101342"/>
                <a:gd name="connsiteX170" fmla="*/ 775351 w 1693916"/>
                <a:gd name="connsiteY170" fmla="*/ 593181 h 1101342"/>
                <a:gd name="connsiteX171" fmla="*/ 775775 w 1693916"/>
                <a:gd name="connsiteY171" fmla="*/ 573083 h 1101342"/>
                <a:gd name="connsiteX172" fmla="*/ 789032 w 1693916"/>
                <a:gd name="connsiteY172" fmla="*/ 573647 h 1101342"/>
                <a:gd name="connsiteX173" fmla="*/ 788615 w 1693916"/>
                <a:gd name="connsiteY173" fmla="*/ 593181 h 1101342"/>
                <a:gd name="connsiteX174" fmla="*/ 788668 w 1693916"/>
                <a:gd name="connsiteY174" fmla="*/ 599796 h 1101342"/>
                <a:gd name="connsiteX175" fmla="*/ 775404 w 1693916"/>
                <a:gd name="connsiteY175" fmla="*/ 599989 h 1101342"/>
                <a:gd name="connsiteX176" fmla="*/ 222321 w 1693916"/>
                <a:gd name="connsiteY176" fmla="*/ 568007 h 1101342"/>
                <a:gd name="connsiteX177" fmla="*/ 212017 w 1693916"/>
                <a:gd name="connsiteY177" fmla="*/ 559640 h 1101342"/>
                <a:gd name="connsiteX178" fmla="*/ 229222 w 1693916"/>
                <a:gd name="connsiteY178" fmla="*/ 539143 h 1101342"/>
                <a:gd name="connsiteX179" fmla="*/ 239241 w 1693916"/>
                <a:gd name="connsiteY179" fmla="*/ 547849 h 1101342"/>
                <a:gd name="connsiteX180" fmla="*/ 222321 w 1693916"/>
                <a:gd name="connsiteY180" fmla="*/ 568007 h 1101342"/>
                <a:gd name="connsiteX181" fmla="*/ 1430517 w 1693916"/>
                <a:gd name="connsiteY181" fmla="*/ 565578 h 1101342"/>
                <a:gd name="connsiteX182" fmla="*/ 1426768 w 1693916"/>
                <a:gd name="connsiteY182" fmla="*/ 555413 h 1101342"/>
                <a:gd name="connsiteX183" fmla="*/ 1420829 w 1693916"/>
                <a:gd name="connsiteY183" fmla="*/ 541651 h 1101342"/>
                <a:gd name="connsiteX184" fmla="*/ 1432859 w 1693916"/>
                <a:gd name="connsiteY184" fmla="*/ 536032 h 1101342"/>
                <a:gd name="connsiteX185" fmla="*/ 1439103 w 1693916"/>
                <a:gd name="connsiteY185" fmla="*/ 550536 h 1101342"/>
                <a:gd name="connsiteX186" fmla="*/ 1443064 w 1693916"/>
                <a:gd name="connsiteY186" fmla="*/ 561259 h 1101342"/>
                <a:gd name="connsiteX187" fmla="*/ 1430517 w 1693916"/>
                <a:gd name="connsiteY187" fmla="*/ 565578 h 1101342"/>
                <a:gd name="connsiteX188" fmla="*/ 790877 w 1693916"/>
                <a:gd name="connsiteY188" fmla="*/ 547544 h 1101342"/>
                <a:gd name="connsiteX189" fmla="*/ 777673 w 1693916"/>
                <a:gd name="connsiteY189" fmla="*/ 546263 h 1101342"/>
                <a:gd name="connsiteX190" fmla="*/ 780997 w 1693916"/>
                <a:gd name="connsiteY190" fmla="*/ 519589 h 1101342"/>
                <a:gd name="connsiteX191" fmla="*/ 794115 w 1693916"/>
                <a:gd name="connsiteY191" fmla="*/ 521580 h 1101342"/>
                <a:gd name="connsiteX192" fmla="*/ 790877 w 1693916"/>
                <a:gd name="connsiteY192" fmla="*/ 547544 h 1101342"/>
                <a:gd name="connsiteX193" fmla="*/ 256825 w 1693916"/>
                <a:gd name="connsiteY193" fmla="*/ 528288 h 1101342"/>
                <a:gd name="connsiteX194" fmla="*/ 247117 w 1693916"/>
                <a:gd name="connsiteY194" fmla="*/ 519244 h 1101342"/>
                <a:gd name="connsiteX195" fmla="*/ 265703 w 1693916"/>
                <a:gd name="connsiteY195" fmla="*/ 499982 h 1101342"/>
                <a:gd name="connsiteX196" fmla="*/ 275085 w 1693916"/>
                <a:gd name="connsiteY196" fmla="*/ 509358 h 1101342"/>
                <a:gd name="connsiteX197" fmla="*/ 256825 w 1693916"/>
                <a:gd name="connsiteY197" fmla="*/ 528288 h 1101342"/>
                <a:gd name="connsiteX198" fmla="*/ 1408713 w 1693916"/>
                <a:gd name="connsiteY198" fmla="*/ 518833 h 1101342"/>
                <a:gd name="connsiteX199" fmla="*/ 1394441 w 1693916"/>
                <a:gd name="connsiteY199" fmla="*/ 497215 h 1101342"/>
                <a:gd name="connsiteX200" fmla="*/ 1405183 w 1693916"/>
                <a:gd name="connsiteY200" fmla="*/ 489419 h 1101342"/>
                <a:gd name="connsiteX201" fmla="*/ 1420119 w 1693916"/>
                <a:gd name="connsiteY201" fmla="*/ 512045 h 1101342"/>
                <a:gd name="connsiteX202" fmla="*/ 1408713 w 1693916"/>
                <a:gd name="connsiteY202" fmla="*/ 518833 h 1101342"/>
                <a:gd name="connsiteX203" fmla="*/ 798687 w 1693916"/>
                <a:gd name="connsiteY203" fmla="*/ 495782 h 1101342"/>
                <a:gd name="connsiteX204" fmla="*/ 785688 w 1693916"/>
                <a:gd name="connsiteY204" fmla="*/ 493134 h 1101342"/>
                <a:gd name="connsiteX205" fmla="*/ 791687 w 1693916"/>
                <a:gd name="connsiteY205" fmla="*/ 466965 h 1101342"/>
                <a:gd name="connsiteX206" fmla="*/ 804546 w 1693916"/>
                <a:gd name="connsiteY206" fmla="*/ 470243 h 1101342"/>
                <a:gd name="connsiteX207" fmla="*/ 798687 w 1693916"/>
                <a:gd name="connsiteY207" fmla="*/ 495782 h 1101342"/>
                <a:gd name="connsiteX208" fmla="*/ 294009 w 1693916"/>
                <a:gd name="connsiteY208" fmla="*/ 491097 h 1101342"/>
                <a:gd name="connsiteX209" fmla="*/ 284965 w 1693916"/>
                <a:gd name="connsiteY209" fmla="*/ 481383 h 1101342"/>
                <a:gd name="connsiteX210" fmla="*/ 304884 w 1693916"/>
                <a:gd name="connsiteY210" fmla="*/ 463495 h 1101342"/>
                <a:gd name="connsiteX211" fmla="*/ 313569 w 1693916"/>
                <a:gd name="connsiteY211" fmla="*/ 473527 h 1101342"/>
                <a:gd name="connsiteX212" fmla="*/ 294009 w 1693916"/>
                <a:gd name="connsiteY212" fmla="*/ 491097 h 1101342"/>
                <a:gd name="connsiteX213" fmla="*/ 1378304 w 1693916"/>
                <a:gd name="connsiteY213" fmla="*/ 476871 h 1101342"/>
                <a:gd name="connsiteX214" fmla="*/ 1360561 w 1693916"/>
                <a:gd name="connsiteY214" fmla="*/ 457828 h 1101342"/>
                <a:gd name="connsiteX215" fmla="*/ 1369930 w 1693916"/>
                <a:gd name="connsiteY215" fmla="*/ 448433 h 1101342"/>
                <a:gd name="connsiteX216" fmla="*/ 1388350 w 1693916"/>
                <a:gd name="connsiteY216" fmla="*/ 468206 h 1101342"/>
                <a:gd name="connsiteX217" fmla="*/ 1378304 w 1693916"/>
                <a:gd name="connsiteY217" fmla="*/ 476871 h 1101342"/>
                <a:gd name="connsiteX218" fmla="*/ 333741 w 1693916"/>
                <a:gd name="connsiteY218" fmla="*/ 456680 h 1101342"/>
                <a:gd name="connsiteX219" fmla="*/ 325433 w 1693916"/>
                <a:gd name="connsiteY219" fmla="*/ 446336 h 1101342"/>
                <a:gd name="connsiteX220" fmla="*/ 346600 w 1693916"/>
                <a:gd name="connsiteY220" fmla="*/ 429947 h 1101342"/>
                <a:gd name="connsiteX221" fmla="*/ 354529 w 1693916"/>
                <a:gd name="connsiteY221" fmla="*/ 440590 h 1101342"/>
                <a:gd name="connsiteX222" fmla="*/ 333741 w 1693916"/>
                <a:gd name="connsiteY222" fmla="*/ 456680 h 1101342"/>
                <a:gd name="connsiteX223" fmla="*/ 811606 w 1693916"/>
                <a:gd name="connsiteY223" fmla="*/ 444989 h 1101342"/>
                <a:gd name="connsiteX224" fmla="*/ 798919 w 1693916"/>
                <a:gd name="connsiteY224" fmla="*/ 441114 h 1101342"/>
                <a:gd name="connsiteX225" fmla="*/ 807326 w 1693916"/>
                <a:gd name="connsiteY225" fmla="*/ 415641 h 1101342"/>
                <a:gd name="connsiteX226" fmla="*/ 819833 w 1693916"/>
                <a:gd name="connsiteY226" fmla="*/ 420080 h 1101342"/>
                <a:gd name="connsiteX227" fmla="*/ 811606 w 1693916"/>
                <a:gd name="connsiteY227" fmla="*/ 444989 h 1101342"/>
                <a:gd name="connsiteX228" fmla="*/ 1341458 w 1693916"/>
                <a:gd name="connsiteY228" fmla="*/ 440046 h 1101342"/>
                <a:gd name="connsiteX229" fmla="*/ 1321234 w 1693916"/>
                <a:gd name="connsiteY229" fmla="*/ 423504 h 1101342"/>
                <a:gd name="connsiteX230" fmla="*/ 1329322 w 1693916"/>
                <a:gd name="connsiteY230" fmla="*/ 412980 h 1101342"/>
                <a:gd name="connsiteX231" fmla="*/ 1350184 w 1693916"/>
                <a:gd name="connsiteY231" fmla="*/ 430040 h 1101342"/>
                <a:gd name="connsiteX232" fmla="*/ 1341458 w 1693916"/>
                <a:gd name="connsiteY232" fmla="*/ 440046 h 1101342"/>
                <a:gd name="connsiteX233" fmla="*/ 375901 w 1693916"/>
                <a:gd name="connsiteY233" fmla="*/ 425295 h 1101342"/>
                <a:gd name="connsiteX234" fmla="*/ 368370 w 1693916"/>
                <a:gd name="connsiteY234" fmla="*/ 414367 h 1101342"/>
                <a:gd name="connsiteX235" fmla="*/ 390698 w 1693916"/>
                <a:gd name="connsiteY235" fmla="*/ 399597 h 1101342"/>
                <a:gd name="connsiteX236" fmla="*/ 397811 w 1693916"/>
                <a:gd name="connsiteY236" fmla="*/ 410797 h 1101342"/>
                <a:gd name="connsiteX237" fmla="*/ 375901 w 1693916"/>
                <a:gd name="connsiteY237" fmla="*/ 425295 h 1101342"/>
                <a:gd name="connsiteX238" fmla="*/ 1300054 w 1693916"/>
                <a:gd name="connsiteY238" fmla="*/ 408157 h 1101342"/>
                <a:gd name="connsiteX239" fmla="*/ 1278052 w 1693916"/>
                <a:gd name="connsiteY239" fmla="*/ 393924 h 1101342"/>
                <a:gd name="connsiteX240" fmla="*/ 1284972 w 1693916"/>
                <a:gd name="connsiteY240" fmla="*/ 382604 h 1101342"/>
                <a:gd name="connsiteX241" fmla="*/ 1307545 w 1693916"/>
                <a:gd name="connsiteY241" fmla="*/ 397195 h 1101342"/>
                <a:gd name="connsiteX242" fmla="*/ 1300054 w 1693916"/>
                <a:gd name="connsiteY242" fmla="*/ 408157 h 1101342"/>
                <a:gd name="connsiteX243" fmla="*/ 420251 w 1693916"/>
                <a:gd name="connsiteY243" fmla="*/ 397129 h 1101342"/>
                <a:gd name="connsiteX244" fmla="*/ 413563 w 1693916"/>
                <a:gd name="connsiteY244" fmla="*/ 385663 h 1101342"/>
                <a:gd name="connsiteX245" fmla="*/ 421094 w 1693916"/>
                <a:gd name="connsiteY245" fmla="*/ 381324 h 1101342"/>
                <a:gd name="connsiteX246" fmla="*/ 436932 w 1693916"/>
                <a:gd name="connsiteY246" fmla="*/ 372585 h 1101342"/>
                <a:gd name="connsiteX247" fmla="*/ 443203 w 1693916"/>
                <a:gd name="connsiteY247" fmla="*/ 384283 h 1101342"/>
                <a:gd name="connsiteX248" fmla="*/ 427643 w 1693916"/>
                <a:gd name="connsiteY248" fmla="*/ 392862 h 1101342"/>
                <a:gd name="connsiteX249" fmla="*/ 420251 w 1693916"/>
                <a:gd name="connsiteY249" fmla="*/ 397129 h 1101342"/>
                <a:gd name="connsiteX250" fmla="*/ 829129 w 1693916"/>
                <a:gd name="connsiteY250" fmla="*/ 395543 h 1101342"/>
                <a:gd name="connsiteX251" fmla="*/ 816828 w 1693916"/>
                <a:gd name="connsiteY251" fmla="*/ 390567 h 1101342"/>
                <a:gd name="connsiteX252" fmla="*/ 827398 w 1693916"/>
                <a:gd name="connsiteY252" fmla="*/ 365917 h 1101342"/>
                <a:gd name="connsiteX253" fmla="*/ 839487 w 1693916"/>
                <a:gd name="connsiteY253" fmla="*/ 371397 h 1101342"/>
                <a:gd name="connsiteX254" fmla="*/ 829129 w 1693916"/>
                <a:gd name="connsiteY254" fmla="*/ 395543 h 1101342"/>
                <a:gd name="connsiteX255" fmla="*/ 1255352 w 1693916"/>
                <a:gd name="connsiteY255" fmla="*/ 380773 h 1101342"/>
                <a:gd name="connsiteX256" fmla="*/ 1232069 w 1693916"/>
                <a:gd name="connsiteY256" fmla="*/ 368644 h 1101342"/>
                <a:gd name="connsiteX257" fmla="*/ 1237941 w 1693916"/>
                <a:gd name="connsiteY257" fmla="*/ 356747 h 1101342"/>
                <a:gd name="connsiteX258" fmla="*/ 1261742 w 1693916"/>
                <a:gd name="connsiteY258" fmla="*/ 369141 h 1101342"/>
                <a:gd name="connsiteX259" fmla="*/ 1255352 w 1693916"/>
                <a:gd name="connsiteY259" fmla="*/ 380773 h 1101342"/>
                <a:gd name="connsiteX260" fmla="*/ 466592 w 1693916"/>
                <a:gd name="connsiteY260" fmla="*/ 372273 h 1101342"/>
                <a:gd name="connsiteX261" fmla="*/ 460746 w 1693916"/>
                <a:gd name="connsiteY261" fmla="*/ 360356 h 1101342"/>
                <a:gd name="connsiteX262" fmla="*/ 484978 w 1693916"/>
                <a:gd name="connsiteY262" fmla="*/ 348983 h 1101342"/>
                <a:gd name="connsiteX263" fmla="*/ 490406 w 1693916"/>
                <a:gd name="connsiteY263" fmla="*/ 361093 h 1101342"/>
                <a:gd name="connsiteX264" fmla="*/ 466592 w 1693916"/>
                <a:gd name="connsiteY264" fmla="*/ 372273 h 1101342"/>
                <a:gd name="connsiteX265" fmla="*/ 1208282 w 1693916"/>
                <a:gd name="connsiteY265" fmla="*/ 357490 h 1101342"/>
                <a:gd name="connsiteX266" fmla="*/ 1184056 w 1693916"/>
                <a:gd name="connsiteY266" fmla="*/ 347265 h 1101342"/>
                <a:gd name="connsiteX267" fmla="*/ 1188980 w 1693916"/>
                <a:gd name="connsiteY267" fmla="*/ 334943 h 1101342"/>
                <a:gd name="connsiteX268" fmla="*/ 1213676 w 1693916"/>
                <a:gd name="connsiteY268" fmla="*/ 345367 h 1101342"/>
                <a:gd name="connsiteX269" fmla="*/ 1208282 w 1693916"/>
                <a:gd name="connsiteY269" fmla="*/ 357490 h 1101342"/>
                <a:gd name="connsiteX270" fmla="*/ 514611 w 1693916"/>
                <a:gd name="connsiteY270" fmla="*/ 350742 h 1101342"/>
                <a:gd name="connsiteX271" fmla="*/ 509595 w 1693916"/>
                <a:gd name="connsiteY271" fmla="*/ 338453 h 1101342"/>
                <a:gd name="connsiteX272" fmla="*/ 534544 w 1693916"/>
                <a:gd name="connsiteY272" fmla="*/ 328759 h 1101342"/>
                <a:gd name="connsiteX273" fmla="*/ 539142 w 1693916"/>
                <a:gd name="connsiteY273" fmla="*/ 341207 h 1101342"/>
                <a:gd name="connsiteX274" fmla="*/ 514611 w 1693916"/>
                <a:gd name="connsiteY274" fmla="*/ 350742 h 1101342"/>
                <a:gd name="connsiteX275" fmla="*/ 850833 w 1693916"/>
                <a:gd name="connsiteY275" fmla="*/ 347696 h 1101342"/>
                <a:gd name="connsiteX276" fmla="*/ 838976 w 1693916"/>
                <a:gd name="connsiteY276" fmla="*/ 341738 h 1101342"/>
                <a:gd name="connsiteX277" fmla="*/ 851523 w 1693916"/>
                <a:gd name="connsiteY277" fmla="*/ 318030 h 1101342"/>
                <a:gd name="connsiteX278" fmla="*/ 863122 w 1693916"/>
                <a:gd name="connsiteY278" fmla="*/ 324473 h 1101342"/>
                <a:gd name="connsiteX279" fmla="*/ 850833 w 1693916"/>
                <a:gd name="connsiteY279" fmla="*/ 347696 h 1101342"/>
                <a:gd name="connsiteX280" fmla="*/ 1159459 w 1693916"/>
                <a:gd name="connsiteY280" fmla="*/ 337936 h 1101342"/>
                <a:gd name="connsiteX281" fmla="*/ 1134537 w 1693916"/>
                <a:gd name="connsiteY281" fmla="*/ 329469 h 1101342"/>
                <a:gd name="connsiteX282" fmla="*/ 1138592 w 1693916"/>
                <a:gd name="connsiteY282" fmla="*/ 316836 h 1101342"/>
                <a:gd name="connsiteX283" fmla="*/ 1163938 w 1693916"/>
                <a:gd name="connsiteY283" fmla="*/ 325455 h 1101342"/>
                <a:gd name="connsiteX284" fmla="*/ 1159459 w 1693916"/>
                <a:gd name="connsiteY284" fmla="*/ 337936 h 1101342"/>
                <a:gd name="connsiteX285" fmla="*/ 563964 w 1693916"/>
                <a:gd name="connsiteY285" fmla="*/ 332495 h 1101342"/>
                <a:gd name="connsiteX286" fmla="*/ 559777 w 1693916"/>
                <a:gd name="connsiteY286" fmla="*/ 319908 h 1101342"/>
                <a:gd name="connsiteX287" fmla="*/ 585283 w 1693916"/>
                <a:gd name="connsiteY287" fmla="*/ 311859 h 1101342"/>
                <a:gd name="connsiteX288" fmla="*/ 589079 w 1693916"/>
                <a:gd name="connsiteY288" fmla="*/ 324572 h 1101342"/>
                <a:gd name="connsiteX289" fmla="*/ 563964 w 1693916"/>
                <a:gd name="connsiteY289" fmla="*/ 332495 h 1101342"/>
                <a:gd name="connsiteX290" fmla="*/ 1109337 w 1693916"/>
                <a:gd name="connsiteY290" fmla="*/ 321825 h 1101342"/>
                <a:gd name="connsiteX291" fmla="*/ 1083904 w 1693916"/>
                <a:gd name="connsiteY291" fmla="*/ 314984 h 1101342"/>
                <a:gd name="connsiteX292" fmla="*/ 1087155 w 1693916"/>
                <a:gd name="connsiteY292" fmla="*/ 302118 h 1101342"/>
                <a:gd name="connsiteX293" fmla="*/ 1112993 w 1693916"/>
                <a:gd name="connsiteY293" fmla="*/ 309065 h 1101342"/>
                <a:gd name="connsiteX294" fmla="*/ 1109337 w 1693916"/>
                <a:gd name="connsiteY294" fmla="*/ 321825 h 1101342"/>
                <a:gd name="connsiteX295" fmla="*/ 614439 w 1693916"/>
                <a:gd name="connsiteY295" fmla="*/ 317426 h 1101342"/>
                <a:gd name="connsiteX296" fmla="*/ 611028 w 1693916"/>
                <a:gd name="connsiteY296" fmla="*/ 304600 h 1101342"/>
                <a:gd name="connsiteX297" fmla="*/ 636979 w 1693916"/>
                <a:gd name="connsiteY297" fmla="*/ 298137 h 1101342"/>
                <a:gd name="connsiteX298" fmla="*/ 639985 w 1693916"/>
                <a:gd name="connsiteY298" fmla="*/ 311063 h 1101342"/>
                <a:gd name="connsiteX299" fmla="*/ 614439 w 1693916"/>
                <a:gd name="connsiteY299" fmla="*/ 317426 h 1101342"/>
                <a:gd name="connsiteX300" fmla="*/ 1058272 w 1693916"/>
                <a:gd name="connsiteY300" fmla="*/ 308926 h 1101342"/>
                <a:gd name="connsiteX301" fmla="*/ 1032454 w 1693916"/>
                <a:gd name="connsiteY301" fmla="*/ 303631 h 1101342"/>
                <a:gd name="connsiteX302" fmla="*/ 1034929 w 1693916"/>
                <a:gd name="connsiteY302" fmla="*/ 290593 h 1101342"/>
                <a:gd name="connsiteX303" fmla="*/ 1061132 w 1693916"/>
                <a:gd name="connsiteY303" fmla="*/ 295967 h 1101342"/>
                <a:gd name="connsiteX304" fmla="*/ 1058272 w 1693916"/>
                <a:gd name="connsiteY304" fmla="*/ 308926 h 1101342"/>
                <a:gd name="connsiteX305" fmla="*/ 665736 w 1693916"/>
                <a:gd name="connsiteY305" fmla="*/ 305469 h 1101342"/>
                <a:gd name="connsiteX306" fmla="*/ 663108 w 1693916"/>
                <a:gd name="connsiteY306" fmla="*/ 292464 h 1101342"/>
                <a:gd name="connsiteX307" fmla="*/ 689397 w 1693916"/>
                <a:gd name="connsiteY307" fmla="*/ 287554 h 1101342"/>
                <a:gd name="connsiteX308" fmla="*/ 691640 w 1693916"/>
                <a:gd name="connsiteY308" fmla="*/ 300632 h 1101342"/>
                <a:gd name="connsiteX309" fmla="*/ 665736 w 1693916"/>
                <a:gd name="connsiteY309" fmla="*/ 305469 h 1101342"/>
                <a:gd name="connsiteX310" fmla="*/ 876319 w 1693916"/>
                <a:gd name="connsiteY310" fmla="*/ 301747 h 1101342"/>
                <a:gd name="connsiteX311" fmla="*/ 864980 w 1693916"/>
                <a:gd name="connsiteY311" fmla="*/ 294853 h 1101342"/>
                <a:gd name="connsiteX312" fmla="*/ 878177 w 1693916"/>
                <a:gd name="connsiteY312" fmla="*/ 274018 h 1101342"/>
                <a:gd name="connsiteX313" fmla="*/ 902310 w 1693916"/>
                <a:gd name="connsiteY313" fmla="*/ 274914 h 1101342"/>
                <a:gd name="connsiteX314" fmla="*/ 901653 w 1693916"/>
                <a:gd name="connsiteY314" fmla="*/ 288171 h 1101342"/>
                <a:gd name="connsiteX315" fmla="*/ 885237 w 1693916"/>
                <a:gd name="connsiteY315" fmla="*/ 287494 h 1101342"/>
                <a:gd name="connsiteX316" fmla="*/ 876319 w 1693916"/>
                <a:gd name="connsiteY316" fmla="*/ 301747 h 1101342"/>
                <a:gd name="connsiteX317" fmla="*/ 1006497 w 1693916"/>
                <a:gd name="connsiteY317" fmla="*/ 299079 h 1101342"/>
                <a:gd name="connsiteX318" fmla="*/ 980407 w 1693916"/>
                <a:gd name="connsiteY318" fmla="*/ 295264 h 1101342"/>
                <a:gd name="connsiteX319" fmla="*/ 982145 w 1693916"/>
                <a:gd name="connsiteY319" fmla="*/ 282113 h 1101342"/>
                <a:gd name="connsiteX320" fmla="*/ 1008593 w 1693916"/>
                <a:gd name="connsiteY320" fmla="*/ 285981 h 1101342"/>
                <a:gd name="connsiteX321" fmla="*/ 1006497 w 1693916"/>
                <a:gd name="connsiteY321" fmla="*/ 299079 h 1101342"/>
                <a:gd name="connsiteX322" fmla="*/ 717664 w 1693916"/>
                <a:gd name="connsiteY322" fmla="*/ 296538 h 1101342"/>
                <a:gd name="connsiteX323" fmla="*/ 715786 w 1693916"/>
                <a:gd name="connsiteY323" fmla="*/ 283400 h 1101342"/>
                <a:gd name="connsiteX324" fmla="*/ 742300 w 1693916"/>
                <a:gd name="connsiteY324" fmla="*/ 279997 h 1101342"/>
                <a:gd name="connsiteX325" fmla="*/ 743807 w 1693916"/>
                <a:gd name="connsiteY325" fmla="*/ 293181 h 1101342"/>
                <a:gd name="connsiteX326" fmla="*/ 717664 w 1693916"/>
                <a:gd name="connsiteY326" fmla="*/ 296538 h 1101342"/>
                <a:gd name="connsiteX327" fmla="*/ 954224 w 1693916"/>
                <a:gd name="connsiteY327" fmla="*/ 292186 h 1101342"/>
                <a:gd name="connsiteX328" fmla="*/ 927968 w 1693916"/>
                <a:gd name="connsiteY328" fmla="*/ 289823 h 1101342"/>
                <a:gd name="connsiteX329" fmla="*/ 928977 w 1693916"/>
                <a:gd name="connsiteY329" fmla="*/ 276593 h 1101342"/>
                <a:gd name="connsiteX330" fmla="*/ 955598 w 1693916"/>
                <a:gd name="connsiteY330" fmla="*/ 278988 h 1101342"/>
                <a:gd name="connsiteX331" fmla="*/ 954224 w 1693916"/>
                <a:gd name="connsiteY331" fmla="*/ 292186 h 1101342"/>
                <a:gd name="connsiteX332" fmla="*/ 770029 w 1693916"/>
                <a:gd name="connsiteY332" fmla="*/ 290553 h 1101342"/>
                <a:gd name="connsiteX333" fmla="*/ 768888 w 1693916"/>
                <a:gd name="connsiteY333" fmla="*/ 277336 h 1101342"/>
                <a:gd name="connsiteX334" fmla="*/ 795542 w 1693916"/>
                <a:gd name="connsiteY334" fmla="*/ 275398 h 1101342"/>
                <a:gd name="connsiteX335" fmla="*/ 796318 w 1693916"/>
                <a:gd name="connsiteY335" fmla="*/ 288642 h 1101342"/>
                <a:gd name="connsiteX336" fmla="*/ 770029 w 1693916"/>
                <a:gd name="connsiteY336" fmla="*/ 290553 h 1101342"/>
                <a:gd name="connsiteX337" fmla="*/ 822660 w 1693916"/>
                <a:gd name="connsiteY337" fmla="*/ 287461 h 1101342"/>
                <a:gd name="connsiteX338" fmla="*/ 822235 w 1693916"/>
                <a:gd name="connsiteY338" fmla="*/ 274197 h 1101342"/>
                <a:gd name="connsiteX339" fmla="*/ 848949 w 1693916"/>
                <a:gd name="connsiteY339" fmla="*/ 273713 h 1101342"/>
                <a:gd name="connsiteX340" fmla="*/ 849015 w 1693916"/>
                <a:gd name="connsiteY340" fmla="*/ 286983 h 1101342"/>
                <a:gd name="connsiteX341" fmla="*/ 822660 w 1693916"/>
                <a:gd name="connsiteY341" fmla="*/ 287461 h 1101342"/>
                <a:gd name="connsiteX342" fmla="*/ 905408 w 1693916"/>
                <a:gd name="connsiteY342" fmla="*/ 257967 h 1101342"/>
                <a:gd name="connsiteX343" fmla="*/ 894653 w 1693916"/>
                <a:gd name="connsiteY343" fmla="*/ 250191 h 1101342"/>
                <a:gd name="connsiteX344" fmla="*/ 910829 w 1693916"/>
                <a:gd name="connsiteY344" fmla="*/ 228786 h 1101342"/>
                <a:gd name="connsiteX345" fmla="*/ 921247 w 1693916"/>
                <a:gd name="connsiteY345" fmla="*/ 237007 h 1101342"/>
                <a:gd name="connsiteX346" fmla="*/ 905408 w 1693916"/>
                <a:gd name="connsiteY346" fmla="*/ 257967 h 1101342"/>
                <a:gd name="connsiteX347" fmla="*/ 937941 w 1693916"/>
                <a:gd name="connsiteY347" fmla="*/ 216756 h 1101342"/>
                <a:gd name="connsiteX348" fmla="*/ 927895 w 1693916"/>
                <a:gd name="connsiteY348" fmla="*/ 208090 h 1101342"/>
                <a:gd name="connsiteX349" fmla="*/ 945923 w 1693916"/>
                <a:gd name="connsiteY349" fmla="*/ 188171 h 1101342"/>
                <a:gd name="connsiteX350" fmla="*/ 955538 w 1693916"/>
                <a:gd name="connsiteY350" fmla="*/ 197308 h 1101342"/>
                <a:gd name="connsiteX351" fmla="*/ 937941 w 1693916"/>
                <a:gd name="connsiteY351" fmla="*/ 216756 h 1101342"/>
                <a:gd name="connsiteX352" fmla="*/ 974077 w 1693916"/>
                <a:gd name="connsiteY352" fmla="*/ 178762 h 1101342"/>
                <a:gd name="connsiteX353" fmla="*/ 964927 w 1693916"/>
                <a:gd name="connsiteY353" fmla="*/ 169154 h 1101342"/>
                <a:gd name="connsiteX354" fmla="*/ 984786 w 1693916"/>
                <a:gd name="connsiteY354" fmla="*/ 151100 h 1101342"/>
                <a:gd name="connsiteX355" fmla="*/ 993485 w 1693916"/>
                <a:gd name="connsiteY355" fmla="*/ 161132 h 1101342"/>
                <a:gd name="connsiteX356" fmla="*/ 974077 w 1693916"/>
                <a:gd name="connsiteY356" fmla="*/ 178762 h 1101342"/>
                <a:gd name="connsiteX357" fmla="*/ 1013696 w 1693916"/>
                <a:gd name="connsiteY357" fmla="*/ 144431 h 1101342"/>
                <a:gd name="connsiteX358" fmla="*/ 1005481 w 1693916"/>
                <a:gd name="connsiteY358" fmla="*/ 134007 h 1101342"/>
                <a:gd name="connsiteX359" fmla="*/ 1026947 w 1693916"/>
                <a:gd name="connsiteY359" fmla="*/ 117897 h 1101342"/>
                <a:gd name="connsiteX360" fmla="*/ 1034670 w 1693916"/>
                <a:gd name="connsiteY360" fmla="*/ 128693 h 1101342"/>
                <a:gd name="connsiteX361" fmla="*/ 1013696 w 1693916"/>
                <a:gd name="connsiteY361" fmla="*/ 144431 h 1101342"/>
                <a:gd name="connsiteX362" fmla="*/ 1056361 w 1693916"/>
                <a:gd name="connsiteY362" fmla="*/ 113942 h 1101342"/>
                <a:gd name="connsiteX363" fmla="*/ 1049142 w 1693916"/>
                <a:gd name="connsiteY363" fmla="*/ 102802 h 1101342"/>
                <a:gd name="connsiteX364" fmla="*/ 1072000 w 1693916"/>
                <a:gd name="connsiteY364" fmla="*/ 88728 h 1101342"/>
                <a:gd name="connsiteX365" fmla="*/ 1078702 w 1693916"/>
                <a:gd name="connsiteY365" fmla="*/ 100187 h 1101342"/>
                <a:gd name="connsiteX366" fmla="*/ 1056361 w 1693916"/>
                <a:gd name="connsiteY366" fmla="*/ 113942 h 1101342"/>
                <a:gd name="connsiteX367" fmla="*/ 1101646 w 1693916"/>
                <a:gd name="connsiteY367" fmla="*/ 87441 h 1101342"/>
                <a:gd name="connsiteX368" fmla="*/ 1095462 w 1693916"/>
                <a:gd name="connsiteY368" fmla="*/ 75697 h 1101342"/>
                <a:gd name="connsiteX369" fmla="*/ 1119469 w 1693916"/>
                <a:gd name="connsiteY369" fmla="*/ 63720 h 1101342"/>
                <a:gd name="connsiteX370" fmla="*/ 1125135 w 1693916"/>
                <a:gd name="connsiteY370" fmla="*/ 75723 h 1101342"/>
                <a:gd name="connsiteX371" fmla="*/ 1101646 w 1693916"/>
                <a:gd name="connsiteY371" fmla="*/ 87441 h 1101342"/>
                <a:gd name="connsiteX372" fmla="*/ 1149135 w 1693916"/>
                <a:gd name="connsiteY372" fmla="*/ 65034 h 1101342"/>
                <a:gd name="connsiteX373" fmla="*/ 1143993 w 1693916"/>
                <a:gd name="connsiteY373" fmla="*/ 52798 h 1101342"/>
                <a:gd name="connsiteX374" fmla="*/ 1168935 w 1693916"/>
                <a:gd name="connsiteY374" fmla="*/ 42925 h 1101342"/>
                <a:gd name="connsiteX375" fmla="*/ 1173559 w 1693916"/>
                <a:gd name="connsiteY375" fmla="*/ 55366 h 1101342"/>
                <a:gd name="connsiteX376" fmla="*/ 1149135 w 1693916"/>
                <a:gd name="connsiteY376" fmla="*/ 65034 h 1101342"/>
                <a:gd name="connsiteX377" fmla="*/ 1689491 w 1693916"/>
                <a:gd name="connsiteY377" fmla="*/ 61583 h 1101342"/>
                <a:gd name="connsiteX378" fmla="*/ 1664523 w 1693916"/>
                <a:gd name="connsiteY378" fmla="*/ 53150 h 1101342"/>
                <a:gd name="connsiteX379" fmla="*/ 1668577 w 1693916"/>
                <a:gd name="connsiteY379" fmla="*/ 40516 h 1101342"/>
                <a:gd name="connsiteX380" fmla="*/ 1693917 w 1693916"/>
                <a:gd name="connsiteY380" fmla="*/ 49083 h 1101342"/>
                <a:gd name="connsiteX381" fmla="*/ 1689491 w 1693916"/>
                <a:gd name="connsiteY381" fmla="*/ 61583 h 1101342"/>
                <a:gd name="connsiteX382" fmla="*/ 1198355 w 1693916"/>
                <a:gd name="connsiteY382" fmla="*/ 46734 h 1101342"/>
                <a:gd name="connsiteX383" fmla="*/ 1194248 w 1693916"/>
                <a:gd name="connsiteY383" fmla="*/ 34113 h 1101342"/>
                <a:gd name="connsiteX384" fmla="*/ 1219913 w 1693916"/>
                <a:gd name="connsiteY384" fmla="*/ 26337 h 1101342"/>
                <a:gd name="connsiteX385" fmla="*/ 1223503 w 1693916"/>
                <a:gd name="connsiteY385" fmla="*/ 39110 h 1101342"/>
                <a:gd name="connsiteX386" fmla="*/ 1198355 w 1693916"/>
                <a:gd name="connsiteY386" fmla="*/ 46734 h 1101342"/>
                <a:gd name="connsiteX387" fmla="*/ 1639322 w 1693916"/>
                <a:gd name="connsiteY387" fmla="*/ 45480 h 1101342"/>
                <a:gd name="connsiteX388" fmla="*/ 1613902 w 1693916"/>
                <a:gd name="connsiteY388" fmla="*/ 38586 h 1101342"/>
                <a:gd name="connsiteX389" fmla="*/ 1617167 w 1693916"/>
                <a:gd name="connsiteY389" fmla="*/ 25726 h 1101342"/>
                <a:gd name="connsiteX390" fmla="*/ 1642991 w 1693916"/>
                <a:gd name="connsiteY390" fmla="*/ 32727 h 1101342"/>
                <a:gd name="connsiteX391" fmla="*/ 1639322 w 1693916"/>
                <a:gd name="connsiteY391" fmla="*/ 45480 h 1101342"/>
                <a:gd name="connsiteX392" fmla="*/ 1248949 w 1693916"/>
                <a:gd name="connsiteY392" fmla="*/ 32488 h 1101342"/>
                <a:gd name="connsiteX393" fmla="*/ 1245864 w 1693916"/>
                <a:gd name="connsiteY393" fmla="*/ 19582 h 1101342"/>
                <a:gd name="connsiteX394" fmla="*/ 1272047 w 1693916"/>
                <a:gd name="connsiteY394" fmla="*/ 13856 h 1101342"/>
                <a:gd name="connsiteX395" fmla="*/ 1274641 w 1693916"/>
                <a:gd name="connsiteY395" fmla="*/ 26874 h 1101342"/>
                <a:gd name="connsiteX396" fmla="*/ 1248949 w 1693916"/>
                <a:gd name="connsiteY396" fmla="*/ 32488 h 1101342"/>
                <a:gd name="connsiteX397" fmla="*/ 1588263 w 1693916"/>
                <a:gd name="connsiteY397" fmla="*/ 32488 h 1101342"/>
                <a:gd name="connsiteX398" fmla="*/ 1562459 w 1693916"/>
                <a:gd name="connsiteY398" fmla="*/ 27206 h 1101342"/>
                <a:gd name="connsiteX399" fmla="*/ 1564921 w 1693916"/>
                <a:gd name="connsiteY399" fmla="*/ 14161 h 1101342"/>
                <a:gd name="connsiteX400" fmla="*/ 1591136 w 1693916"/>
                <a:gd name="connsiteY400" fmla="*/ 19536 h 1101342"/>
                <a:gd name="connsiteX401" fmla="*/ 1588263 w 1693916"/>
                <a:gd name="connsiteY401" fmla="*/ 32488 h 1101342"/>
                <a:gd name="connsiteX402" fmla="*/ 1536502 w 1693916"/>
                <a:gd name="connsiteY402" fmla="*/ 22734 h 1101342"/>
                <a:gd name="connsiteX403" fmla="*/ 1510419 w 1693916"/>
                <a:gd name="connsiteY403" fmla="*/ 19111 h 1101342"/>
                <a:gd name="connsiteX404" fmla="*/ 1512024 w 1693916"/>
                <a:gd name="connsiteY404" fmla="*/ 5940 h 1101342"/>
                <a:gd name="connsiteX405" fmla="*/ 1538532 w 1693916"/>
                <a:gd name="connsiteY405" fmla="*/ 9623 h 1101342"/>
                <a:gd name="connsiteX406" fmla="*/ 1536502 w 1693916"/>
                <a:gd name="connsiteY406" fmla="*/ 22734 h 1101342"/>
                <a:gd name="connsiteX407" fmla="*/ 1300532 w 1693916"/>
                <a:gd name="connsiteY407" fmla="*/ 22236 h 1101342"/>
                <a:gd name="connsiteX408" fmla="*/ 1298448 w 1693916"/>
                <a:gd name="connsiteY408" fmla="*/ 9132 h 1101342"/>
                <a:gd name="connsiteX409" fmla="*/ 1324989 w 1693916"/>
                <a:gd name="connsiteY409" fmla="*/ 5403 h 1101342"/>
                <a:gd name="connsiteX410" fmla="*/ 1326582 w 1693916"/>
                <a:gd name="connsiteY410" fmla="*/ 18574 h 1101342"/>
                <a:gd name="connsiteX411" fmla="*/ 1300532 w 1693916"/>
                <a:gd name="connsiteY411" fmla="*/ 22236 h 1101342"/>
                <a:gd name="connsiteX412" fmla="*/ 1484229 w 1693916"/>
                <a:gd name="connsiteY412" fmla="*/ 16351 h 1101342"/>
                <a:gd name="connsiteX413" fmla="*/ 1457980 w 1693916"/>
                <a:gd name="connsiteY413" fmla="*/ 14453 h 1101342"/>
                <a:gd name="connsiteX414" fmla="*/ 1458703 w 1693916"/>
                <a:gd name="connsiteY414" fmla="*/ 1202 h 1101342"/>
                <a:gd name="connsiteX415" fmla="*/ 1485404 w 1693916"/>
                <a:gd name="connsiteY415" fmla="*/ 3133 h 1101342"/>
                <a:gd name="connsiteX416" fmla="*/ 1484229 w 1693916"/>
                <a:gd name="connsiteY416" fmla="*/ 16351 h 1101342"/>
                <a:gd name="connsiteX417" fmla="*/ 1352765 w 1693916"/>
                <a:gd name="connsiteY417" fmla="*/ 15893 h 1101342"/>
                <a:gd name="connsiteX418" fmla="*/ 1351650 w 1693916"/>
                <a:gd name="connsiteY418" fmla="*/ 2669 h 1101342"/>
                <a:gd name="connsiteX419" fmla="*/ 1378377 w 1693916"/>
                <a:gd name="connsiteY419" fmla="*/ 891 h 1101342"/>
                <a:gd name="connsiteX420" fmla="*/ 1379027 w 1693916"/>
                <a:gd name="connsiteY420" fmla="*/ 14148 h 1101342"/>
                <a:gd name="connsiteX421" fmla="*/ 1352765 w 1693916"/>
                <a:gd name="connsiteY421" fmla="*/ 15893 h 1101342"/>
                <a:gd name="connsiteX422" fmla="*/ 1431671 w 1693916"/>
                <a:gd name="connsiteY422" fmla="*/ 13445 h 1101342"/>
                <a:gd name="connsiteX423" fmla="*/ 1405336 w 1693916"/>
                <a:gd name="connsiteY423" fmla="*/ 13338 h 1101342"/>
                <a:gd name="connsiteX424" fmla="*/ 1405157 w 1693916"/>
                <a:gd name="connsiteY424" fmla="*/ 68 h 1101342"/>
                <a:gd name="connsiteX425" fmla="*/ 1431956 w 1693916"/>
                <a:gd name="connsiteY425" fmla="*/ 174 h 1101342"/>
                <a:gd name="connsiteX426" fmla="*/ 1431671 w 1693916"/>
                <a:gd name="connsiteY426" fmla="*/ 13445 h 110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693916" h="1101342">
                  <a:moveTo>
                    <a:pt x="13217" y="1101343"/>
                  </a:moveTo>
                  <a:lnTo>
                    <a:pt x="0" y="1100115"/>
                  </a:lnTo>
                  <a:cubicBezTo>
                    <a:pt x="564" y="1094044"/>
                    <a:pt x="1480" y="1085007"/>
                    <a:pt x="2933" y="1073435"/>
                  </a:cubicBezTo>
                  <a:lnTo>
                    <a:pt x="16097" y="1075094"/>
                  </a:lnTo>
                  <a:cubicBezTo>
                    <a:pt x="14671" y="1086480"/>
                    <a:pt x="13768" y="1095371"/>
                    <a:pt x="13217" y="1101343"/>
                  </a:cubicBezTo>
                  <a:close/>
                  <a:moveTo>
                    <a:pt x="19766" y="1048911"/>
                  </a:moveTo>
                  <a:lnTo>
                    <a:pt x="6649" y="1046900"/>
                  </a:lnTo>
                  <a:cubicBezTo>
                    <a:pt x="7896" y="1038759"/>
                    <a:pt x="9342" y="1029934"/>
                    <a:pt x="11034" y="1020499"/>
                  </a:cubicBezTo>
                  <a:lnTo>
                    <a:pt x="24099" y="1022841"/>
                  </a:lnTo>
                  <a:cubicBezTo>
                    <a:pt x="22440" y="1032157"/>
                    <a:pt x="21001" y="1040869"/>
                    <a:pt x="19766" y="1048911"/>
                  </a:cubicBezTo>
                  <a:close/>
                  <a:moveTo>
                    <a:pt x="29076" y="996870"/>
                  </a:moveTo>
                  <a:lnTo>
                    <a:pt x="16064" y="994243"/>
                  </a:lnTo>
                  <a:cubicBezTo>
                    <a:pt x="17763" y="985862"/>
                    <a:pt x="19634" y="977137"/>
                    <a:pt x="21684" y="968093"/>
                  </a:cubicBezTo>
                  <a:lnTo>
                    <a:pt x="34629" y="971033"/>
                  </a:lnTo>
                  <a:cubicBezTo>
                    <a:pt x="32592" y="979970"/>
                    <a:pt x="30748" y="988590"/>
                    <a:pt x="29076" y="996870"/>
                  </a:cubicBezTo>
                  <a:close/>
                  <a:moveTo>
                    <a:pt x="1166805" y="996632"/>
                  </a:moveTo>
                  <a:lnTo>
                    <a:pt x="1166400" y="983368"/>
                  </a:lnTo>
                  <a:cubicBezTo>
                    <a:pt x="1175099" y="983102"/>
                    <a:pt x="1183817" y="982472"/>
                    <a:pt x="1192317" y="981503"/>
                  </a:cubicBezTo>
                  <a:lnTo>
                    <a:pt x="1193824" y="994688"/>
                  </a:lnTo>
                  <a:cubicBezTo>
                    <a:pt x="1184959" y="995703"/>
                    <a:pt x="1175868" y="996353"/>
                    <a:pt x="1166805" y="996632"/>
                  </a:cubicBezTo>
                  <a:close/>
                  <a:moveTo>
                    <a:pt x="1139739" y="996373"/>
                  </a:moveTo>
                  <a:cubicBezTo>
                    <a:pt x="1130789" y="995928"/>
                    <a:pt x="1121731" y="995132"/>
                    <a:pt x="1112807" y="994004"/>
                  </a:cubicBezTo>
                  <a:lnTo>
                    <a:pt x="1114466" y="980840"/>
                  </a:lnTo>
                  <a:cubicBezTo>
                    <a:pt x="1123058" y="981928"/>
                    <a:pt x="1131784" y="982691"/>
                    <a:pt x="1140396" y="983122"/>
                  </a:cubicBezTo>
                  <a:lnTo>
                    <a:pt x="1139739" y="996373"/>
                  </a:lnTo>
                  <a:close/>
                  <a:moveTo>
                    <a:pt x="1220590" y="990461"/>
                  </a:moveTo>
                  <a:lnTo>
                    <a:pt x="1217949" y="977456"/>
                  </a:lnTo>
                  <a:cubicBezTo>
                    <a:pt x="1226429" y="975731"/>
                    <a:pt x="1234896" y="973607"/>
                    <a:pt x="1243104" y="971146"/>
                  </a:cubicBezTo>
                  <a:lnTo>
                    <a:pt x="1246912" y="983859"/>
                  </a:lnTo>
                  <a:cubicBezTo>
                    <a:pt x="1238320" y="986433"/>
                    <a:pt x="1229462" y="988656"/>
                    <a:pt x="1220590" y="990461"/>
                  </a:cubicBezTo>
                  <a:close/>
                  <a:moveTo>
                    <a:pt x="1086127" y="989618"/>
                  </a:moveTo>
                  <a:cubicBezTo>
                    <a:pt x="1077381" y="987847"/>
                    <a:pt x="1068550" y="985716"/>
                    <a:pt x="1059858" y="983288"/>
                  </a:cubicBezTo>
                  <a:lnTo>
                    <a:pt x="1063427" y="970509"/>
                  </a:lnTo>
                  <a:cubicBezTo>
                    <a:pt x="1071808" y="972851"/>
                    <a:pt x="1080327" y="974901"/>
                    <a:pt x="1088754" y="976606"/>
                  </a:cubicBezTo>
                  <a:lnTo>
                    <a:pt x="1086127" y="989618"/>
                  </a:lnTo>
                  <a:close/>
                  <a:moveTo>
                    <a:pt x="1034126" y="975107"/>
                  </a:moveTo>
                  <a:cubicBezTo>
                    <a:pt x="1025679" y="972081"/>
                    <a:pt x="1017239" y="968730"/>
                    <a:pt x="1009038" y="965127"/>
                  </a:cubicBezTo>
                  <a:lnTo>
                    <a:pt x="1014366" y="952978"/>
                  </a:lnTo>
                  <a:cubicBezTo>
                    <a:pt x="1022289" y="956448"/>
                    <a:pt x="1030443" y="959693"/>
                    <a:pt x="1038598" y="962613"/>
                  </a:cubicBezTo>
                  <a:lnTo>
                    <a:pt x="1034126" y="975107"/>
                  </a:lnTo>
                  <a:close/>
                  <a:moveTo>
                    <a:pt x="1272531" y="974828"/>
                  </a:moveTo>
                  <a:lnTo>
                    <a:pt x="1267528" y="962533"/>
                  </a:lnTo>
                  <a:cubicBezTo>
                    <a:pt x="1275364" y="959341"/>
                    <a:pt x="1283094" y="955752"/>
                    <a:pt x="1290506" y="951857"/>
                  </a:cubicBezTo>
                  <a:lnTo>
                    <a:pt x="1297234" y="963316"/>
                  </a:lnTo>
                  <a:cubicBezTo>
                    <a:pt x="1288887" y="967695"/>
                    <a:pt x="1280759" y="971471"/>
                    <a:pt x="1272531" y="974828"/>
                  </a:cubicBezTo>
                  <a:close/>
                  <a:moveTo>
                    <a:pt x="984700" y="953423"/>
                  </a:moveTo>
                  <a:cubicBezTo>
                    <a:pt x="976777" y="949269"/>
                    <a:pt x="968881" y="944770"/>
                    <a:pt x="961244" y="940053"/>
                  </a:cubicBezTo>
                  <a:lnTo>
                    <a:pt x="968205" y="928759"/>
                  </a:lnTo>
                  <a:cubicBezTo>
                    <a:pt x="975590" y="933311"/>
                    <a:pt x="983220" y="937651"/>
                    <a:pt x="990871" y="941665"/>
                  </a:cubicBezTo>
                  <a:lnTo>
                    <a:pt x="984700" y="953423"/>
                  </a:lnTo>
                  <a:close/>
                  <a:moveTo>
                    <a:pt x="1320517" y="949229"/>
                  </a:moveTo>
                  <a:lnTo>
                    <a:pt x="1313013" y="938281"/>
                  </a:lnTo>
                  <a:cubicBezTo>
                    <a:pt x="1320000" y="933497"/>
                    <a:pt x="1326887" y="928215"/>
                    <a:pt x="1333483" y="922575"/>
                  </a:cubicBezTo>
                  <a:lnTo>
                    <a:pt x="1342102" y="932668"/>
                  </a:lnTo>
                  <a:cubicBezTo>
                    <a:pt x="1335148" y="938606"/>
                    <a:pt x="1327882" y="944180"/>
                    <a:pt x="1320517" y="949229"/>
                  </a:cubicBezTo>
                  <a:close/>
                  <a:moveTo>
                    <a:pt x="40774" y="945328"/>
                  </a:moveTo>
                  <a:lnTo>
                    <a:pt x="27908" y="942096"/>
                  </a:lnTo>
                  <a:cubicBezTo>
                    <a:pt x="30018" y="933690"/>
                    <a:pt x="32287" y="925070"/>
                    <a:pt x="34716" y="916252"/>
                  </a:cubicBezTo>
                  <a:lnTo>
                    <a:pt x="47508" y="919782"/>
                  </a:lnTo>
                  <a:cubicBezTo>
                    <a:pt x="45100" y="928494"/>
                    <a:pt x="42857" y="937014"/>
                    <a:pt x="40774" y="945328"/>
                  </a:cubicBezTo>
                  <a:close/>
                  <a:moveTo>
                    <a:pt x="938770" y="925097"/>
                  </a:moveTo>
                  <a:cubicBezTo>
                    <a:pt x="931485" y="919875"/>
                    <a:pt x="924286" y="914328"/>
                    <a:pt x="917378" y="908602"/>
                  </a:cubicBezTo>
                  <a:lnTo>
                    <a:pt x="925838" y="898383"/>
                  </a:lnTo>
                  <a:cubicBezTo>
                    <a:pt x="932513" y="903910"/>
                    <a:pt x="939467" y="909272"/>
                    <a:pt x="946487" y="914308"/>
                  </a:cubicBezTo>
                  <a:lnTo>
                    <a:pt x="938770" y="925097"/>
                  </a:lnTo>
                  <a:close/>
                  <a:moveTo>
                    <a:pt x="1361842" y="914009"/>
                  </a:moveTo>
                  <a:lnTo>
                    <a:pt x="1352280" y="904813"/>
                  </a:lnTo>
                  <a:cubicBezTo>
                    <a:pt x="1358146" y="898708"/>
                    <a:pt x="1363892" y="892153"/>
                    <a:pt x="1369359" y="885325"/>
                  </a:cubicBezTo>
                  <a:lnTo>
                    <a:pt x="1379717" y="893619"/>
                  </a:lnTo>
                  <a:cubicBezTo>
                    <a:pt x="1373997" y="900759"/>
                    <a:pt x="1367986" y="907620"/>
                    <a:pt x="1361842" y="914009"/>
                  </a:cubicBezTo>
                  <a:close/>
                  <a:moveTo>
                    <a:pt x="54827" y="894395"/>
                  </a:moveTo>
                  <a:lnTo>
                    <a:pt x="42114" y="890574"/>
                  </a:lnTo>
                  <a:cubicBezTo>
                    <a:pt x="44635" y="882207"/>
                    <a:pt x="47290" y="873700"/>
                    <a:pt x="50110" y="865074"/>
                  </a:cubicBezTo>
                  <a:lnTo>
                    <a:pt x="62717" y="869195"/>
                  </a:lnTo>
                  <a:cubicBezTo>
                    <a:pt x="59936" y="877714"/>
                    <a:pt x="57309" y="886121"/>
                    <a:pt x="54827" y="894395"/>
                  </a:cubicBezTo>
                  <a:close/>
                  <a:moveTo>
                    <a:pt x="897214" y="890660"/>
                  </a:moveTo>
                  <a:cubicBezTo>
                    <a:pt x="890758" y="884502"/>
                    <a:pt x="884414" y="878006"/>
                    <a:pt x="878350" y="871338"/>
                  </a:cubicBezTo>
                  <a:lnTo>
                    <a:pt x="888163" y="862407"/>
                  </a:lnTo>
                  <a:cubicBezTo>
                    <a:pt x="894022" y="868843"/>
                    <a:pt x="900153" y="875120"/>
                    <a:pt x="906377" y="881059"/>
                  </a:cubicBezTo>
                  <a:lnTo>
                    <a:pt x="897214" y="890660"/>
                  </a:lnTo>
                  <a:close/>
                  <a:moveTo>
                    <a:pt x="1395728" y="871782"/>
                  </a:moveTo>
                  <a:lnTo>
                    <a:pt x="1384713" y="864384"/>
                  </a:lnTo>
                  <a:cubicBezTo>
                    <a:pt x="1389444" y="857344"/>
                    <a:pt x="1394029" y="849893"/>
                    <a:pt x="1398349" y="842236"/>
                  </a:cubicBezTo>
                  <a:lnTo>
                    <a:pt x="1409908" y="848751"/>
                  </a:lnTo>
                  <a:cubicBezTo>
                    <a:pt x="1405415" y="856707"/>
                    <a:pt x="1400645" y="864457"/>
                    <a:pt x="1395728" y="871782"/>
                  </a:cubicBezTo>
                  <a:close/>
                  <a:moveTo>
                    <a:pt x="860892" y="850729"/>
                  </a:moveTo>
                  <a:cubicBezTo>
                    <a:pt x="855339" y="843669"/>
                    <a:pt x="849971" y="836337"/>
                    <a:pt x="844961" y="828945"/>
                  </a:cubicBezTo>
                  <a:lnTo>
                    <a:pt x="855936" y="821494"/>
                  </a:lnTo>
                  <a:cubicBezTo>
                    <a:pt x="860780" y="828633"/>
                    <a:pt x="865962" y="835706"/>
                    <a:pt x="871323" y="842528"/>
                  </a:cubicBezTo>
                  <a:lnTo>
                    <a:pt x="860892" y="850729"/>
                  </a:lnTo>
                  <a:close/>
                  <a:moveTo>
                    <a:pt x="71210" y="844186"/>
                  </a:moveTo>
                  <a:lnTo>
                    <a:pt x="58689" y="839774"/>
                  </a:lnTo>
                  <a:cubicBezTo>
                    <a:pt x="61608" y="831486"/>
                    <a:pt x="64674" y="823120"/>
                    <a:pt x="67892" y="814679"/>
                  </a:cubicBezTo>
                  <a:lnTo>
                    <a:pt x="80293" y="819404"/>
                  </a:lnTo>
                  <a:cubicBezTo>
                    <a:pt x="77122" y="827744"/>
                    <a:pt x="74096" y="836005"/>
                    <a:pt x="71210" y="844186"/>
                  </a:cubicBezTo>
                  <a:close/>
                  <a:moveTo>
                    <a:pt x="1422269" y="824732"/>
                  </a:moveTo>
                  <a:lnTo>
                    <a:pt x="1410253" y="819085"/>
                  </a:lnTo>
                  <a:cubicBezTo>
                    <a:pt x="1413909" y="811309"/>
                    <a:pt x="1417346" y="803240"/>
                    <a:pt x="1420478" y="795112"/>
                  </a:cubicBezTo>
                  <a:lnTo>
                    <a:pt x="1432866" y="799883"/>
                  </a:lnTo>
                  <a:cubicBezTo>
                    <a:pt x="1429621" y="808309"/>
                    <a:pt x="1426051" y="816670"/>
                    <a:pt x="1422269" y="824732"/>
                  </a:cubicBezTo>
                  <a:close/>
                  <a:moveTo>
                    <a:pt x="830596" y="806087"/>
                  </a:moveTo>
                  <a:cubicBezTo>
                    <a:pt x="826117" y="798357"/>
                    <a:pt x="821844" y="790348"/>
                    <a:pt x="817889" y="782273"/>
                  </a:cubicBezTo>
                  <a:lnTo>
                    <a:pt x="829813" y="776440"/>
                  </a:lnTo>
                  <a:cubicBezTo>
                    <a:pt x="833621" y="784237"/>
                    <a:pt x="837749" y="791974"/>
                    <a:pt x="842081" y="799425"/>
                  </a:cubicBezTo>
                  <a:lnTo>
                    <a:pt x="830596" y="806087"/>
                  </a:lnTo>
                  <a:close/>
                  <a:moveTo>
                    <a:pt x="89994" y="794847"/>
                  </a:moveTo>
                  <a:lnTo>
                    <a:pt x="77706" y="789817"/>
                  </a:lnTo>
                  <a:cubicBezTo>
                    <a:pt x="81050" y="781662"/>
                    <a:pt x="84527" y="773461"/>
                    <a:pt x="88156" y="765213"/>
                  </a:cubicBezTo>
                  <a:lnTo>
                    <a:pt x="100299" y="770561"/>
                  </a:lnTo>
                  <a:cubicBezTo>
                    <a:pt x="96729" y="778696"/>
                    <a:pt x="93292" y="786798"/>
                    <a:pt x="89994" y="794847"/>
                  </a:cubicBezTo>
                  <a:close/>
                  <a:moveTo>
                    <a:pt x="1441690" y="774377"/>
                  </a:moveTo>
                  <a:lnTo>
                    <a:pt x="1429004" y="770469"/>
                  </a:lnTo>
                  <a:cubicBezTo>
                    <a:pt x="1431572" y="762135"/>
                    <a:pt x="1433868" y="753661"/>
                    <a:pt x="1435825" y="745288"/>
                  </a:cubicBezTo>
                  <a:lnTo>
                    <a:pt x="1448744" y="748307"/>
                  </a:lnTo>
                  <a:cubicBezTo>
                    <a:pt x="1446720" y="756979"/>
                    <a:pt x="1444351" y="765751"/>
                    <a:pt x="1441690" y="774377"/>
                  </a:cubicBezTo>
                  <a:close/>
                  <a:moveTo>
                    <a:pt x="806868" y="757623"/>
                  </a:moveTo>
                  <a:cubicBezTo>
                    <a:pt x="805548" y="754358"/>
                    <a:pt x="804254" y="751060"/>
                    <a:pt x="803000" y="747736"/>
                  </a:cubicBezTo>
                  <a:cubicBezTo>
                    <a:pt x="801082" y="742607"/>
                    <a:pt x="799264" y="737471"/>
                    <a:pt x="797552" y="732329"/>
                  </a:cubicBezTo>
                  <a:lnTo>
                    <a:pt x="810146" y="728136"/>
                  </a:lnTo>
                  <a:cubicBezTo>
                    <a:pt x="811805" y="733119"/>
                    <a:pt x="813563" y="738095"/>
                    <a:pt x="815428" y="743065"/>
                  </a:cubicBezTo>
                  <a:cubicBezTo>
                    <a:pt x="816635" y="746283"/>
                    <a:pt x="817883" y="749475"/>
                    <a:pt x="819163" y="752633"/>
                  </a:cubicBezTo>
                  <a:lnTo>
                    <a:pt x="806868" y="757623"/>
                  </a:lnTo>
                  <a:close/>
                  <a:moveTo>
                    <a:pt x="111240" y="746548"/>
                  </a:moveTo>
                  <a:lnTo>
                    <a:pt x="99237" y="740882"/>
                  </a:lnTo>
                  <a:cubicBezTo>
                    <a:pt x="103006" y="732900"/>
                    <a:pt x="106914" y="724884"/>
                    <a:pt x="110975" y="716862"/>
                  </a:cubicBezTo>
                  <a:lnTo>
                    <a:pt x="122819" y="722847"/>
                  </a:lnTo>
                  <a:cubicBezTo>
                    <a:pt x="118811" y="730770"/>
                    <a:pt x="114956" y="738672"/>
                    <a:pt x="111240" y="746548"/>
                  </a:cubicBezTo>
                  <a:close/>
                  <a:moveTo>
                    <a:pt x="1454019" y="721832"/>
                  </a:moveTo>
                  <a:lnTo>
                    <a:pt x="1440914" y="719696"/>
                  </a:lnTo>
                  <a:cubicBezTo>
                    <a:pt x="1442321" y="711116"/>
                    <a:pt x="1443429" y="702411"/>
                    <a:pt x="1444212" y="693825"/>
                  </a:cubicBezTo>
                  <a:lnTo>
                    <a:pt x="1457429" y="695039"/>
                  </a:lnTo>
                  <a:cubicBezTo>
                    <a:pt x="1456613" y="703930"/>
                    <a:pt x="1455465" y="712948"/>
                    <a:pt x="1454019" y="721832"/>
                  </a:cubicBezTo>
                  <a:close/>
                  <a:moveTo>
                    <a:pt x="789855" y="706505"/>
                  </a:moveTo>
                  <a:cubicBezTo>
                    <a:pt x="787559" y="697799"/>
                    <a:pt x="785529" y="688974"/>
                    <a:pt x="783797" y="680256"/>
                  </a:cubicBezTo>
                  <a:lnTo>
                    <a:pt x="796809" y="677668"/>
                  </a:lnTo>
                  <a:cubicBezTo>
                    <a:pt x="798488" y="686114"/>
                    <a:pt x="800465" y="694681"/>
                    <a:pt x="802688" y="703121"/>
                  </a:cubicBezTo>
                  <a:lnTo>
                    <a:pt x="789855" y="706505"/>
                  </a:lnTo>
                  <a:close/>
                  <a:moveTo>
                    <a:pt x="135028" y="699498"/>
                  </a:moveTo>
                  <a:lnTo>
                    <a:pt x="123363" y="693174"/>
                  </a:lnTo>
                  <a:cubicBezTo>
                    <a:pt x="127576" y="685398"/>
                    <a:pt x="131929" y="677615"/>
                    <a:pt x="136428" y="669838"/>
                  </a:cubicBezTo>
                  <a:lnTo>
                    <a:pt x="147907" y="676487"/>
                  </a:lnTo>
                  <a:cubicBezTo>
                    <a:pt x="143474" y="684151"/>
                    <a:pt x="139188" y="691821"/>
                    <a:pt x="135028" y="699498"/>
                  </a:cubicBezTo>
                  <a:close/>
                  <a:moveTo>
                    <a:pt x="1458922" y="668040"/>
                  </a:moveTo>
                  <a:lnTo>
                    <a:pt x="1445652" y="667794"/>
                  </a:lnTo>
                  <a:cubicBezTo>
                    <a:pt x="1445692" y="665724"/>
                    <a:pt x="1445711" y="663661"/>
                    <a:pt x="1445705" y="661590"/>
                  </a:cubicBezTo>
                  <a:cubicBezTo>
                    <a:pt x="1445705" y="654895"/>
                    <a:pt x="1445512" y="648234"/>
                    <a:pt x="1445121" y="641778"/>
                  </a:cubicBezTo>
                  <a:lnTo>
                    <a:pt x="1458365" y="640981"/>
                  </a:lnTo>
                  <a:cubicBezTo>
                    <a:pt x="1458770" y="647703"/>
                    <a:pt x="1458975" y="654630"/>
                    <a:pt x="1458975" y="661571"/>
                  </a:cubicBezTo>
                  <a:cubicBezTo>
                    <a:pt x="1458982" y="663714"/>
                    <a:pt x="1458962" y="665877"/>
                    <a:pt x="1458922" y="668040"/>
                  </a:cubicBezTo>
                  <a:close/>
                  <a:moveTo>
                    <a:pt x="161443" y="653880"/>
                  </a:moveTo>
                  <a:lnTo>
                    <a:pt x="150156" y="646893"/>
                  </a:lnTo>
                  <a:cubicBezTo>
                    <a:pt x="154821" y="639362"/>
                    <a:pt x="159625" y="631845"/>
                    <a:pt x="164581" y="624360"/>
                  </a:cubicBezTo>
                  <a:lnTo>
                    <a:pt x="175649" y="631685"/>
                  </a:lnTo>
                  <a:cubicBezTo>
                    <a:pt x="170765" y="639057"/>
                    <a:pt x="166028" y="646456"/>
                    <a:pt x="161443" y="653880"/>
                  </a:cubicBezTo>
                  <a:close/>
                  <a:moveTo>
                    <a:pt x="779372" y="653668"/>
                  </a:moveTo>
                  <a:cubicBezTo>
                    <a:pt x="778177" y="644810"/>
                    <a:pt x="777242" y="635799"/>
                    <a:pt x="776585" y="626881"/>
                  </a:cubicBezTo>
                  <a:lnTo>
                    <a:pt x="789816" y="625906"/>
                  </a:lnTo>
                  <a:cubicBezTo>
                    <a:pt x="790459" y="634559"/>
                    <a:pt x="791362" y="643304"/>
                    <a:pt x="792523" y="651896"/>
                  </a:cubicBezTo>
                  <a:lnTo>
                    <a:pt x="779372" y="653668"/>
                  </a:lnTo>
                  <a:close/>
                  <a:moveTo>
                    <a:pt x="1442513" y="615927"/>
                  </a:moveTo>
                  <a:cubicBezTo>
                    <a:pt x="1441272" y="607281"/>
                    <a:pt x="1439660" y="598708"/>
                    <a:pt x="1437703" y="590447"/>
                  </a:cubicBezTo>
                  <a:lnTo>
                    <a:pt x="1450608" y="587388"/>
                  </a:lnTo>
                  <a:cubicBezTo>
                    <a:pt x="1452665" y="596041"/>
                    <a:pt x="1454351" y="605012"/>
                    <a:pt x="1455651" y="614049"/>
                  </a:cubicBezTo>
                  <a:lnTo>
                    <a:pt x="1442513" y="615927"/>
                  </a:lnTo>
                  <a:close/>
                  <a:moveTo>
                    <a:pt x="190532" y="609962"/>
                  </a:moveTo>
                  <a:lnTo>
                    <a:pt x="179696" y="602291"/>
                  </a:lnTo>
                  <a:cubicBezTo>
                    <a:pt x="184825" y="595052"/>
                    <a:pt x="190094" y="587859"/>
                    <a:pt x="195515" y="580707"/>
                  </a:cubicBezTo>
                  <a:lnTo>
                    <a:pt x="206091" y="588722"/>
                  </a:lnTo>
                  <a:cubicBezTo>
                    <a:pt x="200763" y="595755"/>
                    <a:pt x="195574" y="602842"/>
                    <a:pt x="190532" y="609962"/>
                  </a:cubicBezTo>
                  <a:close/>
                  <a:moveTo>
                    <a:pt x="775404" y="599989"/>
                  </a:moveTo>
                  <a:cubicBezTo>
                    <a:pt x="775371" y="597713"/>
                    <a:pt x="775351" y="595444"/>
                    <a:pt x="775351" y="593181"/>
                  </a:cubicBezTo>
                  <a:cubicBezTo>
                    <a:pt x="775351" y="586466"/>
                    <a:pt x="775490" y="579764"/>
                    <a:pt x="775775" y="573083"/>
                  </a:cubicBezTo>
                  <a:lnTo>
                    <a:pt x="789032" y="573647"/>
                  </a:lnTo>
                  <a:cubicBezTo>
                    <a:pt x="788761" y="580143"/>
                    <a:pt x="788615" y="586652"/>
                    <a:pt x="788615" y="593181"/>
                  </a:cubicBezTo>
                  <a:cubicBezTo>
                    <a:pt x="788615" y="595384"/>
                    <a:pt x="788634" y="597587"/>
                    <a:pt x="788668" y="599796"/>
                  </a:cubicBezTo>
                  <a:lnTo>
                    <a:pt x="775404" y="599989"/>
                  </a:lnTo>
                  <a:close/>
                  <a:moveTo>
                    <a:pt x="222321" y="568007"/>
                  </a:moveTo>
                  <a:lnTo>
                    <a:pt x="212017" y="559640"/>
                  </a:lnTo>
                  <a:cubicBezTo>
                    <a:pt x="217676" y="552673"/>
                    <a:pt x="223462" y="545779"/>
                    <a:pt x="229222" y="539143"/>
                  </a:cubicBezTo>
                  <a:lnTo>
                    <a:pt x="239241" y="547849"/>
                  </a:lnTo>
                  <a:cubicBezTo>
                    <a:pt x="233462" y="554511"/>
                    <a:pt x="227822" y="561232"/>
                    <a:pt x="222321" y="568007"/>
                  </a:cubicBezTo>
                  <a:close/>
                  <a:moveTo>
                    <a:pt x="1430517" y="565578"/>
                  </a:moveTo>
                  <a:cubicBezTo>
                    <a:pt x="1429336" y="562154"/>
                    <a:pt x="1428088" y="558764"/>
                    <a:pt x="1426768" y="555413"/>
                  </a:cubicBezTo>
                  <a:cubicBezTo>
                    <a:pt x="1424970" y="550855"/>
                    <a:pt x="1422972" y="546230"/>
                    <a:pt x="1420829" y="541651"/>
                  </a:cubicBezTo>
                  <a:lnTo>
                    <a:pt x="1432859" y="536032"/>
                  </a:lnTo>
                  <a:cubicBezTo>
                    <a:pt x="1435108" y="540855"/>
                    <a:pt x="1437212" y="545732"/>
                    <a:pt x="1439103" y="550536"/>
                  </a:cubicBezTo>
                  <a:cubicBezTo>
                    <a:pt x="1440503" y="554066"/>
                    <a:pt x="1441817" y="557643"/>
                    <a:pt x="1443064" y="561259"/>
                  </a:cubicBezTo>
                  <a:lnTo>
                    <a:pt x="1430517" y="565578"/>
                  </a:lnTo>
                  <a:close/>
                  <a:moveTo>
                    <a:pt x="790877" y="547544"/>
                  </a:moveTo>
                  <a:lnTo>
                    <a:pt x="777673" y="546263"/>
                  </a:lnTo>
                  <a:cubicBezTo>
                    <a:pt x="778522" y="537518"/>
                    <a:pt x="779637" y="528540"/>
                    <a:pt x="780997" y="519589"/>
                  </a:cubicBezTo>
                  <a:lnTo>
                    <a:pt x="794115" y="521580"/>
                  </a:lnTo>
                  <a:cubicBezTo>
                    <a:pt x="792795" y="530292"/>
                    <a:pt x="791706" y="539024"/>
                    <a:pt x="790877" y="547544"/>
                  </a:cubicBezTo>
                  <a:close/>
                  <a:moveTo>
                    <a:pt x="256825" y="528288"/>
                  </a:moveTo>
                  <a:lnTo>
                    <a:pt x="247117" y="519244"/>
                  </a:lnTo>
                  <a:cubicBezTo>
                    <a:pt x="253248" y="512669"/>
                    <a:pt x="259499" y="506186"/>
                    <a:pt x="265703" y="499982"/>
                  </a:cubicBezTo>
                  <a:lnTo>
                    <a:pt x="275085" y="509358"/>
                  </a:lnTo>
                  <a:cubicBezTo>
                    <a:pt x="268994" y="515455"/>
                    <a:pt x="262849" y="521825"/>
                    <a:pt x="256825" y="528288"/>
                  </a:cubicBezTo>
                  <a:close/>
                  <a:moveTo>
                    <a:pt x="1408713" y="518833"/>
                  </a:moveTo>
                  <a:cubicBezTo>
                    <a:pt x="1404400" y="511587"/>
                    <a:pt x="1399596" y="504315"/>
                    <a:pt x="1394441" y="497215"/>
                  </a:cubicBezTo>
                  <a:lnTo>
                    <a:pt x="1405183" y="489419"/>
                  </a:lnTo>
                  <a:cubicBezTo>
                    <a:pt x="1410578" y="496844"/>
                    <a:pt x="1415594" y="504454"/>
                    <a:pt x="1420119" y="512045"/>
                  </a:cubicBezTo>
                  <a:lnTo>
                    <a:pt x="1408713" y="518833"/>
                  </a:lnTo>
                  <a:close/>
                  <a:moveTo>
                    <a:pt x="798687" y="495782"/>
                  </a:moveTo>
                  <a:lnTo>
                    <a:pt x="785688" y="493134"/>
                  </a:lnTo>
                  <a:cubicBezTo>
                    <a:pt x="787447" y="484495"/>
                    <a:pt x="789464" y="475690"/>
                    <a:pt x="791687" y="466965"/>
                  </a:cubicBezTo>
                  <a:lnTo>
                    <a:pt x="804546" y="470243"/>
                  </a:lnTo>
                  <a:cubicBezTo>
                    <a:pt x="802376" y="478762"/>
                    <a:pt x="800405" y="487355"/>
                    <a:pt x="798687" y="495782"/>
                  </a:cubicBezTo>
                  <a:close/>
                  <a:moveTo>
                    <a:pt x="294009" y="491097"/>
                  </a:moveTo>
                  <a:lnTo>
                    <a:pt x="284965" y="481383"/>
                  </a:lnTo>
                  <a:cubicBezTo>
                    <a:pt x="291487" y="475306"/>
                    <a:pt x="298189" y="469287"/>
                    <a:pt x="304884" y="463495"/>
                  </a:cubicBezTo>
                  <a:lnTo>
                    <a:pt x="313569" y="473527"/>
                  </a:lnTo>
                  <a:cubicBezTo>
                    <a:pt x="306994" y="479214"/>
                    <a:pt x="300412" y="485126"/>
                    <a:pt x="294009" y="491097"/>
                  </a:cubicBezTo>
                  <a:close/>
                  <a:moveTo>
                    <a:pt x="1378304" y="476871"/>
                  </a:moveTo>
                  <a:cubicBezTo>
                    <a:pt x="1372750" y="470442"/>
                    <a:pt x="1366785" y="464032"/>
                    <a:pt x="1360561" y="457828"/>
                  </a:cubicBezTo>
                  <a:lnTo>
                    <a:pt x="1369930" y="448433"/>
                  </a:lnTo>
                  <a:cubicBezTo>
                    <a:pt x="1376393" y="454869"/>
                    <a:pt x="1382584" y="461524"/>
                    <a:pt x="1388350" y="468206"/>
                  </a:cubicBezTo>
                  <a:lnTo>
                    <a:pt x="1378304" y="476871"/>
                  </a:lnTo>
                  <a:close/>
                  <a:moveTo>
                    <a:pt x="333741" y="456680"/>
                  </a:moveTo>
                  <a:lnTo>
                    <a:pt x="325433" y="446336"/>
                  </a:lnTo>
                  <a:cubicBezTo>
                    <a:pt x="332374" y="440756"/>
                    <a:pt x="339500" y="435242"/>
                    <a:pt x="346600" y="429947"/>
                  </a:cubicBezTo>
                  <a:lnTo>
                    <a:pt x="354529" y="440590"/>
                  </a:lnTo>
                  <a:cubicBezTo>
                    <a:pt x="347555" y="445792"/>
                    <a:pt x="340562" y="451206"/>
                    <a:pt x="333741" y="456680"/>
                  </a:cubicBezTo>
                  <a:close/>
                  <a:moveTo>
                    <a:pt x="811606" y="444989"/>
                  </a:moveTo>
                  <a:lnTo>
                    <a:pt x="798919" y="441114"/>
                  </a:lnTo>
                  <a:cubicBezTo>
                    <a:pt x="801520" y="432594"/>
                    <a:pt x="804347" y="424022"/>
                    <a:pt x="807326" y="415641"/>
                  </a:cubicBezTo>
                  <a:lnTo>
                    <a:pt x="819833" y="420080"/>
                  </a:lnTo>
                  <a:cubicBezTo>
                    <a:pt x="816921" y="428281"/>
                    <a:pt x="814154" y="436662"/>
                    <a:pt x="811606" y="444989"/>
                  </a:cubicBezTo>
                  <a:close/>
                  <a:moveTo>
                    <a:pt x="1341458" y="440046"/>
                  </a:moveTo>
                  <a:cubicBezTo>
                    <a:pt x="1335002" y="434426"/>
                    <a:pt x="1328201" y="428859"/>
                    <a:pt x="1321234" y="423504"/>
                  </a:cubicBezTo>
                  <a:lnTo>
                    <a:pt x="1329322" y="412980"/>
                  </a:lnTo>
                  <a:cubicBezTo>
                    <a:pt x="1336502" y="418501"/>
                    <a:pt x="1343522" y="424234"/>
                    <a:pt x="1350184" y="430040"/>
                  </a:cubicBezTo>
                  <a:lnTo>
                    <a:pt x="1341458" y="440046"/>
                  </a:lnTo>
                  <a:close/>
                  <a:moveTo>
                    <a:pt x="375901" y="425295"/>
                  </a:moveTo>
                  <a:lnTo>
                    <a:pt x="368370" y="414367"/>
                  </a:lnTo>
                  <a:cubicBezTo>
                    <a:pt x="375682" y="409338"/>
                    <a:pt x="383187" y="404375"/>
                    <a:pt x="390698" y="399597"/>
                  </a:cubicBezTo>
                  <a:lnTo>
                    <a:pt x="397811" y="410797"/>
                  </a:lnTo>
                  <a:cubicBezTo>
                    <a:pt x="390446" y="415482"/>
                    <a:pt x="383067" y="420366"/>
                    <a:pt x="375901" y="425295"/>
                  </a:cubicBezTo>
                  <a:close/>
                  <a:moveTo>
                    <a:pt x="1300054" y="408157"/>
                  </a:moveTo>
                  <a:cubicBezTo>
                    <a:pt x="1292968" y="403313"/>
                    <a:pt x="1285556" y="398522"/>
                    <a:pt x="1278052" y="393924"/>
                  </a:cubicBezTo>
                  <a:lnTo>
                    <a:pt x="1284972" y="382604"/>
                  </a:lnTo>
                  <a:cubicBezTo>
                    <a:pt x="1292676" y="387315"/>
                    <a:pt x="1300273" y="392225"/>
                    <a:pt x="1307545" y="397195"/>
                  </a:cubicBezTo>
                  <a:lnTo>
                    <a:pt x="1300054" y="408157"/>
                  </a:lnTo>
                  <a:close/>
                  <a:moveTo>
                    <a:pt x="420251" y="397129"/>
                  </a:moveTo>
                  <a:lnTo>
                    <a:pt x="413563" y="385663"/>
                  </a:lnTo>
                  <a:cubicBezTo>
                    <a:pt x="416058" y="384203"/>
                    <a:pt x="418566" y="382757"/>
                    <a:pt x="421094" y="381324"/>
                  </a:cubicBezTo>
                  <a:cubicBezTo>
                    <a:pt x="426349" y="378344"/>
                    <a:pt x="431624" y="375431"/>
                    <a:pt x="436932" y="372585"/>
                  </a:cubicBezTo>
                  <a:lnTo>
                    <a:pt x="443203" y="384283"/>
                  </a:lnTo>
                  <a:cubicBezTo>
                    <a:pt x="437987" y="387076"/>
                    <a:pt x="432805" y="389943"/>
                    <a:pt x="427643" y="392862"/>
                  </a:cubicBezTo>
                  <a:cubicBezTo>
                    <a:pt x="425175" y="394276"/>
                    <a:pt x="422706" y="395695"/>
                    <a:pt x="420251" y="397129"/>
                  </a:cubicBezTo>
                  <a:close/>
                  <a:moveTo>
                    <a:pt x="829129" y="395543"/>
                  </a:moveTo>
                  <a:lnTo>
                    <a:pt x="816828" y="390567"/>
                  </a:lnTo>
                  <a:cubicBezTo>
                    <a:pt x="820152" y="382345"/>
                    <a:pt x="823708" y="374051"/>
                    <a:pt x="827398" y="365917"/>
                  </a:cubicBezTo>
                  <a:lnTo>
                    <a:pt x="839487" y="371397"/>
                  </a:lnTo>
                  <a:cubicBezTo>
                    <a:pt x="835878" y="379360"/>
                    <a:pt x="832387" y="387488"/>
                    <a:pt x="829129" y="395543"/>
                  </a:cubicBezTo>
                  <a:close/>
                  <a:moveTo>
                    <a:pt x="1255352" y="380773"/>
                  </a:moveTo>
                  <a:cubicBezTo>
                    <a:pt x="1247781" y="376613"/>
                    <a:pt x="1239952" y="372532"/>
                    <a:pt x="1232069" y="368644"/>
                  </a:cubicBezTo>
                  <a:lnTo>
                    <a:pt x="1237941" y="356747"/>
                  </a:lnTo>
                  <a:cubicBezTo>
                    <a:pt x="1245997" y="360721"/>
                    <a:pt x="1254005" y="364895"/>
                    <a:pt x="1261742" y="369141"/>
                  </a:cubicBezTo>
                  <a:lnTo>
                    <a:pt x="1255352" y="380773"/>
                  </a:lnTo>
                  <a:close/>
                  <a:moveTo>
                    <a:pt x="466592" y="372273"/>
                  </a:moveTo>
                  <a:lnTo>
                    <a:pt x="460746" y="360356"/>
                  </a:lnTo>
                  <a:cubicBezTo>
                    <a:pt x="468722" y="356448"/>
                    <a:pt x="476876" y="352619"/>
                    <a:pt x="484978" y="348983"/>
                  </a:cubicBezTo>
                  <a:lnTo>
                    <a:pt x="490406" y="361093"/>
                  </a:lnTo>
                  <a:cubicBezTo>
                    <a:pt x="482443" y="364669"/>
                    <a:pt x="474435" y="368431"/>
                    <a:pt x="466592" y="372273"/>
                  </a:cubicBezTo>
                  <a:close/>
                  <a:moveTo>
                    <a:pt x="1208282" y="357490"/>
                  </a:moveTo>
                  <a:cubicBezTo>
                    <a:pt x="1200419" y="353993"/>
                    <a:pt x="1192271" y="350556"/>
                    <a:pt x="1184056" y="347265"/>
                  </a:cubicBezTo>
                  <a:lnTo>
                    <a:pt x="1188980" y="334943"/>
                  </a:lnTo>
                  <a:cubicBezTo>
                    <a:pt x="1197360" y="338294"/>
                    <a:pt x="1205667" y="341804"/>
                    <a:pt x="1213676" y="345367"/>
                  </a:cubicBezTo>
                  <a:lnTo>
                    <a:pt x="1208282" y="357490"/>
                  </a:lnTo>
                  <a:close/>
                  <a:moveTo>
                    <a:pt x="514611" y="350742"/>
                  </a:moveTo>
                  <a:lnTo>
                    <a:pt x="509595" y="338453"/>
                  </a:lnTo>
                  <a:cubicBezTo>
                    <a:pt x="517796" y="335109"/>
                    <a:pt x="526190" y="331844"/>
                    <a:pt x="534544" y="328759"/>
                  </a:cubicBezTo>
                  <a:lnTo>
                    <a:pt x="539142" y="341207"/>
                  </a:lnTo>
                  <a:cubicBezTo>
                    <a:pt x="530914" y="344252"/>
                    <a:pt x="522726" y="347431"/>
                    <a:pt x="514611" y="350742"/>
                  </a:cubicBezTo>
                  <a:close/>
                  <a:moveTo>
                    <a:pt x="850833" y="347696"/>
                  </a:moveTo>
                  <a:lnTo>
                    <a:pt x="838976" y="341738"/>
                  </a:lnTo>
                  <a:cubicBezTo>
                    <a:pt x="842937" y="333868"/>
                    <a:pt x="847151" y="325893"/>
                    <a:pt x="851523" y="318030"/>
                  </a:cubicBezTo>
                  <a:lnTo>
                    <a:pt x="863122" y="324473"/>
                  </a:lnTo>
                  <a:cubicBezTo>
                    <a:pt x="858842" y="332176"/>
                    <a:pt x="854708" y="339993"/>
                    <a:pt x="850833" y="347696"/>
                  </a:cubicBezTo>
                  <a:close/>
                  <a:moveTo>
                    <a:pt x="1159459" y="337936"/>
                  </a:moveTo>
                  <a:cubicBezTo>
                    <a:pt x="1151305" y="335009"/>
                    <a:pt x="1142924" y="332156"/>
                    <a:pt x="1134537" y="329469"/>
                  </a:cubicBezTo>
                  <a:lnTo>
                    <a:pt x="1138592" y="316836"/>
                  </a:lnTo>
                  <a:cubicBezTo>
                    <a:pt x="1147118" y="319576"/>
                    <a:pt x="1155644" y="322475"/>
                    <a:pt x="1163938" y="325455"/>
                  </a:cubicBezTo>
                  <a:lnTo>
                    <a:pt x="1159459" y="337936"/>
                  </a:lnTo>
                  <a:close/>
                  <a:moveTo>
                    <a:pt x="563964" y="332495"/>
                  </a:moveTo>
                  <a:lnTo>
                    <a:pt x="559777" y="319908"/>
                  </a:lnTo>
                  <a:cubicBezTo>
                    <a:pt x="568237" y="317088"/>
                    <a:pt x="576744" y="314407"/>
                    <a:pt x="585283" y="311859"/>
                  </a:cubicBezTo>
                  <a:lnTo>
                    <a:pt x="589079" y="324572"/>
                  </a:lnTo>
                  <a:cubicBezTo>
                    <a:pt x="580672" y="327074"/>
                    <a:pt x="572298" y="329721"/>
                    <a:pt x="563964" y="332495"/>
                  </a:cubicBezTo>
                  <a:close/>
                  <a:moveTo>
                    <a:pt x="1109337" y="321825"/>
                  </a:moveTo>
                  <a:cubicBezTo>
                    <a:pt x="1100956" y="319430"/>
                    <a:pt x="1092476" y="317147"/>
                    <a:pt x="1083904" y="314984"/>
                  </a:cubicBezTo>
                  <a:lnTo>
                    <a:pt x="1087155" y="302118"/>
                  </a:lnTo>
                  <a:cubicBezTo>
                    <a:pt x="1095860" y="304321"/>
                    <a:pt x="1104466" y="306630"/>
                    <a:pt x="1112993" y="309065"/>
                  </a:cubicBezTo>
                  <a:lnTo>
                    <a:pt x="1109337" y="321825"/>
                  </a:lnTo>
                  <a:close/>
                  <a:moveTo>
                    <a:pt x="614439" y="317426"/>
                  </a:moveTo>
                  <a:lnTo>
                    <a:pt x="611028" y="304600"/>
                  </a:lnTo>
                  <a:cubicBezTo>
                    <a:pt x="619647" y="302311"/>
                    <a:pt x="628307" y="300161"/>
                    <a:pt x="636979" y="298137"/>
                  </a:cubicBezTo>
                  <a:lnTo>
                    <a:pt x="639985" y="311063"/>
                  </a:lnTo>
                  <a:cubicBezTo>
                    <a:pt x="631438" y="313060"/>
                    <a:pt x="622925" y="315177"/>
                    <a:pt x="614439" y="317426"/>
                  </a:cubicBezTo>
                  <a:close/>
                  <a:moveTo>
                    <a:pt x="1058272" y="308926"/>
                  </a:moveTo>
                  <a:cubicBezTo>
                    <a:pt x="1049745" y="307042"/>
                    <a:pt x="1041139" y="305277"/>
                    <a:pt x="1032454" y="303631"/>
                  </a:cubicBezTo>
                  <a:lnTo>
                    <a:pt x="1034929" y="290593"/>
                  </a:lnTo>
                  <a:cubicBezTo>
                    <a:pt x="1043740" y="292265"/>
                    <a:pt x="1052479" y="294057"/>
                    <a:pt x="1061132" y="295967"/>
                  </a:cubicBezTo>
                  <a:lnTo>
                    <a:pt x="1058272" y="308926"/>
                  </a:lnTo>
                  <a:close/>
                  <a:moveTo>
                    <a:pt x="665736" y="305469"/>
                  </a:moveTo>
                  <a:lnTo>
                    <a:pt x="663108" y="292464"/>
                  </a:lnTo>
                  <a:cubicBezTo>
                    <a:pt x="671854" y="290693"/>
                    <a:pt x="680619" y="289060"/>
                    <a:pt x="689397" y="287554"/>
                  </a:cubicBezTo>
                  <a:lnTo>
                    <a:pt x="691640" y="300632"/>
                  </a:lnTo>
                  <a:cubicBezTo>
                    <a:pt x="682988" y="302112"/>
                    <a:pt x="674355" y="303724"/>
                    <a:pt x="665736" y="305469"/>
                  </a:cubicBezTo>
                  <a:close/>
                  <a:moveTo>
                    <a:pt x="876319" y="301747"/>
                  </a:moveTo>
                  <a:lnTo>
                    <a:pt x="864980" y="294853"/>
                  </a:lnTo>
                  <a:lnTo>
                    <a:pt x="878177" y="274018"/>
                  </a:lnTo>
                  <a:lnTo>
                    <a:pt x="902310" y="274914"/>
                  </a:lnTo>
                  <a:lnTo>
                    <a:pt x="901653" y="288171"/>
                  </a:lnTo>
                  <a:cubicBezTo>
                    <a:pt x="896192" y="287899"/>
                    <a:pt x="890725" y="287673"/>
                    <a:pt x="885237" y="287494"/>
                  </a:cubicBezTo>
                  <a:cubicBezTo>
                    <a:pt x="882192" y="292225"/>
                    <a:pt x="879212" y="296996"/>
                    <a:pt x="876319" y="301747"/>
                  </a:cubicBezTo>
                  <a:close/>
                  <a:moveTo>
                    <a:pt x="1006497" y="299079"/>
                  </a:moveTo>
                  <a:cubicBezTo>
                    <a:pt x="997858" y="297693"/>
                    <a:pt x="989165" y="296425"/>
                    <a:pt x="980407" y="295264"/>
                  </a:cubicBezTo>
                  <a:lnTo>
                    <a:pt x="982145" y="282113"/>
                  </a:lnTo>
                  <a:cubicBezTo>
                    <a:pt x="991017" y="283281"/>
                    <a:pt x="999842" y="284575"/>
                    <a:pt x="1008593" y="285981"/>
                  </a:cubicBezTo>
                  <a:lnTo>
                    <a:pt x="1006497" y="299079"/>
                  </a:lnTo>
                  <a:close/>
                  <a:moveTo>
                    <a:pt x="717664" y="296538"/>
                  </a:moveTo>
                  <a:lnTo>
                    <a:pt x="715786" y="283400"/>
                  </a:lnTo>
                  <a:cubicBezTo>
                    <a:pt x="724624" y="282146"/>
                    <a:pt x="733456" y="281005"/>
                    <a:pt x="742300" y="279997"/>
                  </a:cubicBezTo>
                  <a:lnTo>
                    <a:pt x="743807" y="293181"/>
                  </a:lnTo>
                  <a:cubicBezTo>
                    <a:pt x="735088" y="294176"/>
                    <a:pt x="726376" y="295297"/>
                    <a:pt x="717664" y="296538"/>
                  </a:cubicBezTo>
                  <a:close/>
                  <a:moveTo>
                    <a:pt x="954224" y="292186"/>
                  </a:moveTo>
                  <a:cubicBezTo>
                    <a:pt x="945512" y="291283"/>
                    <a:pt x="936767" y="290494"/>
                    <a:pt x="927968" y="289823"/>
                  </a:cubicBezTo>
                  <a:lnTo>
                    <a:pt x="928977" y="276593"/>
                  </a:lnTo>
                  <a:cubicBezTo>
                    <a:pt x="937895" y="277276"/>
                    <a:pt x="946773" y="278072"/>
                    <a:pt x="955598" y="278988"/>
                  </a:cubicBezTo>
                  <a:lnTo>
                    <a:pt x="954224" y="292186"/>
                  </a:lnTo>
                  <a:close/>
                  <a:moveTo>
                    <a:pt x="770029" y="290553"/>
                  </a:moveTo>
                  <a:lnTo>
                    <a:pt x="768888" y="277336"/>
                  </a:lnTo>
                  <a:cubicBezTo>
                    <a:pt x="777772" y="276566"/>
                    <a:pt x="786664" y="275922"/>
                    <a:pt x="795542" y="275398"/>
                  </a:cubicBezTo>
                  <a:lnTo>
                    <a:pt x="796318" y="288642"/>
                  </a:lnTo>
                  <a:cubicBezTo>
                    <a:pt x="787559" y="289160"/>
                    <a:pt x="778794" y="289797"/>
                    <a:pt x="770029" y="290553"/>
                  </a:cubicBezTo>
                  <a:close/>
                  <a:moveTo>
                    <a:pt x="822660" y="287461"/>
                  </a:moveTo>
                  <a:lnTo>
                    <a:pt x="822235" y="274197"/>
                  </a:lnTo>
                  <a:cubicBezTo>
                    <a:pt x="831166" y="273912"/>
                    <a:pt x="840071" y="273753"/>
                    <a:pt x="848949" y="273713"/>
                  </a:cubicBezTo>
                  <a:lnTo>
                    <a:pt x="849015" y="286983"/>
                  </a:lnTo>
                  <a:cubicBezTo>
                    <a:pt x="840250" y="287023"/>
                    <a:pt x="831465" y="287182"/>
                    <a:pt x="822660" y="287461"/>
                  </a:cubicBezTo>
                  <a:close/>
                  <a:moveTo>
                    <a:pt x="905408" y="257967"/>
                  </a:moveTo>
                  <a:lnTo>
                    <a:pt x="894653" y="250191"/>
                  </a:lnTo>
                  <a:cubicBezTo>
                    <a:pt x="899855" y="242992"/>
                    <a:pt x="905296" y="235792"/>
                    <a:pt x="910829" y="228786"/>
                  </a:cubicBezTo>
                  <a:lnTo>
                    <a:pt x="921247" y="237007"/>
                  </a:lnTo>
                  <a:cubicBezTo>
                    <a:pt x="915826" y="243867"/>
                    <a:pt x="910504" y="250914"/>
                    <a:pt x="905408" y="257967"/>
                  </a:cubicBezTo>
                  <a:close/>
                  <a:moveTo>
                    <a:pt x="937941" y="216756"/>
                  </a:moveTo>
                  <a:lnTo>
                    <a:pt x="927895" y="208090"/>
                  </a:lnTo>
                  <a:cubicBezTo>
                    <a:pt x="933781" y="201269"/>
                    <a:pt x="939845" y="194561"/>
                    <a:pt x="945923" y="188171"/>
                  </a:cubicBezTo>
                  <a:lnTo>
                    <a:pt x="955538" y="197308"/>
                  </a:lnTo>
                  <a:cubicBezTo>
                    <a:pt x="949613" y="203545"/>
                    <a:pt x="943694" y="210094"/>
                    <a:pt x="937941" y="216756"/>
                  </a:cubicBezTo>
                  <a:close/>
                  <a:moveTo>
                    <a:pt x="974077" y="178762"/>
                  </a:moveTo>
                  <a:lnTo>
                    <a:pt x="964927" y="169154"/>
                  </a:lnTo>
                  <a:cubicBezTo>
                    <a:pt x="971403" y="162990"/>
                    <a:pt x="978078" y="156919"/>
                    <a:pt x="984786" y="151100"/>
                  </a:cubicBezTo>
                  <a:lnTo>
                    <a:pt x="993485" y="161132"/>
                  </a:lnTo>
                  <a:cubicBezTo>
                    <a:pt x="986923" y="166805"/>
                    <a:pt x="980400" y="172737"/>
                    <a:pt x="974077" y="178762"/>
                  </a:cubicBezTo>
                  <a:close/>
                  <a:moveTo>
                    <a:pt x="1013696" y="144431"/>
                  </a:moveTo>
                  <a:lnTo>
                    <a:pt x="1005481" y="134007"/>
                  </a:lnTo>
                  <a:cubicBezTo>
                    <a:pt x="1012449" y="128520"/>
                    <a:pt x="1019674" y="123099"/>
                    <a:pt x="1026947" y="117897"/>
                  </a:cubicBezTo>
                  <a:lnTo>
                    <a:pt x="1034670" y="128693"/>
                  </a:lnTo>
                  <a:cubicBezTo>
                    <a:pt x="1027557" y="133775"/>
                    <a:pt x="1020504" y="139070"/>
                    <a:pt x="1013696" y="144431"/>
                  </a:cubicBezTo>
                  <a:close/>
                  <a:moveTo>
                    <a:pt x="1056361" y="113942"/>
                  </a:moveTo>
                  <a:lnTo>
                    <a:pt x="1049142" y="102802"/>
                  </a:lnTo>
                  <a:cubicBezTo>
                    <a:pt x="1056580" y="97984"/>
                    <a:pt x="1064270" y="93254"/>
                    <a:pt x="1072000" y="88728"/>
                  </a:cubicBezTo>
                  <a:lnTo>
                    <a:pt x="1078702" y="100187"/>
                  </a:lnTo>
                  <a:cubicBezTo>
                    <a:pt x="1071151" y="104606"/>
                    <a:pt x="1063626" y="109231"/>
                    <a:pt x="1056361" y="113942"/>
                  </a:cubicBezTo>
                  <a:close/>
                  <a:moveTo>
                    <a:pt x="1101646" y="87441"/>
                  </a:moveTo>
                  <a:lnTo>
                    <a:pt x="1095462" y="75697"/>
                  </a:lnTo>
                  <a:cubicBezTo>
                    <a:pt x="1103332" y="71556"/>
                    <a:pt x="1111400" y="67529"/>
                    <a:pt x="1119469" y="63720"/>
                  </a:cubicBezTo>
                  <a:lnTo>
                    <a:pt x="1125135" y="75723"/>
                  </a:lnTo>
                  <a:cubicBezTo>
                    <a:pt x="1117246" y="79446"/>
                    <a:pt x="1109337" y="83394"/>
                    <a:pt x="1101646" y="87441"/>
                  </a:cubicBezTo>
                  <a:close/>
                  <a:moveTo>
                    <a:pt x="1149135" y="65034"/>
                  </a:moveTo>
                  <a:lnTo>
                    <a:pt x="1143993" y="52798"/>
                  </a:lnTo>
                  <a:cubicBezTo>
                    <a:pt x="1152161" y="49361"/>
                    <a:pt x="1160554" y="46044"/>
                    <a:pt x="1168935" y="42925"/>
                  </a:cubicBezTo>
                  <a:lnTo>
                    <a:pt x="1173559" y="55366"/>
                  </a:lnTo>
                  <a:cubicBezTo>
                    <a:pt x="1165345" y="58418"/>
                    <a:pt x="1157131" y="61676"/>
                    <a:pt x="1149135" y="65034"/>
                  </a:cubicBezTo>
                  <a:close/>
                  <a:moveTo>
                    <a:pt x="1689491" y="61583"/>
                  </a:moveTo>
                  <a:cubicBezTo>
                    <a:pt x="1681177" y="58637"/>
                    <a:pt x="1672856" y="55824"/>
                    <a:pt x="1664523" y="53150"/>
                  </a:cubicBezTo>
                  <a:lnTo>
                    <a:pt x="1668577" y="40516"/>
                  </a:lnTo>
                  <a:cubicBezTo>
                    <a:pt x="1677037" y="43230"/>
                    <a:pt x="1685490" y="46090"/>
                    <a:pt x="1693917" y="49083"/>
                  </a:cubicBezTo>
                  <a:lnTo>
                    <a:pt x="1689491" y="61583"/>
                  </a:lnTo>
                  <a:close/>
                  <a:moveTo>
                    <a:pt x="1198355" y="46734"/>
                  </a:moveTo>
                  <a:lnTo>
                    <a:pt x="1194248" y="34113"/>
                  </a:lnTo>
                  <a:cubicBezTo>
                    <a:pt x="1202715" y="31360"/>
                    <a:pt x="1211347" y="28739"/>
                    <a:pt x="1219913" y="26337"/>
                  </a:cubicBezTo>
                  <a:lnTo>
                    <a:pt x="1223503" y="39110"/>
                  </a:lnTo>
                  <a:cubicBezTo>
                    <a:pt x="1215123" y="41465"/>
                    <a:pt x="1206656" y="44027"/>
                    <a:pt x="1198355" y="46734"/>
                  </a:cubicBezTo>
                  <a:close/>
                  <a:moveTo>
                    <a:pt x="1639322" y="45480"/>
                  </a:moveTo>
                  <a:cubicBezTo>
                    <a:pt x="1630855" y="43044"/>
                    <a:pt x="1622375" y="40749"/>
                    <a:pt x="1613902" y="38586"/>
                  </a:cubicBezTo>
                  <a:lnTo>
                    <a:pt x="1617167" y="25726"/>
                  </a:lnTo>
                  <a:cubicBezTo>
                    <a:pt x="1625786" y="27916"/>
                    <a:pt x="1634392" y="30252"/>
                    <a:pt x="1642991" y="32727"/>
                  </a:cubicBezTo>
                  <a:lnTo>
                    <a:pt x="1639322" y="45480"/>
                  </a:lnTo>
                  <a:close/>
                  <a:moveTo>
                    <a:pt x="1248949" y="32488"/>
                  </a:moveTo>
                  <a:lnTo>
                    <a:pt x="1245864" y="19582"/>
                  </a:lnTo>
                  <a:cubicBezTo>
                    <a:pt x="1254490" y="17519"/>
                    <a:pt x="1263301" y="15594"/>
                    <a:pt x="1272047" y="13856"/>
                  </a:cubicBezTo>
                  <a:lnTo>
                    <a:pt x="1274641" y="26874"/>
                  </a:lnTo>
                  <a:cubicBezTo>
                    <a:pt x="1266062" y="28573"/>
                    <a:pt x="1257416" y="30464"/>
                    <a:pt x="1248949" y="32488"/>
                  </a:cubicBezTo>
                  <a:close/>
                  <a:moveTo>
                    <a:pt x="1588263" y="32488"/>
                  </a:moveTo>
                  <a:cubicBezTo>
                    <a:pt x="1579664" y="30584"/>
                    <a:pt x="1571065" y="28825"/>
                    <a:pt x="1562459" y="27206"/>
                  </a:cubicBezTo>
                  <a:lnTo>
                    <a:pt x="1564921" y="14161"/>
                  </a:lnTo>
                  <a:cubicBezTo>
                    <a:pt x="1573653" y="15807"/>
                    <a:pt x="1582398" y="17598"/>
                    <a:pt x="1591136" y="19536"/>
                  </a:cubicBezTo>
                  <a:lnTo>
                    <a:pt x="1588263" y="32488"/>
                  </a:lnTo>
                  <a:close/>
                  <a:moveTo>
                    <a:pt x="1536502" y="22734"/>
                  </a:moveTo>
                  <a:cubicBezTo>
                    <a:pt x="1527796" y="21380"/>
                    <a:pt x="1519104" y="20173"/>
                    <a:pt x="1510419" y="19111"/>
                  </a:cubicBezTo>
                  <a:lnTo>
                    <a:pt x="1512024" y="5940"/>
                  </a:lnTo>
                  <a:cubicBezTo>
                    <a:pt x="1520849" y="7022"/>
                    <a:pt x="1529687" y="8249"/>
                    <a:pt x="1538532" y="9623"/>
                  </a:cubicBezTo>
                  <a:lnTo>
                    <a:pt x="1536502" y="22734"/>
                  </a:lnTo>
                  <a:close/>
                  <a:moveTo>
                    <a:pt x="1300532" y="22236"/>
                  </a:moveTo>
                  <a:lnTo>
                    <a:pt x="1298448" y="9132"/>
                  </a:lnTo>
                  <a:cubicBezTo>
                    <a:pt x="1307220" y="7732"/>
                    <a:pt x="1316151" y="6478"/>
                    <a:pt x="1324989" y="5403"/>
                  </a:cubicBezTo>
                  <a:lnTo>
                    <a:pt x="1326582" y="18574"/>
                  </a:lnTo>
                  <a:cubicBezTo>
                    <a:pt x="1317910" y="19635"/>
                    <a:pt x="1309151" y="20863"/>
                    <a:pt x="1300532" y="22236"/>
                  </a:cubicBezTo>
                  <a:close/>
                  <a:moveTo>
                    <a:pt x="1484229" y="16351"/>
                  </a:moveTo>
                  <a:cubicBezTo>
                    <a:pt x="1475471" y="15568"/>
                    <a:pt x="1466639" y="14931"/>
                    <a:pt x="1457980" y="14453"/>
                  </a:cubicBezTo>
                  <a:lnTo>
                    <a:pt x="1458703" y="1202"/>
                  </a:lnTo>
                  <a:cubicBezTo>
                    <a:pt x="1467515" y="1687"/>
                    <a:pt x="1476499" y="2337"/>
                    <a:pt x="1485404" y="3133"/>
                  </a:cubicBezTo>
                  <a:lnTo>
                    <a:pt x="1484229" y="16351"/>
                  </a:lnTo>
                  <a:close/>
                  <a:moveTo>
                    <a:pt x="1352765" y="15893"/>
                  </a:moveTo>
                  <a:lnTo>
                    <a:pt x="1351650" y="2669"/>
                  </a:lnTo>
                  <a:cubicBezTo>
                    <a:pt x="1360481" y="1926"/>
                    <a:pt x="1369479" y="1329"/>
                    <a:pt x="1378377" y="891"/>
                  </a:cubicBezTo>
                  <a:lnTo>
                    <a:pt x="1379027" y="14148"/>
                  </a:lnTo>
                  <a:cubicBezTo>
                    <a:pt x="1370275" y="14573"/>
                    <a:pt x="1361444" y="15163"/>
                    <a:pt x="1352765" y="15893"/>
                  </a:cubicBezTo>
                  <a:close/>
                  <a:moveTo>
                    <a:pt x="1431671" y="13445"/>
                  </a:moveTo>
                  <a:cubicBezTo>
                    <a:pt x="1422873" y="13259"/>
                    <a:pt x="1414094" y="13219"/>
                    <a:pt x="1405336" y="13338"/>
                  </a:cubicBezTo>
                  <a:lnTo>
                    <a:pt x="1405157" y="68"/>
                  </a:lnTo>
                  <a:cubicBezTo>
                    <a:pt x="1414068" y="-52"/>
                    <a:pt x="1422992" y="-12"/>
                    <a:pt x="1431956" y="174"/>
                  </a:cubicBezTo>
                  <a:lnTo>
                    <a:pt x="1431671" y="13445"/>
                  </a:lnTo>
                  <a:close/>
                </a:path>
              </a:pathLst>
            </a:custGeom>
            <a:solidFill>
              <a:schemeClr val="accent4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98" name="شكل حر: شكل 297">
              <a:extLst>
                <a:ext uri="{FF2B5EF4-FFF2-40B4-BE49-F238E27FC236}">
                  <a16:creationId xmlns:a16="http://schemas.microsoft.com/office/drawing/2014/main" id="{395A4017-BEE1-51A7-4FF7-6CE59CB38237}"/>
                </a:ext>
              </a:extLst>
            </p:cNvPr>
            <p:cNvSpPr/>
            <p:nvPr/>
          </p:nvSpPr>
          <p:spPr>
            <a:xfrm>
              <a:off x="2247978" y="3376927"/>
              <a:ext cx="210078" cy="162490"/>
            </a:xfrm>
            <a:custGeom>
              <a:avLst/>
              <a:gdLst>
                <a:gd name="connsiteX0" fmla="*/ 99 w 210078"/>
                <a:gd name="connsiteY0" fmla="*/ 162484 h 162490"/>
                <a:gd name="connsiteX1" fmla="*/ 210079 w 210078"/>
                <a:gd name="connsiteY1" fmla="*/ 66353 h 162490"/>
                <a:gd name="connsiteX2" fmla="*/ 79696 w 210078"/>
                <a:gd name="connsiteY2" fmla="*/ 0 h 162490"/>
                <a:gd name="connsiteX3" fmla="*/ 6 w 210078"/>
                <a:gd name="connsiteY3" fmla="*/ 162398 h 162490"/>
                <a:gd name="connsiteX4" fmla="*/ 99 w 210078"/>
                <a:gd name="connsiteY4" fmla="*/ 162484 h 16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78" h="162490">
                  <a:moveTo>
                    <a:pt x="99" y="162484"/>
                  </a:moveTo>
                  <a:lnTo>
                    <a:pt x="210079" y="66353"/>
                  </a:lnTo>
                  <a:lnTo>
                    <a:pt x="79696" y="0"/>
                  </a:lnTo>
                  <a:lnTo>
                    <a:pt x="6" y="162398"/>
                  </a:lnTo>
                  <a:cubicBezTo>
                    <a:pt x="-20" y="162451"/>
                    <a:pt x="40" y="162511"/>
                    <a:pt x="99" y="162484"/>
                  </a:cubicBezTo>
                  <a:close/>
                </a:path>
              </a:pathLst>
            </a:custGeom>
            <a:solidFill>
              <a:srgbClr val="505050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299" name="شكل حر: شكل 298">
              <a:extLst>
                <a:ext uri="{FF2B5EF4-FFF2-40B4-BE49-F238E27FC236}">
                  <a16:creationId xmlns:a16="http://schemas.microsoft.com/office/drawing/2014/main" id="{48A5B9FB-4CAA-72EE-7501-CB0F72BBF253}"/>
                </a:ext>
              </a:extLst>
            </p:cNvPr>
            <p:cNvSpPr/>
            <p:nvPr/>
          </p:nvSpPr>
          <p:spPr>
            <a:xfrm>
              <a:off x="2247905" y="2438184"/>
              <a:ext cx="865917" cy="1101180"/>
            </a:xfrm>
            <a:custGeom>
              <a:avLst/>
              <a:gdLst>
                <a:gd name="connsiteX0" fmla="*/ 0 w 865917"/>
                <a:gd name="connsiteY0" fmla="*/ 570486 h 1101180"/>
                <a:gd name="connsiteX1" fmla="*/ 0 w 865917"/>
                <a:gd name="connsiteY1" fmla="*/ 1101114 h 1101180"/>
                <a:gd name="connsiteX2" fmla="*/ 119 w 865917"/>
                <a:gd name="connsiteY2" fmla="*/ 1101154 h 1101180"/>
                <a:gd name="connsiteX3" fmla="*/ 107903 w 865917"/>
                <a:gd name="connsiteY3" fmla="*/ 964428 h 1101180"/>
                <a:gd name="connsiteX4" fmla="*/ 306921 w 865917"/>
                <a:gd name="connsiteY4" fmla="*/ 957985 h 1101180"/>
                <a:gd name="connsiteX5" fmla="*/ 865909 w 865917"/>
                <a:gd name="connsiteY5" fmla="*/ 98 h 1101180"/>
                <a:gd name="connsiteX6" fmla="*/ 865816 w 865917"/>
                <a:gd name="connsiteY6" fmla="*/ 12 h 1101180"/>
                <a:gd name="connsiteX7" fmla="*/ 0 w 865917"/>
                <a:gd name="connsiteY7" fmla="*/ 570486 h 11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917" h="1101180">
                  <a:moveTo>
                    <a:pt x="0" y="570486"/>
                  </a:moveTo>
                  <a:lnTo>
                    <a:pt x="0" y="1101114"/>
                  </a:lnTo>
                  <a:cubicBezTo>
                    <a:pt x="0" y="1101174"/>
                    <a:pt x="80" y="1101207"/>
                    <a:pt x="119" y="1101154"/>
                  </a:cubicBezTo>
                  <a:lnTo>
                    <a:pt x="107903" y="964428"/>
                  </a:lnTo>
                  <a:lnTo>
                    <a:pt x="306921" y="957985"/>
                  </a:lnTo>
                  <a:lnTo>
                    <a:pt x="865909" y="98"/>
                  </a:lnTo>
                  <a:cubicBezTo>
                    <a:pt x="865942" y="39"/>
                    <a:pt x="865876" y="-28"/>
                    <a:pt x="865816" y="12"/>
                  </a:cubicBezTo>
                  <a:lnTo>
                    <a:pt x="0" y="570486"/>
                  </a:lnTo>
                  <a:close/>
                </a:path>
              </a:pathLst>
            </a:custGeom>
            <a:solidFill>
              <a:srgbClr val="737373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00" name="شكل حر: شكل 299">
              <a:extLst>
                <a:ext uri="{FF2B5EF4-FFF2-40B4-BE49-F238E27FC236}">
                  <a16:creationId xmlns:a16="http://schemas.microsoft.com/office/drawing/2014/main" id="{C1B3A956-ACC7-29F8-0224-D7FB8A8A7C7C}"/>
                </a:ext>
              </a:extLst>
            </p:cNvPr>
            <p:cNvSpPr/>
            <p:nvPr/>
          </p:nvSpPr>
          <p:spPr>
            <a:xfrm>
              <a:off x="1848794" y="2431502"/>
              <a:ext cx="1271597" cy="863200"/>
            </a:xfrm>
            <a:custGeom>
              <a:avLst/>
              <a:gdLst>
                <a:gd name="connsiteX0" fmla="*/ 0 w 1271597"/>
                <a:gd name="connsiteY0" fmla="*/ 464699 h 863200"/>
                <a:gd name="connsiteX1" fmla="*/ 399118 w 1271597"/>
                <a:gd name="connsiteY1" fmla="*/ 863200 h 863200"/>
                <a:gd name="connsiteX2" fmla="*/ 1271576 w 1271597"/>
                <a:gd name="connsiteY2" fmla="*/ 111 h 863200"/>
                <a:gd name="connsiteX3" fmla="*/ 1271509 w 1271597"/>
                <a:gd name="connsiteY3" fmla="*/ 5 h 863200"/>
                <a:gd name="connsiteX4" fmla="*/ 0 w 1271597"/>
                <a:gd name="connsiteY4" fmla="*/ 464699 h 8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597" h="863200">
                  <a:moveTo>
                    <a:pt x="0" y="464699"/>
                  </a:moveTo>
                  <a:lnTo>
                    <a:pt x="399118" y="863200"/>
                  </a:lnTo>
                  <a:lnTo>
                    <a:pt x="1271576" y="111"/>
                  </a:lnTo>
                  <a:cubicBezTo>
                    <a:pt x="1271629" y="58"/>
                    <a:pt x="1271576" y="-21"/>
                    <a:pt x="1271509" y="5"/>
                  </a:cubicBezTo>
                  <a:lnTo>
                    <a:pt x="0" y="464699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301" name="شكل حر: شكل 300">
              <a:extLst>
                <a:ext uri="{FF2B5EF4-FFF2-40B4-BE49-F238E27FC236}">
                  <a16:creationId xmlns:a16="http://schemas.microsoft.com/office/drawing/2014/main" id="{935184D4-E773-D662-6033-499BB16ABB98}"/>
                </a:ext>
              </a:extLst>
            </p:cNvPr>
            <p:cNvSpPr/>
            <p:nvPr/>
          </p:nvSpPr>
          <p:spPr>
            <a:xfrm>
              <a:off x="2355821" y="2431626"/>
              <a:ext cx="764689" cy="1369791"/>
            </a:xfrm>
            <a:custGeom>
              <a:avLst/>
              <a:gdLst>
                <a:gd name="connsiteX0" fmla="*/ 398806 w 764689"/>
                <a:gd name="connsiteY0" fmla="*/ 1369792 h 1369791"/>
                <a:gd name="connsiteX1" fmla="*/ 0 w 764689"/>
                <a:gd name="connsiteY1" fmla="*/ 970986 h 1369791"/>
                <a:gd name="connsiteX2" fmla="*/ 764568 w 764689"/>
                <a:gd name="connsiteY2" fmla="*/ 27 h 1369791"/>
                <a:gd name="connsiteX3" fmla="*/ 764688 w 764689"/>
                <a:gd name="connsiteY3" fmla="*/ 87 h 1369791"/>
                <a:gd name="connsiteX4" fmla="*/ 398806 w 764689"/>
                <a:gd name="connsiteY4" fmla="*/ 1369792 h 136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689" h="1369791">
                  <a:moveTo>
                    <a:pt x="398806" y="1369792"/>
                  </a:moveTo>
                  <a:lnTo>
                    <a:pt x="0" y="970986"/>
                  </a:lnTo>
                  <a:lnTo>
                    <a:pt x="764568" y="27"/>
                  </a:lnTo>
                  <a:cubicBezTo>
                    <a:pt x="764615" y="-32"/>
                    <a:pt x="764701" y="14"/>
                    <a:pt x="764688" y="87"/>
                  </a:cubicBezTo>
                  <a:lnTo>
                    <a:pt x="398806" y="1369792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grpSp>
        <p:nvGrpSpPr>
          <p:cNvPr id="218" name="مجموعة 217">
            <a:extLst>
              <a:ext uri="{FF2B5EF4-FFF2-40B4-BE49-F238E27FC236}">
                <a16:creationId xmlns:a16="http://schemas.microsoft.com/office/drawing/2014/main" id="{A1EA6887-B12E-6A17-473C-AACD2B4673F5}"/>
              </a:ext>
            </a:extLst>
          </p:cNvPr>
          <p:cNvGrpSpPr/>
          <p:nvPr/>
        </p:nvGrpSpPr>
        <p:grpSpPr>
          <a:xfrm rot="1918337">
            <a:off x="2072553" y="5661335"/>
            <a:ext cx="2519572" cy="3749054"/>
            <a:chOff x="93914" y="-20008"/>
            <a:chExt cx="2519572" cy="3749054"/>
          </a:xfrm>
        </p:grpSpPr>
        <p:grpSp>
          <p:nvGrpSpPr>
            <p:cNvPr id="219" name="مجموعة 218">
              <a:extLst>
                <a:ext uri="{FF2B5EF4-FFF2-40B4-BE49-F238E27FC236}">
                  <a16:creationId xmlns:a16="http://schemas.microsoft.com/office/drawing/2014/main" id="{88C81EE6-D12A-249E-CDBC-63EB61714D47}"/>
                </a:ext>
              </a:extLst>
            </p:cNvPr>
            <p:cNvGrpSpPr/>
            <p:nvPr userDrawn="1"/>
          </p:nvGrpSpPr>
          <p:grpSpPr>
            <a:xfrm rot="13746003">
              <a:off x="1333178" y="1171906"/>
              <a:ext cx="1426221" cy="1134395"/>
              <a:chOff x="2756863" y="1357101"/>
              <a:chExt cx="1426221" cy="1134395"/>
            </a:xfrm>
          </p:grpSpPr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424A64D8-1968-81C5-2214-8326BAFDA067}"/>
                  </a:ext>
                </a:extLst>
              </p:cNvPr>
              <p:cNvSpPr/>
              <p:nvPr/>
            </p:nvSpPr>
            <p:spPr>
              <a:xfrm>
                <a:off x="4006880" y="2315292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4" name="شكل حر: شكل 223">
                <a:extLst>
                  <a:ext uri="{FF2B5EF4-FFF2-40B4-BE49-F238E27FC236}">
                    <a16:creationId xmlns:a16="http://schemas.microsoft.com/office/drawing/2014/main" id="{76543AD6-4BC4-72D6-B057-717D562922AD}"/>
                  </a:ext>
                </a:extLst>
              </p:cNvPr>
              <p:cNvSpPr/>
              <p:nvPr/>
            </p:nvSpPr>
            <p:spPr>
              <a:xfrm>
                <a:off x="3681961" y="1841677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5" name="شكل حر: شكل 224">
                <a:extLst>
                  <a:ext uri="{FF2B5EF4-FFF2-40B4-BE49-F238E27FC236}">
                    <a16:creationId xmlns:a16="http://schemas.microsoft.com/office/drawing/2014/main" id="{218C01DE-A683-471D-CA46-15BC6A96494C}"/>
                  </a:ext>
                </a:extLst>
              </p:cNvPr>
              <p:cNvSpPr/>
              <p:nvPr/>
            </p:nvSpPr>
            <p:spPr>
              <a:xfrm>
                <a:off x="2800919" y="1929779"/>
                <a:ext cx="176204" cy="176204"/>
              </a:xfrm>
              <a:custGeom>
                <a:avLst/>
                <a:gdLst>
                  <a:gd name="connsiteX0" fmla="*/ 176205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5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5" y="88102"/>
                    </a:moveTo>
                    <a:cubicBezTo>
                      <a:pt x="176205" y="136760"/>
                      <a:pt x="136760" y="176204"/>
                      <a:pt x="88102" y="176204"/>
                    </a:cubicBezTo>
                    <a:cubicBezTo>
                      <a:pt x="39445" y="176204"/>
                      <a:pt x="0" y="136760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5" y="39445"/>
                      <a:pt x="176205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A8576006-1993-55A4-6E79-1F00117640F9}"/>
                  </a:ext>
                </a:extLst>
              </p:cNvPr>
              <p:cNvSpPr/>
              <p:nvPr/>
            </p:nvSpPr>
            <p:spPr>
              <a:xfrm>
                <a:off x="3332956" y="1706095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C5710389-066A-5D78-6F3D-F396FABEDA8F}"/>
                  </a:ext>
                </a:extLst>
              </p:cNvPr>
              <p:cNvSpPr/>
              <p:nvPr/>
            </p:nvSpPr>
            <p:spPr>
              <a:xfrm>
                <a:off x="2756863" y="1357101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4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8" name="شكل حر: شكل 227">
                <a:extLst>
                  <a:ext uri="{FF2B5EF4-FFF2-40B4-BE49-F238E27FC236}">
                    <a16:creationId xmlns:a16="http://schemas.microsoft.com/office/drawing/2014/main" id="{653A2ED2-DB2A-F1B3-5047-1988D301E9A9}"/>
                  </a:ext>
                </a:extLst>
              </p:cNvPr>
              <p:cNvSpPr/>
              <p:nvPr/>
            </p:nvSpPr>
            <p:spPr>
              <a:xfrm>
                <a:off x="2800909" y="1709509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7"/>
                      <a:pt x="68387" y="88112"/>
                      <a:pt x="44056" y="88112"/>
                    </a:cubicBezTo>
                    <a:cubicBezTo>
                      <a:pt x="19725" y="88112"/>
                      <a:pt x="0" y="68387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8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9" name="شكل حر: شكل 228">
                <a:extLst>
                  <a:ext uri="{FF2B5EF4-FFF2-40B4-BE49-F238E27FC236}">
                    <a16:creationId xmlns:a16="http://schemas.microsoft.com/office/drawing/2014/main" id="{672D83CD-50D1-1E59-4046-3101E5E06CF9}"/>
                  </a:ext>
                </a:extLst>
              </p:cNvPr>
              <p:cNvSpPr/>
              <p:nvPr/>
            </p:nvSpPr>
            <p:spPr>
              <a:xfrm>
                <a:off x="3021170" y="1665453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8"/>
                      <a:pt x="68387" y="88112"/>
                      <a:pt x="44056" y="88112"/>
                    </a:cubicBezTo>
                    <a:cubicBezTo>
                      <a:pt x="19725" y="88112"/>
                      <a:pt x="0" y="68388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7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31EA7E40-1984-4252-406D-ACCC6786843E}"/>
                </a:ext>
              </a:extLst>
            </p:cNvPr>
            <p:cNvGrpSpPr/>
            <p:nvPr userDrawn="1"/>
          </p:nvGrpSpPr>
          <p:grpSpPr>
            <a:xfrm>
              <a:off x="93914" y="-20008"/>
              <a:ext cx="1526542" cy="3749054"/>
              <a:chOff x="93914" y="-20008"/>
              <a:chExt cx="2286000" cy="3749054"/>
            </a:xfrm>
          </p:grpSpPr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62317441-334A-BBC5-0B7E-7A03C9CFA0A8}"/>
                  </a:ext>
                </a:extLst>
              </p:cNvPr>
              <p:cNvSpPr/>
              <p:nvPr/>
            </p:nvSpPr>
            <p:spPr>
              <a:xfrm>
                <a:off x="93914" y="-20008"/>
                <a:ext cx="2286000" cy="3749054"/>
              </a:xfrm>
              <a:custGeom>
                <a:avLst/>
                <a:gdLst>
                  <a:gd name="connsiteX0" fmla="*/ 2286000 w 2286000"/>
                  <a:gd name="connsiteY0" fmla="*/ 1588837 h 3749054"/>
                  <a:gd name="connsiteX1" fmla="*/ 2276542 w 2286000"/>
                  <a:gd name="connsiteY1" fmla="*/ 1423978 h 3749054"/>
                  <a:gd name="connsiteX2" fmla="*/ 2019300 w 2286000"/>
                  <a:gd name="connsiteY2" fmla="*/ 1162050 h 3749054"/>
                  <a:gd name="connsiteX3" fmla="*/ 2221354 w 2286000"/>
                  <a:gd name="connsiteY3" fmla="*/ 1162050 h 3749054"/>
                  <a:gd name="connsiteX4" fmla="*/ 1989734 w 2286000"/>
                  <a:gd name="connsiteY4" fmla="*/ 712651 h 3749054"/>
                  <a:gd name="connsiteX5" fmla="*/ 1952949 w 2286000"/>
                  <a:gd name="connsiteY5" fmla="*/ 752789 h 3749054"/>
                  <a:gd name="connsiteX6" fmla="*/ 1447810 w 2286000"/>
                  <a:gd name="connsiteY6" fmla="*/ 853821 h 3749054"/>
                  <a:gd name="connsiteX7" fmla="*/ 1796358 w 2286000"/>
                  <a:gd name="connsiteY7" fmla="*/ 505273 h 3749054"/>
                  <a:gd name="connsiteX8" fmla="*/ 1720539 w 2286000"/>
                  <a:gd name="connsiteY8" fmla="*/ 442770 h 3749054"/>
                  <a:gd name="connsiteX9" fmla="*/ 1143000 w 2286000"/>
                  <a:gd name="connsiteY9" fmla="*/ 0 h 3749054"/>
                  <a:gd name="connsiteX10" fmla="*/ 565471 w 2286000"/>
                  <a:gd name="connsiteY10" fmla="*/ 442770 h 3749054"/>
                  <a:gd name="connsiteX11" fmla="*/ 499748 w 2286000"/>
                  <a:gd name="connsiteY11" fmla="*/ 496310 h 3749054"/>
                  <a:gd name="connsiteX12" fmla="*/ 857250 w 2286000"/>
                  <a:gd name="connsiteY12" fmla="*/ 853821 h 3749054"/>
                  <a:gd name="connsiteX13" fmla="*/ 352111 w 2286000"/>
                  <a:gd name="connsiteY13" fmla="*/ 752789 h 3749054"/>
                  <a:gd name="connsiteX14" fmla="*/ 305467 w 2286000"/>
                  <a:gd name="connsiteY14" fmla="*/ 700726 h 3749054"/>
                  <a:gd name="connsiteX15" fmla="*/ 70590 w 2286000"/>
                  <a:gd name="connsiteY15" fmla="*/ 1143000 h 3749054"/>
                  <a:gd name="connsiteX16" fmla="*/ 571500 w 2286000"/>
                  <a:gd name="connsiteY16" fmla="*/ 1143000 h 3749054"/>
                  <a:gd name="connsiteX17" fmla="*/ 142875 w 2286000"/>
                  <a:gd name="connsiteY17" fmla="*/ 1428750 h 3749054"/>
                  <a:gd name="connsiteX18" fmla="*/ 10592 w 2286000"/>
                  <a:gd name="connsiteY18" fmla="*/ 1414815 h 3749054"/>
                  <a:gd name="connsiteX19" fmla="*/ 0 w 2286000"/>
                  <a:gd name="connsiteY19" fmla="*/ 1588837 h 3749054"/>
                  <a:gd name="connsiteX20" fmla="*/ 0 w 2286000"/>
                  <a:gd name="connsiteY20" fmla="*/ 1714500 h 3749054"/>
                  <a:gd name="connsiteX21" fmla="*/ 571500 w 2286000"/>
                  <a:gd name="connsiteY21" fmla="*/ 1714500 h 3749054"/>
                  <a:gd name="connsiteX22" fmla="*/ 142875 w 2286000"/>
                  <a:gd name="connsiteY22" fmla="*/ 2000250 h 3749054"/>
                  <a:gd name="connsiteX23" fmla="*/ 0 w 2286000"/>
                  <a:gd name="connsiteY23" fmla="*/ 1983924 h 3749054"/>
                  <a:gd name="connsiteX24" fmla="*/ 0 w 2286000"/>
                  <a:gd name="connsiteY24" fmla="*/ 2035235 h 3749054"/>
                  <a:gd name="connsiteX25" fmla="*/ 189147 w 2286000"/>
                  <a:gd name="connsiteY25" fmla="*/ 2664285 h 3749054"/>
                  <a:gd name="connsiteX26" fmla="*/ 568062 w 2286000"/>
                  <a:gd name="connsiteY26" fmla="*/ 2285372 h 3749054"/>
                  <a:gd name="connsiteX27" fmla="*/ 467039 w 2286000"/>
                  <a:gd name="connsiteY27" fmla="*/ 2790511 h 3749054"/>
                  <a:gd name="connsiteX28" fmla="*/ 366160 w 2286000"/>
                  <a:gd name="connsiteY28" fmla="*/ 2872616 h 3749054"/>
                  <a:gd name="connsiteX29" fmla="*/ 780059 w 2286000"/>
                  <a:gd name="connsiteY29" fmla="*/ 3117533 h 3749054"/>
                  <a:gd name="connsiteX30" fmla="*/ 780069 w 2286000"/>
                  <a:gd name="connsiteY30" fmla="*/ 3117533 h 3749054"/>
                  <a:gd name="connsiteX31" fmla="*/ 1123712 w 2286000"/>
                  <a:gd name="connsiteY31" fmla="*/ 2871330 h 3749054"/>
                  <a:gd name="connsiteX32" fmla="*/ 1109282 w 2286000"/>
                  <a:gd name="connsiteY32" fmla="*/ 3714760 h 3749054"/>
                  <a:gd name="connsiteX33" fmla="*/ 1109282 w 2286000"/>
                  <a:gd name="connsiteY33" fmla="*/ 3715912 h 3749054"/>
                  <a:gd name="connsiteX34" fmla="*/ 1143572 w 2286000"/>
                  <a:gd name="connsiteY34" fmla="*/ 3749050 h 3749054"/>
                  <a:gd name="connsiteX35" fmla="*/ 1176709 w 2286000"/>
                  <a:gd name="connsiteY35" fmla="*/ 3714760 h 3749054"/>
                  <a:gd name="connsiteX36" fmla="*/ 1162279 w 2286000"/>
                  <a:gd name="connsiteY36" fmla="*/ 2871330 h 3749054"/>
                  <a:gd name="connsiteX37" fmla="*/ 1505922 w 2286000"/>
                  <a:gd name="connsiteY37" fmla="*/ 3117533 h 3749054"/>
                  <a:gd name="connsiteX38" fmla="*/ 1927889 w 2286000"/>
                  <a:gd name="connsiteY38" fmla="*/ 2865196 h 3749054"/>
                  <a:gd name="connsiteX39" fmla="*/ 1838001 w 2286000"/>
                  <a:gd name="connsiteY39" fmla="*/ 2790511 h 3749054"/>
                  <a:gd name="connsiteX40" fmla="*/ 1736979 w 2286000"/>
                  <a:gd name="connsiteY40" fmla="*/ 2285372 h 3749054"/>
                  <a:gd name="connsiteX41" fmla="*/ 2104263 w 2286000"/>
                  <a:gd name="connsiteY41" fmla="*/ 2652656 h 3749054"/>
                  <a:gd name="connsiteX42" fmla="*/ 2286000 w 2286000"/>
                  <a:gd name="connsiteY42" fmla="*/ 2035245 h 3749054"/>
                  <a:gd name="connsiteX43" fmla="*/ 2286000 w 2286000"/>
                  <a:gd name="connsiteY43" fmla="*/ 1988106 h 3749054"/>
                  <a:gd name="connsiteX44" fmla="*/ 2162175 w 2286000"/>
                  <a:gd name="connsiteY44" fmla="*/ 2000260 h 3749054"/>
                  <a:gd name="connsiteX45" fmla="*/ 1733550 w 2286000"/>
                  <a:gd name="connsiteY45" fmla="*/ 1714510 h 3749054"/>
                  <a:gd name="connsiteX46" fmla="*/ 2286000 w 2286000"/>
                  <a:gd name="connsiteY46" fmla="*/ 1714510 h 3749054"/>
                  <a:gd name="connsiteX47" fmla="*/ 2286000 w 2286000"/>
                  <a:gd name="connsiteY47" fmla="*/ 1588837 h 3749054"/>
                  <a:gd name="connsiteX48" fmla="*/ 918734 w 2286000"/>
                  <a:gd name="connsiteY48" fmla="*/ 2842774 h 3749054"/>
                  <a:gd name="connsiteX49" fmla="*/ 672589 w 2286000"/>
                  <a:gd name="connsiteY49" fmla="*/ 2880475 h 3749054"/>
                  <a:gd name="connsiteX50" fmla="*/ 710289 w 2286000"/>
                  <a:gd name="connsiteY50" fmla="*/ 2634329 h 3749054"/>
                  <a:gd name="connsiteX51" fmla="*/ 956424 w 2286000"/>
                  <a:gd name="connsiteY51" fmla="*/ 2596620 h 3749054"/>
                  <a:gd name="connsiteX52" fmla="*/ 918734 w 2286000"/>
                  <a:gd name="connsiteY52" fmla="*/ 2842774 h 374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86000" h="3749054">
                    <a:moveTo>
                      <a:pt x="2286000" y="1588837"/>
                    </a:moveTo>
                    <a:cubicBezTo>
                      <a:pt x="2286000" y="1533411"/>
                      <a:pt x="2282790" y="1478385"/>
                      <a:pt x="2276542" y="1423978"/>
                    </a:cubicBezTo>
                    <a:cubicBezTo>
                      <a:pt x="2125142" y="1379887"/>
                      <a:pt x="2019300" y="1279227"/>
                      <a:pt x="2019300" y="1162050"/>
                    </a:cubicBezTo>
                    <a:lnTo>
                      <a:pt x="2221354" y="1162050"/>
                    </a:lnTo>
                    <a:cubicBezTo>
                      <a:pt x="2171186" y="999944"/>
                      <a:pt x="2092833" y="847735"/>
                      <a:pt x="1989734" y="712651"/>
                    </a:cubicBezTo>
                    <a:cubicBezTo>
                      <a:pt x="1978190" y="726319"/>
                      <a:pt x="1965989" y="739750"/>
                      <a:pt x="1952949" y="752789"/>
                    </a:cubicBezTo>
                    <a:cubicBezTo>
                      <a:pt x="1785556" y="920172"/>
                      <a:pt x="1559405" y="965416"/>
                      <a:pt x="1447810" y="853821"/>
                    </a:cubicBezTo>
                    <a:lnTo>
                      <a:pt x="1796358" y="505273"/>
                    </a:lnTo>
                    <a:cubicBezTo>
                      <a:pt x="1771860" y="483699"/>
                      <a:pt x="1746647" y="462782"/>
                      <a:pt x="1720539" y="442770"/>
                    </a:cubicBezTo>
                    <a:lnTo>
                      <a:pt x="1143000" y="0"/>
                    </a:lnTo>
                    <a:lnTo>
                      <a:pt x="565471" y="442770"/>
                    </a:lnTo>
                    <a:cubicBezTo>
                      <a:pt x="542963" y="460029"/>
                      <a:pt x="521056" y="477888"/>
                      <a:pt x="499748" y="496310"/>
                    </a:cubicBezTo>
                    <a:lnTo>
                      <a:pt x="857250" y="853821"/>
                    </a:lnTo>
                    <a:cubicBezTo>
                      <a:pt x="745655" y="965416"/>
                      <a:pt x="519503" y="920182"/>
                      <a:pt x="352111" y="752789"/>
                    </a:cubicBezTo>
                    <a:cubicBezTo>
                      <a:pt x="335299" y="735978"/>
                      <a:pt x="319773" y="718547"/>
                      <a:pt x="305467" y="700726"/>
                    </a:cubicBezTo>
                    <a:cubicBezTo>
                      <a:pt x="201921" y="833504"/>
                      <a:pt x="122453" y="983237"/>
                      <a:pt x="70590" y="1143000"/>
                    </a:cubicBezTo>
                    <a:lnTo>
                      <a:pt x="571500" y="1143000"/>
                    </a:lnTo>
                    <a:cubicBezTo>
                      <a:pt x="571500" y="1300810"/>
                      <a:pt x="379600" y="1428750"/>
                      <a:pt x="142875" y="1428750"/>
                    </a:cubicBezTo>
                    <a:cubicBezTo>
                      <a:pt x="96698" y="1428750"/>
                      <a:pt x="52264" y="1423826"/>
                      <a:pt x="10592" y="1414815"/>
                    </a:cubicBezTo>
                    <a:cubicBezTo>
                      <a:pt x="3629" y="1472203"/>
                      <a:pt x="0" y="1530296"/>
                      <a:pt x="0" y="1588837"/>
                    </a:cubicBezTo>
                    <a:lnTo>
                      <a:pt x="0" y="1714500"/>
                    </a:lnTo>
                    <a:lnTo>
                      <a:pt x="571500" y="1714500"/>
                    </a:lnTo>
                    <a:cubicBezTo>
                      <a:pt x="571500" y="1872310"/>
                      <a:pt x="379600" y="2000250"/>
                      <a:pt x="142875" y="2000250"/>
                    </a:cubicBezTo>
                    <a:cubicBezTo>
                      <a:pt x="92764" y="2000250"/>
                      <a:pt x="44691" y="1994468"/>
                      <a:pt x="0" y="1983924"/>
                    </a:cubicBezTo>
                    <a:lnTo>
                      <a:pt x="0" y="2035235"/>
                    </a:lnTo>
                    <a:cubicBezTo>
                      <a:pt x="0" y="2264616"/>
                      <a:pt x="68599" y="2481939"/>
                      <a:pt x="189147" y="2664285"/>
                    </a:cubicBezTo>
                    <a:lnTo>
                      <a:pt x="568062" y="2285372"/>
                    </a:lnTo>
                    <a:cubicBezTo>
                      <a:pt x="679656" y="2396966"/>
                      <a:pt x="634422" y="2623118"/>
                      <a:pt x="467039" y="2790511"/>
                    </a:cubicBezTo>
                    <a:cubicBezTo>
                      <a:pt x="435140" y="2822400"/>
                      <a:pt x="401117" y="2849832"/>
                      <a:pt x="366160" y="2872616"/>
                    </a:cubicBezTo>
                    <a:cubicBezTo>
                      <a:pt x="482660" y="2980468"/>
                      <a:pt x="622668" y="3065069"/>
                      <a:pt x="780059" y="3117533"/>
                    </a:cubicBezTo>
                    <a:lnTo>
                      <a:pt x="780069" y="3117533"/>
                    </a:lnTo>
                    <a:lnTo>
                      <a:pt x="1123712" y="2871330"/>
                    </a:lnTo>
                    <a:lnTo>
                      <a:pt x="1109282" y="3714760"/>
                    </a:lnTo>
                    <a:cubicBezTo>
                      <a:pt x="1109282" y="3715093"/>
                      <a:pt x="1109272" y="3715569"/>
                      <a:pt x="1109282" y="3715912"/>
                    </a:cubicBezTo>
                    <a:cubicBezTo>
                      <a:pt x="1109596" y="3734533"/>
                      <a:pt x="1124960" y="3749364"/>
                      <a:pt x="1143572" y="3749050"/>
                    </a:cubicBezTo>
                    <a:cubicBezTo>
                      <a:pt x="1162183" y="3748726"/>
                      <a:pt x="1177023" y="3733381"/>
                      <a:pt x="1176709" y="3714760"/>
                    </a:cubicBezTo>
                    <a:lnTo>
                      <a:pt x="1162279" y="2871330"/>
                    </a:lnTo>
                    <a:lnTo>
                      <a:pt x="1505922" y="3117533"/>
                    </a:lnTo>
                    <a:cubicBezTo>
                      <a:pt x="1505922" y="3117533"/>
                      <a:pt x="1809807" y="2976620"/>
                      <a:pt x="1927889" y="2865196"/>
                    </a:cubicBezTo>
                    <a:cubicBezTo>
                      <a:pt x="1896799" y="2843937"/>
                      <a:pt x="1866548" y="2819048"/>
                      <a:pt x="1838001" y="2790511"/>
                    </a:cubicBezTo>
                    <a:cubicBezTo>
                      <a:pt x="1670618" y="2623128"/>
                      <a:pt x="1625384" y="2396966"/>
                      <a:pt x="1736979" y="2285372"/>
                    </a:cubicBezTo>
                    <a:lnTo>
                      <a:pt x="2104263" y="2652656"/>
                    </a:lnTo>
                    <a:cubicBezTo>
                      <a:pt x="2220125" y="2472719"/>
                      <a:pt x="2286000" y="2259797"/>
                      <a:pt x="2286000" y="2035245"/>
                    </a:cubicBezTo>
                    <a:lnTo>
                      <a:pt x="2286000" y="1988106"/>
                    </a:lnTo>
                    <a:cubicBezTo>
                      <a:pt x="2246786" y="1995983"/>
                      <a:pt x="2205238" y="2000260"/>
                      <a:pt x="2162175" y="2000260"/>
                    </a:cubicBezTo>
                    <a:cubicBezTo>
                      <a:pt x="1925450" y="2000260"/>
                      <a:pt x="1733550" y="1872320"/>
                      <a:pt x="1733550" y="1714510"/>
                    </a:cubicBezTo>
                    <a:lnTo>
                      <a:pt x="2286000" y="1714510"/>
                    </a:lnTo>
                    <a:lnTo>
                      <a:pt x="2286000" y="1588837"/>
                    </a:lnTo>
                    <a:close/>
                    <a:moveTo>
                      <a:pt x="918734" y="2842774"/>
                    </a:moveTo>
                    <a:cubicBezTo>
                      <a:pt x="840353" y="2921156"/>
                      <a:pt x="730158" y="2938043"/>
                      <a:pt x="672589" y="2880475"/>
                    </a:cubicBezTo>
                    <a:cubicBezTo>
                      <a:pt x="615029" y="2822915"/>
                      <a:pt x="631908" y="2712711"/>
                      <a:pt x="710289" y="2634329"/>
                    </a:cubicBezTo>
                    <a:cubicBezTo>
                      <a:pt x="788670" y="2555948"/>
                      <a:pt x="898865" y="2539060"/>
                      <a:pt x="956424" y="2596620"/>
                    </a:cubicBezTo>
                    <a:cubicBezTo>
                      <a:pt x="1013993" y="2654189"/>
                      <a:pt x="997115" y="2764384"/>
                      <a:pt x="918734" y="2842774"/>
                    </a:cubicBezTo>
                    <a:close/>
                  </a:path>
                </a:pathLst>
              </a:custGeom>
              <a:solidFill>
                <a:srgbClr val="C83D3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16A9E018-164F-D0C8-3088-80D4AE5706F4}"/>
                  </a:ext>
                </a:extLst>
              </p:cNvPr>
              <p:cNvSpPr/>
              <p:nvPr userDrawn="1"/>
            </p:nvSpPr>
            <p:spPr>
              <a:xfrm>
                <a:off x="784321" y="541966"/>
                <a:ext cx="1031086" cy="2025396"/>
              </a:xfrm>
              <a:custGeom>
                <a:avLst/>
                <a:gdLst>
                  <a:gd name="connsiteX0" fmla="*/ 1028293 w 1031086"/>
                  <a:gd name="connsiteY0" fmla="*/ 1440018 h 2025396"/>
                  <a:gd name="connsiteX1" fmla="*/ 1014825 w 1031086"/>
                  <a:gd name="connsiteY1" fmla="*/ 1440018 h 2025396"/>
                  <a:gd name="connsiteX2" fmla="*/ 462117 w 1031086"/>
                  <a:gd name="connsiteY2" fmla="*/ 1992735 h 2025396"/>
                  <a:gd name="connsiteX3" fmla="*/ 462117 w 1031086"/>
                  <a:gd name="connsiteY3" fmla="*/ 1442314 h 2025396"/>
                  <a:gd name="connsiteX4" fmla="*/ 749725 w 1031086"/>
                  <a:gd name="connsiteY4" fmla="*/ 1164136 h 2025396"/>
                  <a:gd name="connsiteX5" fmla="*/ 749944 w 1031086"/>
                  <a:gd name="connsiteY5" fmla="*/ 1150668 h 2025396"/>
                  <a:gd name="connsiteX6" fmla="*/ 736475 w 1031086"/>
                  <a:gd name="connsiteY6" fmla="*/ 1150449 h 2025396"/>
                  <a:gd name="connsiteX7" fmla="*/ 462117 w 1031086"/>
                  <a:gd name="connsiteY7" fmla="*/ 1415806 h 2025396"/>
                  <a:gd name="connsiteX8" fmla="*/ 462117 w 1031086"/>
                  <a:gd name="connsiteY8" fmla="*/ 870709 h 2025396"/>
                  <a:gd name="connsiteX9" fmla="*/ 892714 w 1031086"/>
                  <a:gd name="connsiteY9" fmla="*/ 440112 h 2025396"/>
                  <a:gd name="connsiteX10" fmla="*/ 892714 w 1031086"/>
                  <a:gd name="connsiteY10" fmla="*/ 426644 h 2025396"/>
                  <a:gd name="connsiteX11" fmla="*/ 879246 w 1031086"/>
                  <a:gd name="connsiteY11" fmla="*/ 426644 h 2025396"/>
                  <a:gd name="connsiteX12" fmla="*/ 462117 w 1031086"/>
                  <a:gd name="connsiteY12" fmla="*/ 843782 h 2025396"/>
                  <a:gd name="connsiteX13" fmla="*/ 462117 w 1031086"/>
                  <a:gd name="connsiteY13" fmla="*/ 299218 h 2025396"/>
                  <a:gd name="connsiteX14" fmla="*/ 592677 w 1031086"/>
                  <a:gd name="connsiteY14" fmla="*/ 168659 h 2025396"/>
                  <a:gd name="connsiteX15" fmla="*/ 592677 w 1031086"/>
                  <a:gd name="connsiteY15" fmla="*/ 155191 h 2025396"/>
                  <a:gd name="connsiteX16" fmla="*/ 579208 w 1031086"/>
                  <a:gd name="connsiteY16" fmla="*/ 155191 h 2025396"/>
                  <a:gd name="connsiteX17" fmla="*/ 462117 w 1031086"/>
                  <a:gd name="connsiteY17" fmla="*/ 272282 h 2025396"/>
                  <a:gd name="connsiteX18" fmla="*/ 462117 w 1031086"/>
                  <a:gd name="connsiteY18" fmla="*/ 9525 h 2025396"/>
                  <a:gd name="connsiteX19" fmla="*/ 452592 w 1031086"/>
                  <a:gd name="connsiteY19" fmla="*/ 0 h 2025396"/>
                  <a:gd name="connsiteX20" fmla="*/ 443067 w 1031086"/>
                  <a:gd name="connsiteY20" fmla="*/ 9525 h 2025396"/>
                  <a:gd name="connsiteX21" fmla="*/ 443067 w 1031086"/>
                  <a:gd name="connsiteY21" fmla="*/ 272282 h 2025396"/>
                  <a:gd name="connsiteX22" fmla="*/ 325976 w 1031086"/>
                  <a:gd name="connsiteY22" fmla="*/ 155191 h 2025396"/>
                  <a:gd name="connsiteX23" fmla="*/ 312508 w 1031086"/>
                  <a:gd name="connsiteY23" fmla="*/ 155191 h 2025396"/>
                  <a:gd name="connsiteX24" fmla="*/ 312508 w 1031086"/>
                  <a:gd name="connsiteY24" fmla="*/ 168659 h 2025396"/>
                  <a:gd name="connsiteX25" fmla="*/ 443067 w 1031086"/>
                  <a:gd name="connsiteY25" fmla="*/ 299218 h 2025396"/>
                  <a:gd name="connsiteX26" fmla="*/ 443067 w 1031086"/>
                  <a:gd name="connsiteY26" fmla="*/ 843782 h 2025396"/>
                  <a:gd name="connsiteX27" fmla="*/ 21176 w 1031086"/>
                  <a:gd name="connsiteY27" fmla="*/ 421891 h 2025396"/>
                  <a:gd name="connsiteX28" fmla="*/ 7708 w 1031086"/>
                  <a:gd name="connsiteY28" fmla="*/ 421891 h 2025396"/>
                  <a:gd name="connsiteX29" fmla="*/ 7708 w 1031086"/>
                  <a:gd name="connsiteY29" fmla="*/ 435359 h 2025396"/>
                  <a:gd name="connsiteX30" fmla="*/ 443067 w 1031086"/>
                  <a:gd name="connsiteY30" fmla="*/ 870718 h 2025396"/>
                  <a:gd name="connsiteX31" fmla="*/ 443067 w 1031086"/>
                  <a:gd name="connsiteY31" fmla="*/ 1415282 h 2025396"/>
                  <a:gd name="connsiteX32" fmla="*/ 30701 w 1031086"/>
                  <a:gd name="connsiteY32" fmla="*/ 1002916 h 2025396"/>
                  <a:gd name="connsiteX33" fmla="*/ 17233 w 1031086"/>
                  <a:gd name="connsiteY33" fmla="*/ 1002916 h 2025396"/>
                  <a:gd name="connsiteX34" fmla="*/ 17233 w 1031086"/>
                  <a:gd name="connsiteY34" fmla="*/ 1016384 h 2025396"/>
                  <a:gd name="connsiteX35" fmla="*/ 443067 w 1031086"/>
                  <a:gd name="connsiteY35" fmla="*/ 1442218 h 2025396"/>
                  <a:gd name="connsiteX36" fmla="*/ 443067 w 1031086"/>
                  <a:gd name="connsiteY36" fmla="*/ 1993020 h 2025396"/>
                  <a:gd name="connsiteX37" fmla="*/ 16262 w 1031086"/>
                  <a:gd name="connsiteY37" fmla="*/ 1566224 h 2025396"/>
                  <a:gd name="connsiteX38" fmla="*/ 2793 w 1031086"/>
                  <a:gd name="connsiteY38" fmla="*/ 1566224 h 2025396"/>
                  <a:gd name="connsiteX39" fmla="*/ 2793 w 1031086"/>
                  <a:gd name="connsiteY39" fmla="*/ 1579693 h 2025396"/>
                  <a:gd name="connsiteX40" fmla="*/ 445706 w 1031086"/>
                  <a:gd name="connsiteY40" fmla="*/ 2022605 h 2025396"/>
                  <a:gd name="connsiteX41" fmla="*/ 452440 w 1031086"/>
                  <a:gd name="connsiteY41" fmla="*/ 2025396 h 2025396"/>
                  <a:gd name="connsiteX42" fmla="*/ 459174 w 1031086"/>
                  <a:gd name="connsiteY42" fmla="*/ 2022605 h 2025396"/>
                  <a:gd name="connsiteX43" fmla="*/ 1028293 w 1031086"/>
                  <a:gd name="connsiteY43" fmla="*/ 1453486 h 2025396"/>
                  <a:gd name="connsiteX44" fmla="*/ 1028293 w 1031086"/>
                  <a:gd name="connsiteY44" fmla="*/ 1440018 h 202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31086" h="2025396">
                    <a:moveTo>
                      <a:pt x="1028293" y="1440018"/>
                    </a:moveTo>
                    <a:cubicBezTo>
                      <a:pt x="1024568" y="1436294"/>
                      <a:pt x="1018549" y="1436294"/>
                      <a:pt x="1014825" y="1440018"/>
                    </a:cubicBezTo>
                    <a:lnTo>
                      <a:pt x="462117" y="1992735"/>
                    </a:lnTo>
                    <a:lnTo>
                      <a:pt x="462117" y="1442314"/>
                    </a:lnTo>
                    <a:lnTo>
                      <a:pt x="749725" y="1164136"/>
                    </a:lnTo>
                    <a:cubicBezTo>
                      <a:pt x="753497" y="1160478"/>
                      <a:pt x="753601" y="1154449"/>
                      <a:pt x="749944" y="1150668"/>
                    </a:cubicBezTo>
                    <a:cubicBezTo>
                      <a:pt x="746296" y="1146896"/>
                      <a:pt x="740276" y="1146781"/>
                      <a:pt x="736475" y="1150449"/>
                    </a:cubicBezTo>
                    <a:lnTo>
                      <a:pt x="462117" y="1415806"/>
                    </a:lnTo>
                    <a:lnTo>
                      <a:pt x="462117" y="870709"/>
                    </a:lnTo>
                    <a:lnTo>
                      <a:pt x="892714" y="440112"/>
                    </a:lnTo>
                    <a:cubicBezTo>
                      <a:pt x="896438" y="436388"/>
                      <a:pt x="896438" y="430368"/>
                      <a:pt x="892714" y="426644"/>
                    </a:cubicBezTo>
                    <a:cubicBezTo>
                      <a:pt x="888990" y="422919"/>
                      <a:pt x="882970" y="422919"/>
                      <a:pt x="879246" y="426644"/>
                    </a:cubicBezTo>
                    <a:lnTo>
                      <a:pt x="462117" y="843782"/>
                    </a:lnTo>
                    <a:lnTo>
                      <a:pt x="462117" y="299218"/>
                    </a:lnTo>
                    <a:lnTo>
                      <a:pt x="592677" y="168659"/>
                    </a:lnTo>
                    <a:cubicBezTo>
                      <a:pt x="596401" y="164935"/>
                      <a:pt x="596401" y="158915"/>
                      <a:pt x="592677" y="155191"/>
                    </a:cubicBezTo>
                    <a:cubicBezTo>
                      <a:pt x="588952" y="151467"/>
                      <a:pt x="582932" y="151467"/>
                      <a:pt x="579208" y="155191"/>
                    </a:cubicBezTo>
                    <a:lnTo>
                      <a:pt x="462117" y="272282"/>
                    </a:lnTo>
                    <a:lnTo>
                      <a:pt x="462117" y="9525"/>
                    </a:lnTo>
                    <a:cubicBezTo>
                      <a:pt x="462117" y="4267"/>
                      <a:pt x="457860" y="0"/>
                      <a:pt x="452592" y="0"/>
                    </a:cubicBezTo>
                    <a:cubicBezTo>
                      <a:pt x="447325" y="0"/>
                      <a:pt x="443067" y="4267"/>
                      <a:pt x="443067" y="9525"/>
                    </a:cubicBezTo>
                    <a:lnTo>
                      <a:pt x="443067" y="272282"/>
                    </a:lnTo>
                    <a:lnTo>
                      <a:pt x="325976" y="155191"/>
                    </a:lnTo>
                    <a:cubicBezTo>
                      <a:pt x="322252" y="151467"/>
                      <a:pt x="316232" y="151467"/>
                      <a:pt x="312508" y="155191"/>
                    </a:cubicBezTo>
                    <a:cubicBezTo>
                      <a:pt x="308784" y="158915"/>
                      <a:pt x="308784" y="164935"/>
                      <a:pt x="312508" y="168659"/>
                    </a:cubicBezTo>
                    <a:lnTo>
                      <a:pt x="443067" y="299218"/>
                    </a:lnTo>
                    <a:lnTo>
                      <a:pt x="443067" y="843782"/>
                    </a:lnTo>
                    <a:lnTo>
                      <a:pt x="21176" y="421891"/>
                    </a:lnTo>
                    <a:cubicBezTo>
                      <a:pt x="17452" y="418167"/>
                      <a:pt x="11432" y="418167"/>
                      <a:pt x="7708" y="421891"/>
                    </a:cubicBezTo>
                    <a:cubicBezTo>
                      <a:pt x="3984" y="425615"/>
                      <a:pt x="3984" y="431635"/>
                      <a:pt x="7708" y="435359"/>
                    </a:cubicBezTo>
                    <a:lnTo>
                      <a:pt x="443067" y="870718"/>
                    </a:lnTo>
                    <a:lnTo>
                      <a:pt x="443067" y="1415282"/>
                    </a:lnTo>
                    <a:lnTo>
                      <a:pt x="30701" y="1002916"/>
                    </a:lnTo>
                    <a:cubicBezTo>
                      <a:pt x="26977" y="999192"/>
                      <a:pt x="20957" y="999192"/>
                      <a:pt x="17233" y="1002916"/>
                    </a:cubicBezTo>
                    <a:cubicBezTo>
                      <a:pt x="13509" y="1006640"/>
                      <a:pt x="13509" y="1012660"/>
                      <a:pt x="17233" y="1016384"/>
                    </a:cubicBezTo>
                    <a:lnTo>
                      <a:pt x="443067" y="1442218"/>
                    </a:lnTo>
                    <a:lnTo>
                      <a:pt x="443067" y="1993020"/>
                    </a:lnTo>
                    <a:lnTo>
                      <a:pt x="16262" y="1566224"/>
                    </a:lnTo>
                    <a:cubicBezTo>
                      <a:pt x="12537" y="1562500"/>
                      <a:pt x="6517" y="1562500"/>
                      <a:pt x="2793" y="1566224"/>
                    </a:cubicBezTo>
                    <a:cubicBezTo>
                      <a:pt x="-931" y="1569949"/>
                      <a:pt x="-931" y="1575968"/>
                      <a:pt x="2793" y="1579693"/>
                    </a:cubicBezTo>
                    <a:lnTo>
                      <a:pt x="445706" y="2022605"/>
                    </a:lnTo>
                    <a:cubicBezTo>
                      <a:pt x="447563" y="2024462"/>
                      <a:pt x="450001" y="2025396"/>
                      <a:pt x="452440" y="2025396"/>
                    </a:cubicBezTo>
                    <a:cubicBezTo>
                      <a:pt x="454878" y="2025396"/>
                      <a:pt x="457317" y="2024462"/>
                      <a:pt x="459174" y="2022605"/>
                    </a:cubicBezTo>
                    <a:lnTo>
                      <a:pt x="1028293" y="1453486"/>
                    </a:lnTo>
                    <a:cubicBezTo>
                      <a:pt x="1032017" y="1449762"/>
                      <a:pt x="1032017" y="1443742"/>
                      <a:pt x="1028293" y="1440018"/>
                    </a:cubicBezTo>
                    <a:close/>
                  </a:path>
                </a:pathLst>
              </a:custGeom>
              <a:solidFill>
                <a:srgbClr val="0C0C0C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5DBAEC75-BFE8-5827-E337-A62B86D471AB}"/>
              </a:ext>
            </a:extLst>
          </p:cNvPr>
          <p:cNvSpPr txBox="1"/>
          <p:nvPr/>
        </p:nvSpPr>
        <p:spPr>
          <a:xfrm>
            <a:off x="7042279" y="1488468"/>
            <a:ext cx="3649533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2C53C"/>
                </a:solidFill>
                <a:effectLst>
                  <a:outerShdw dist="38100" dir="2640000" algn="bl" rotWithShape="0">
                    <a:schemeClr val="tx1"/>
                  </a:outerShdw>
                </a:effectLst>
              </a:rPr>
              <a:t>صحتي وسلامتي</a:t>
            </a:r>
            <a:endParaRPr lang="ar-SA" sz="66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2C53C"/>
              </a:solidFill>
              <a:effectLst>
                <a:outerShdw dist="38100" dir="2640000" algn="bl" rotWithShape="0">
                  <a:schemeClr val="tx1"/>
                </a:outerShdw>
              </a:effectLst>
            </a:endParaRPr>
          </a:p>
        </p:txBody>
      </p:sp>
      <p:grpSp>
        <p:nvGrpSpPr>
          <p:cNvPr id="193" name="مجموعة 192">
            <a:extLst>
              <a:ext uri="{FF2B5EF4-FFF2-40B4-BE49-F238E27FC236}">
                <a16:creationId xmlns:a16="http://schemas.microsoft.com/office/drawing/2014/main" id="{DAAEC7A3-3CE0-C6E7-40D9-F6A18E792FE2}"/>
              </a:ext>
            </a:extLst>
          </p:cNvPr>
          <p:cNvGrpSpPr/>
          <p:nvPr/>
        </p:nvGrpSpPr>
        <p:grpSpPr>
          <a:xfrm rot="20207056">
            <a:off x="255590" y="6483186"/>
            <a:ext cx="1426221" cy="1134395"/>
            <a:chOff x="2756863" y="1357101"/>
            <a:chExt cx="1426221" cy="1134395"/>
          </a:xfrm>
          <a:solidFill>
            <a:srgbClr val="616262"/>
          </a:solidFill>
        </p:grpSpPr>
        <p:sp>
          <p:nvSpPr>
            <p:cNvPr id="194" name="شكل حر: شكل 193">
              <a:extLst>
                <a:ext uri="{FF2B5EF4-FFF2-40B4-BE49-F238E27FC236}">
                  <a16:creationId xmlns:a16="http://schemas.microsoft.com/office/drawing/2014/main" id="{F7931973-F831-96FD-F541-024F11B2BAC5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شكل حر: شكل 194">
              <a:extLst>
                <a:ext uri="{FF2B5EF4-FFF2-40B4-BE49-F238E27FC236}">
                  <a16:creationId xmlns:a16="http://schemas.microsoft.com/office/drawing/2014/main" id="{462C9D8F-C4BC-49A2-11C2-405C02D14362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شكل حر: شكل 195">
              <a:extLst>
                <a:ext uri="{FF2B5EF4-FFF2-40B4-BE49-F238E27FC236}">
                  <a16:creationId xmlns:a16="http://schemas.microsoft.com/office/drawing/2014/main" id="{96A40D13-C25A-25DF-896F-A51FB8695D32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شكل حر: شكل 196">
              <a:extLst>
                <a:ext uri="{FF2B5EF4-FFF2-40B4-BE49-F238E27FC236}">
                  <a16:creationId xmlns:a16="http://schemas.microsoft.com/office/drawing/2014/main" id="{9F6BDB05-36BE-D25E-FFE9-99A49F1D62BE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شكل حر: شكل 197">
              <a:extLst>
                <a:ext uri="{FF2B5EF4-FFF2-40B4-BE49-F238E27FC236}">
                  <a16:creationId xmlns:a16="http://schemas.microsoft.com/office/drawing/2014/main" id="{0B5FCE89-B24D-B1C2-E5A1-40204230128F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شكل حر: شكل 198">
              <a:extLst>
                <a:ext uri="{FF2B5EF4-FFF2-40B4-BE49-F238E27FC236}">
                  <a16:creationId xmlns:a16="http://schemas.microsoft.com/office/drawing/2014/main" id="{6F360AF3-7A8A-8847-B52C-4DCF328D7330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شكل حر: شكل 199">
              <a:extLst>
                <a:ext uri="{FF2B5EF4-FFF2-40B4-BE49-F238E27FC236}">
                  <a16:creationId xmlns:a16="http://schemas.microsoft.com/office/drawing/2014/main" id="{4CAB3C28-63B7-814D-45E3-1056981C620A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1" name="مجموعة 200">
            <a:extLst>
              <a:ext uri="{FF2B5EF4-FFF2-40B4-BE49-F238E27FC236}">
                <a16:creationId xmlns:a16="http://schemas.microsoft.com/office/drawing/2014/main" id="{3B62E960-34C5-6910-722C-9B655C8478DB}"/>
              </a:ext>
            </a:extLst>
          </p:cNvPr>
          <p:cNvGrpSpPr/>
          <p:nvPr/>
        </p:nvGrpSpPr>
        <p:grpSpPr>
          <a:xfrm rot="6461053">
            <a:off x="-901040" y="-1130551"/>
            <a:ext cx="1061823" cy="2607745"/>
            <a:chOff x="93914" y="-20008"/>
            <a:chExt cx="2286000" cy="3749054"/>
          </a:xfrm>
        </p:grpSpPr>
        <p:sp>
          <p:nvSpPr>
            <p:cNvPr id="202" name="شكل حر: شكل 201">
              <a:extLst>
                <a:ext uri="{FF2B5EF4-FFF2-40B4-BE49-F238E27FC236}">
                  <a16:creationId xmlns:a16="http://schemas.microsoft.com/office/drawing/2014/main" id="{1F4C7544-6B24-AE20-5558-98EBAEE00A01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616262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شكل حر: شكل 202">
              <a:extLst>
                <a:ext uri="{FF2B5EF4-FFF2-40B4-BE49-F238E27FC236}">
                  <a16:creationId xmlns:a16="http://schemas.microsoft.com/office/drawing/2014/main" id="{F9C205B6-948E-E9F6-0981-9D8E6514606D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4" name="مجموعة 203">
            <a:extLst>
              <a:ext uri="{FF2B5EF4-FFF2-40B4-BE49-F238E27FC236}">
                <a16:creationId xmlns:a16="http://schemas.microsoft.com/office/drawing/2014/main" id="{50C89BA3-B9A3-9D9F-C9B4-72625BDF9408}"/>
              </a:ext>
            </a:extLst>
          </p:cNvPr>
          <p:cNvGrpSpPr/>
          <p:nvPr/>
        </p:nvGrpSpPr>
        <p:grpSpPr>
          <a:xfrm rot="20207056" flipH="1" flipV="1">
            <a:off x="7896438" y="6404958"/>
            <a:ext cx="1426221" cy="1134395"/>
            <a:chOff x="2756863" y="1357101"/>
            <a:chExt cx="1426221" cy="1134395"/>
          </a:xfrm>
          <a:solidFill>
            <a:srgbClr val="DACCB0"/>
          </a:solidFill>
        </p:grpSpPr>
        <p:sp>
          <p:nvSpPr>
            <p:cNvPr id="205" name="شكل حر: شكل 204">
              <a:extLst>
                <a:ext uri="{FF2B5EF4-FFF2-40B4-BE49-F238E27FC236}">
                  <a16:creationId xmlns:a16="http://schemas.microsoft.com/office/drawing/2014/main" id="{7B62F54B-C2B7-5936-779C-C877A5886D9E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شكل حر: شكل 205">
              <a:extLst>
                <a:ext uri="{FF2B5EF4-FFF2-40B4-BE49-F238E27FC236}">
                  <a16:creationId xmlns:a16="http://schemas.microsoft.com/office/drawing/2014/main" id="{669285C9-D98E-4521-648D-62CAD2AB2877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شكل حر: شكل 206">
              <a:extLst>
                <a:ext uri="{FF2B5EF4-FFF2-40B4-BE49-F238E27FC236}">
                  <a16:creationId xmlns:a16="http://schemas.microsoft.com/office/drawing/2014/main" id="{199DA96B-713C-9EF1-EE6E-316677D1A353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شكل حر: شكل 207">
              <a:extLst>
                <a:ext uri="{FF2B5EF4-FFF2-40B4-BE49-F238E27FC236}">
                  <a16:creationId xmlns:a16="http://schemas.microsoft.com/office/drawing/2014/main" id="{299AA824-A506-F4FF-E740-6410768C7A53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شكل حر: شكل 208">
              <a:extLst>
                <a:ext uri="{FF2B5EF4-FFF2-40B4-BE49-F238E27FC236}">
                  <a16:creationId xmlns:a16="http://schemas.microsoft.com/office/drawing/2014/main" id="{9BC61C42-F973-0631-47E6-584D86565673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شكل حر: شكل 209">
              <a:extLst>
                <a:ext uri="{FF2B5EF4-FFF2-40B4-BE49-F238E27FC236}">
                  <a16:creationId xmlns:a16="http://schemas.microsoft.com/office/drawing/2014/main" id="{95E4DF82-7A39-9AF7-70D2-44A58B40B5F2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شكل حر: شكل 210">
              <a:extLst>
                <a:ext uri="{FF2B5EF4-FFF2-40B4-BE49-F238E27FC236}">
                  <a16:creationId xmlns:a16="http://schemas.microsoft.com/office/drawing/2014/main" id="{A60E2488-B071-67C9-288B-F8DFCC140B5B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2" name="مجموعة 211">
            <a:extLst>
              <a:ext uri="{FF2B5EF4-FFF2-40B4-BE49-F238E27FC236}">
                <a16:creationId xmlns:a16="http://schemas.microsoft.com/office/drawing/2014/main" id="{02832F4D-B611-2E0E-94BA-8EA656F67E6B}"/>
              </a:ext>
            </a:extLst>
          </p:cNvPr>
          <p:cNvGrpSpPr/>
          <p:nvPr/>
        </p:nvGrpSpPr>
        <p:grpSpPr>
          <a:xfrm rot="6461053" flipH="1" flipV="1">
            <a:off x="10634290" y="5951538"/>
            <a:ext cx="1216654" cy="2987996"/>
            <a:chOff x="93914" y="-20008"/>
            <a:chExt cx="2286000" cy="3749054"/>
          </a:xfrm>
        </p:grpSpPr>
        <p:sp>
          <p:nvSpPr>
            <p:cNvPr id="213" name="شكل حر: شكل 212">
              <a:extLst>
                <a:ext uri="{FF2B5EF4-FFF2-40B4-BE49-F238E27FC236}">
                  <a16:creationId xmlns:a16="http://schemas.microsoft.com/office/drawing/2014/main" id="{080065A0-3D8C-5911-C6E7-026AE6270CF9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DACCB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شكل حر: شكل 213">
              <a:extLst>
                <a:ext uri="{FF2B5EF4-FFF2-40B4-BE49-F238E27FC236}">
                  <a16:creationId xmlns:a16="http://schemas.microsoft.com/office/drawing/2014/main" id="{808896A0-F4BF-9CC1-6030-9FF22FA12DD1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5" name="مجموعة 214">
            <a:extLst>
              <a:ext uri="{FF2B5EF4-FFF2-40B4-BE49-F238E27FC236}">
                <a16:creationId xmlns:a16="http://schemas.microsoft.com/office/drawing/2014/main" id="{175D3871-3846-A788-7E05-157292863804}"/>
              </a:ext>
            </a:extLst>
          </p:cNvPr>
          <p:cNvGrpSpPr/>
          <p:nvPr/>
        </p:nvGrpSpPr>
        <p:grpSpPr>
          <a:xfrm rot="802134" flipH="1" flipV="1">
            <a:off x="10110922" y="-1103233"/>
            <a:ext cx="1216654" cy="2987996"/>
            <a:chOff x="93914" y="-20008"/>
            <a:chExt cx="2286000" cy="3749054"/>
          </a:xfrm>
        </p:grpSpPr>
        <p:sp>
          <p:nvSpPr>
            <p:cNvPr id="216" name="شكل حر: شكل 215">
              <a:extLst>
                <a:ext uri="{FF2B5EF4-FFF2-40B4-BE49-F238E27FC236}">
                  <a16:creationId xmlns:a16="http://schemas.microsoft.com/office/drawing/2014/main" id="{472F69E0-D767-E3F2-F419-2D4C875D35D3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F2C5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شكل حر: شكل 216">
              <a:extLst>
                <a:ext uri="{FF2B5EF4-FFF2-40B4-BE49-F238E27FC236}">
                  <a16:creationId xmlns:a16="http://schemas.microsoft.com/office/drawing/2014/main" id="{C2E65216-4AEA-3E2A-19AA-A3853CA332D8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9" name="مجموعة 238">
            <a:extLst>
              <a:ext uri="{FF2B5EF4-FFF2-40B4-BE49-F238E27FC236}">
                <a16:creationId xmlns:a16="http://schemas.microsoft.com/office/drawing/2014/main" id="{733FC2F7-299D-8734-A94D-FEADEEE82887}"/>
              </a:ext>
            </a:extLst>
          </p:cNvPr>
          <p:cNvGrpSpPr/>
          <p:nvPr/>
        </p:nvGrpSpPr>
        <p:grpSpPr>
          <a:xfrm>
            <a:off x="7624051" y="4005787"/>
            <a:ext cx="2703797" cy="2245413"/>
            <a:chOff x="4508303" y="1097280"/>
            <a:chExt cx="3378135" cy="2805429"/>
          </a:xfrm>
        </p:grpSpPr>
        <p:grpSp>
          <p:nvGrpSpPr>
            <p:cNvPr id="240" name="رسم 75" descr="Backpack مع مكدس الكتب والكمثري">
              <a:extLst>
                <a:ext uri="{FF2B5EF4-FFF2-40B4-BE49-F238E27FC236}">
                  <a16:creationId xmlns:a16="http://schemas.microsoft.com/office/drawing/2014/main" id="{A6F3112D-A6DA-1E25-674B-B5B2E128996B}"/>
                </a:ext>
              </a:extLst>
            </p:cNvPr>
            <p:cNvGrpSpPr/>
            <p:nvPr/>
          </p:nvGrpSpPr>
          <p:grpSpPr>
            <a:xfrm>
              <a:off x="5136532" y="1097280"/>
              <a:ext cx="2749906" cy="2787773"/>
              <a:chOff x="4781706" y="-221744"/>
              <a:chExt cx="3868646" cy="3921918"/>
            </a:xfrm>
          </p:grpSpPr>
          <p:sp>
            <p:nvSpPr>
              <p:cNvPr id="265" name="شكل حر: شكل 264">
                <a:extLst>
                  <a:ext uri="{FF2B5EF4-FFF2-40B4-BE49-F238E27FC236}">
                    <a16:creationId xmlns:a16="http://schemas.microsoft.com/office/drawing/2014/main" id="{56775B71-FD83-F465-BED2-BA659D4A4C41}"/>
                  </a:ext>
                </a:extLst>
              </p:cNvPr>
              <p:cNvSpPr/>
              <p:nvPr/>
            </p:nvSpPr>
            <p:spPr>
              <a:xfrm>
                <a:off x="5674689" y="-221744"/>
                <a:ext cx="852012" cy="278477"/>
              </a:xfrm>
              <a:custGeom>
                <a:avLst/>
                <a:gdLst>
                  <a:gd name="connsiteX0" fmla="*/ 700088 w 852012"/>
                  <a:gd name="connsiteY0" fmla="*/ 0 h 278477"/>
                  <a:gd name="connsiteX1" fmla="*/ 171450 w 852012"/>
                  <a:gd name="connsiteY1" fmla="*/ 0 h 278477"/>
                  <a:gd name="connsiteX2" fmla="*/ 0 w 852012"/>
                  <a:gd name="connsiteY2" fmla="*/ 164306 h 278477"/>
                  <a:gd name="connsiteX3" fmla="*/ 0 w 852012"/>
                  <a:gd name="connsiteY3" fmla="*/ 278478 h 278477"/>
                  <a:gd name="connsiteX4" fmla="*/ 171450 w 852012"/>
                  <a:gd name="connsiteY4" fmla="*/ 278478 h 278477"/>
                  <a:gd name="connsiteX5" fmla="*/ 171450 w 852012"/>
                  <a:gd name="connsiteY5" fmla="*/ 164306 h 278477"/>
                  <a:gd name="connsiteX6" fmla="*/ 851942 w 852012"/>
                  <a:gd name="connsiteY6" fmla="*/ 164306 h 278477"/>
                  <a:gd name="connsiteX7" fmla="*/ 851992 w 852012"/>
                  <a:gd name="connsiteY7" fmla="*/ 164185 h 278477"/>
                  <a:gd name="connsiteX8" fmla="*/ 700088 w 852012"/>
                  <a:gd name="connsiteY8" fmla="*/ 0 h 27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012" h="278477">
                    <a:moveTo>
                      <a:pt x="700088" y="0"/>
                    </a:moveTo>
                    <a:lnTo>
                      <a:pt x="171450" y="0"/>
                    </a:lnTo>
                    <a:lnTo>
                      <a:pt x="0" y="164306"/>
                    </a:lnTo>
                    <a:lnTo>
                      <a:pt x="0" y="278478"/>
                    </a:lnTo>
                    <a:lnTo>
                      <a:pt x="171450" y="278478"/>
                    </a:lnTo>
                    <a:lnTo>
                      <a:pt x="171450" y="164306"/>
                    </a:lnTo>
                    <a:lnTo>
                      <a:pt x="851942" y="164306"/>
                    </a:lnTo>
                    <a:cubicBezTo>
                      <a:pt x="852007" y="164306"/>
                      <a:pt x="852035" y="164235"/>
                      <a:pt x="851992" y="164185"/>
                    </a:cubicBezTo>
                    <a:lnTo>
                      <a:pt x="700088" y="0"/>
                    </a:ln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66" name="شكل حر: شكل 265">
                <a:extLst>
                  <a:ext uri="{FF2B5EF4-FFF2-40B4-BE49-F238E27FC236}">
                    <a16:creationId xmlns:a16="http://schemas.microsoft.com/office/drawing/2014/main" id="{73C0769A-4C58-1F80-493B-CFB97EC123C6}"/>
                  </a:ext>
                </a:extLst>
              </p:cNvPr>
              <p:cNvSpPr/>
              <p:nvPr/>
            </p:nvSpPr>
            <p:spPr>
              <a:xfrm>
                <a:off x="6374777" y="-221667"/>
                <a:ext cx="171449" cy="278400"/>
              </a:xfrm>
              <a:custGeom>
                <a:avLst/>
                <a:gdLst>
                  <a:gd name="connsiteX0" fmla="*/ 0 w 171449"/>
                  <a:gd name="connsiteY0" fmla="*/ 278400 h 278400"/>
                  <a:gd name="connsiteX1" fmla="*/ 171450 w 171449"/>
                  <a:gd name="connsiteY1" fmla="*/ 278400 h 278400"/>
                  <a:gd name="connsiteX2" fmla="*/ 171450 w 171449"/>
                  <a:gd name="connsiteY2" fmla="*/ 164229 h 278400"/>
                  <a:gd name="connsiteX3" fmla="*/ 121 w 171449"/>
                  <a:gd name="connsiteY3" fmla="*/ 37 h 278400"/>
                  <a:gd name="connsiteX4" fmla="*/ 0 w 171449"/>
                  <a:gd name="connsiteY4" fmla="*/ 87 h 278400"/>
                  <a:gd name="connsiteX5" fmla="*/ 0 w 171449"/>
                  <a:gd name="connsiteY5" fmla="*/ 278400 h 27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49" h="278400">
                    <a:moveTo>
                      <a:pt x="0" y="278400"/>
                    </a:moveTo>
                    <a:lnTo>
                      <a:pt x="171450" y="278400"/>
                    </a:lnTo>
                    <a:lnTo>
                      <a:pt x="171450" y="164229"/>
                    </a:lnTo>
                    <a:lnTo>
                      <a:pt x="121" y="37"/>
                    </a:lnTo>
                    <a:cubicBezTo>
                      <a:pt x="57" y="-27"/>
                      <a:pt x="0" y="-6"/>
                      <a:pt x="0" y="87"/>
                    </a:cubicBezTo>
                    <a:lnTo>
                      <a:pt x="0" y="278400"/>
                    </a:ln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67" name="شكل حر: شكل 266">
                <a:extLst>
                  <a:ext uri="{FF2B5EF4-FFF2-40B4-BE49-F238E27FC236}">
                    <a16:creationId xmlns:a16="http://schemas.microsoft.com/office/drawing/2014/main" id="{88C538C1-2A89-58CE-ABC6-D74EFE3B0BF1}"/>
                  </a:ext>
                </a:extLst>
              </p:cNvPr>
              <p:cNvSpPr/>
              <p:nvPr/>
            </p:nvSpPr>
            <p:spPr>
              <a:xfrm>
                <a:off x="6755410" y="3185853"/>
                <a:ext cx="876666" cy="514321"/>
              </a:xfrm>
              <a:custGeom>
                <a:avLst/>
                <a:gdLst>
                  <a:gd name="connsiteX0" fmla="*/ 398035 w 876666"/>
                  <a:gd name="connsiteY0" fmla="*/ 0 h 514321"/>
                  <a:gd name="connsiteX1" fmla="*/ 398035 w 876666"/>
                  <a:gd name="connsiteY1" fmla="*/ 71409 h 514321"/>
                  <a:gd name="connsiteX2" fmla="*/ 0 w 876666"/>
                  <a:gd name="connsiteY2" fmla="*/ 514321 h 514321"/>
                  <a:gd name="connsiteX3" fmla="*/ 442913 w 876666"/>
                  <a:gd name="connsiteY3" fmla="*/ 507177 h 514321"/>
                  <a:gd name="connsiteX4" fmla="*/ 876659 w 876666"/>
                  <a:gd name="connsiteY4" fmla="*/ 69187 h 514321"/>
                  <a:gd name="connsiteX5" fmla="*/ 876666 w 876666"/>
                  <a:gd name="connsiteY5" fmla="*/ 0 h 514321"/>
                  <a:gd name="connsiteX6" fmla="*/ 398035 w 876666"/>
                  <a:gd name="connsiteY6" fmla="*/ 0 h 5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66" h="514321">
                    <a:moveTo>
                      <a:pt x="398035" y="0"/>
                    </a:moveTo>
                    <a:lnTo>
                      <a:pt x="398035" y="71409"/>
                    </a:lnTo>
                    <a:cubicBezTo>
                      <a:pt x="398035" y="318925"/>
                      <a:pt x="151433" y="514321"/>
                      <a:pt x="0" y="514321"/>
                    </a:cubicBezTo>
                    <a:lnTo>
                      <a:pt x="442913" y="507177"/>
                    </a:lnTo>
                    <a:cubicBezTo>
                      <a:pt x="679635" y="507177"/>
                      <a:pt x="876659" y="305909"/>
                      <a:pt x="876659" y="69187"/>
                    </a:cubicBezTo>
                    <a:lnTo>
                      <a:pt x="876666" y="0"/>
                    </a:lnTo>
                    <a:lnTo>
                      <a:pt x="398035" y="0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68" name="شكل حر: شكل 267">
                <a:extLst>
                  <a:ext uri="{FF2B5EF4-FFF2-40B4-BE49-F238E27FC236}">
                    <a16:creationId xmlns:a16="http://schemas.microsoft.com/office/drawing/2014/main" id="{D6BD66FB-1176-22EC-345F-351737CF9424}"/>
                  </a:ext>
                </a:extLst>
              </p:cNvPr>
              <p:cNvSpPr/>
              <p:nvPr/>
            </p:nvSpPr>
            <p:spPr>
              <a:xfrm>
                <a:off x="4781706" y="3185824"/>
                <a:ext cx="2393163" cy="514350"/>
              </a:xfrm>
              <a:custGeom>
                <a:avLst/>
                <a:gdLst>
                  <a:gd name="connsiteX0" fmla="*/ 0 w 2393163"/>
                  <a:gd name="connsiteY0" fmla="*/ 29 h 514350"/>
                  <a:gd name="connsiteX1" fmla="*/ 0 w 2393163"/>
                  <a:gd name="connsiteY1" fmla="*/ 69216 h 514350"/>
                  <a:gd name="connsiteX2" fmla="*/ 430647 w 2393163"/>
                  <a:gd name="connsiteY2" fmla="*/ 514350 h 514350"/>
                  <a:gd name="connsiteX3" fmla="*/ 880703 w 2393163"/>
                  <a:gd name="connsiteY3" fmla="*/ 514350 h 514350"/>
                  <a:gd name="connsiteX4" fmla="*/ 1973697 w 2393163"/>
                  <a:gd name="connsiteY4" fmla="*/ 514350 h 514350"/>
                  <a:gd name="connsiteX5" fmla="*/ 2393164 w 2393163"/>
                  <a:gd name="connsiteY5" fmla="*/ 71438 h 514350"/>
                  <a:gd name="connsiteX6" fmla="*/ 2393164 w 2393163"/>
                  <a:gd name="connsiteY6" fmla="*/ 0 h 514350"/>
                  <a:gd name="connsiteX7" fmla="*/ 0 w 2393163"/>
                  <a:gd name="connsiteY7" fmla="*/ 29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163" h="514350">
                    <a:moveTo>
                      <a:pt x="0" y="29"/>
                    </a:moveTo>
                    <a:lnTo>
                      <a:pt x="0" y="69216"/>
                    </a:lnTo>
                    <a:cubicBezTo>
                      <a:pt x="0" y="305938"/>
                      <a:pt x="193924" y="514350"/>
                      <a:pt x="430647" y="514350"/>
                    </a:cubicBezTo>
                    <a:lnTo>
                      <a:pt x="880703" y="514350"/>
                    </a:lnTo>
                    <a:lnTo>
                      <a:pt x="1973697" y="514350"/>
                    </a:lnTo>
                    <a:cubicBezTo>
                      <a:pt x="2210419" y="514350"/>
                      <a:pt x="2393164" y="308160"/>
                      <a:pt x="2393164" y="71438"/>
                    </a:cubicBezTo>
                    <a:lnTo>
                      <a:pt x="2393164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69" name="شكل حر: شكل 268">
                <a:extLst>
                  <a:ext uri="{FF2B5EF4-FFF2-40B4-BE49-F238E27FC236}">
                    <a16:creationId xmlns:a16="http://schemas.microsoft.com/office/drawing/2014/main" id="{67D66636-16A1-6632-5A92-4801611FFA3C}"/>
                  </a:ext>
                </a:extLst>
              </p:cNvPr>
              <p:cNvSpPr/>
              <p:nvPr/>
            </p:nvSpPr>
            <p:spPr>
              <a:xfrm>
                <a:off x="7524949" y="546615"/>
                <a:ext cx="1125402" cy="1880385"/>
              </a:xfrm>
              <a:custGeom>
                <a:avLst/>
                <a:gdLst>
                  <a:gd name="connsiteX0" fmla="*/ 906663 w 1125402"/>
                  <a:gd name="connsiteY0" fmla="*/ 1880385 h 1880385"/>
                  <a:gd name="connsiteX1" fmla="*/ 715424 w 1125402"/>
                  <a:gd name="connsiteY1" fmla="*/ 1880385 h 1880385"/>
                  <a:gd name="connsiteX2" fmla="*/ 6 w 1125402"/>
                  <a:gd name="connsiteY2" fmla="*/ 100 h 1880385"/>
                  <a:gd name="connsiteX3" fmla="*/ 71 w 1125402"/>
                  <a:gd name="connsiteY3" fmla="*/ 0 h 1880385"/>
                  <a:gd name="connsiteX4" fmla="*/ 239051 w 1125402"/>
                  <a:gd name="connsiteY4" fmla="*/ 0 h 1880385"/>
                  <a:gd name="connsiteX5" fmla="*/ 604153 w 1125402"/>
                  <a:gd name="connsiteY5" fmla="*/ 251317 h 1880385"/>
                  <a:gd name="connsiteX6" fmla="*/ 1110931 w 1125402"/>
                  <a:gd name="connsiteY6" fmla="*/ 1584170 h 1880385"/>
                  <a:gd name="connsiteX7" fmla="*/ 906663 w 1125402"/>
                  <a:gd name="connsiteY7" fmla="*/ 1880385 h 188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5402" h="1880385">
                    <a:moveTo>
                      <a:pt x="906663" y="1880385"/>
                    </a:moveTo>
                    <a:lnTo>
                      <a:pt x="715424" y="1880385"/>
                    </a:lnTo>
                    <a:lnTo>
                      <a:pt x="6" y="100"/>
                    </a:lnTo>
                    <a:cubicBezTo>
                      <a:pt x="-15" y="50"/>
                      <a:pt x="21" y="0"/>
                      <a:pt x="71" y="0"/>
                    </a:cubicBezTo>
                    <a:lnTo>
                      <a:pt x="239051" y="0"/>
                    </a:lnTo>
                    <a:cubicBezTo>
                      <a:pt x="401078" y="0"/>
                      <a:pt x="546310" y="99970"/>
                      <a:pt x="604153" y="251317"/>
                    </a:cubicBezTo>
                    <a:lnTo>
                      <a:pt x="1110931" y="1584170"/>
                    </a:lnTo>
                    <a:cubicBezTo>
                      <a:pt x="1165317" y="1727194"/>
                      <a:pt x="1059675" y="1880385"/>
                      <a:pt x="906663" y="1880385"/>
                    </a:cubicBez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70" name="شكل حر: شكل 269">
                <a:extLst>
                  <a:ext uri="{FF2B5EF4-FFF2-40B4-BE49-F238E27FC236}">
                    <a16:creationId xmlns:a16="http://schemas.microsoft.com/office/drawing/2014/main" id="{E7C69EA2-809E-52F9-AE1F-807D5C2ADE00}"/>
                  </a:ext>
                </a:extLst>
              </p:cNvPr>
              <p:cNvSpPr/>
              <p:nvPr/>
            </p:nvSpPr>
            <p:spPr>
              <a:xfrm>
                <a:off x="7867813" y="2224618"/>
                <a:ext cx="632325" cy="639730"/>
              </a:xfrm>
              <a:custGeom>
                <a:avLst/>
                <a:gdLst>
                  <a:gd name="connsiteX0" fmla="*/ 632315 w 632325"/>
                  <a:gd name="connsiteY0" fmla="*/ 199925 h 639730"/>
                  <a:gd name="connsiteX1" fmla="*/ 532352 w 632325"/>
                  <a:gd name="connsiteY1" fmla="*/ 0 h 639730"/>
                  <a:gd name="connsiteX2" fmla="*/ 289465 w 632325"/>
                  <a:gd name="connsiteY2" fmla="*/ 0 h 639730"/>
                  <a:gd name="connsiteX3" fmla="*/ 0 w 632325"/>
                  <a:gd name="connsiteY3" fmla="*/ 639730 h 639730"/>
                  <a:gd name="connsiteX4" fmla="*/ 242888 w 632325"/>
                  <a:gd name="connsiteY4" fmla="*/ 639730 h 639730"/>
                  <a:gd name="connsiteX5" fmla="*/ 446627 w 632325"/>
                  <a:gd name="connsiteY5" fmla="*/ 200025 h 639730"/>
                  <a:gd name="connsiteX6" fmla="*/ 632251 w 632325"/>
                  <a:gd name="connsiteY6" fmla="*/ 200025 h 639730"/>
                  <a:gd name="connsiteX7" fmla="*/ 632315 w 632325"/>
                  <a:gd name="connsiteY7" fmla="*/ 199925 h 639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25" h="639730">
                    <a:moveTo>
                      <a:pt x="632315" y="199925"/>
                    </a:moveTo>
                    <a:lnTo>
                      <a:pt x="532352" y="0"/>
                    </a:lnTo>
                    <a:lnTo>
                      <a:pt x="289465" y="0"/>
                    </a:lnTo>
                    <a:lnTo>
                      <a:pt x="0" y="639730"/>
                    </a:lnTo>
                    <a:lnTo>
                      <a:pt x="242888" y="639730"/>
                    </a:lnTo>
                    <a:lnTo>
                      <a:pt x="446627" y="200025"/>
                    </a:lnTo>
                    <a:lnTo>
                      <a:pt x="632251" y="200025"/>
                    </a:lnTo>
                    <a:cubicBezTo>
                      <a:pt x="632315" y="200032"/>
                      <a:pt x="632344" y="199982"/>
                      <a:pt x="632315" y="199925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71" name="شكل حر: شكل 270">
                <a:extLst>
                  <a:ext uri="{FF2B5EF4-FFF2-40B4-BE49-F238E27FC236}">
                    <a16:creationId xmlns:a16="http://schemas.microsoft.com/office/drawing/2014/main" id="{D05A7EA7-3874-2C48-0F4D-B2C09E78F505}"/>
                  </a:ext>
                </a:extLst>
              </p:cNvPr>
              <p:cNvSpPr/>
              <p:nvPr/>
            </p:nvSpPr>
            <p:spPr>
              <a:xfrm>
                <a:off x="4781706" y="21143"/>
                <a:ext cx="2416602" cy="3179133"/>
              </a:xfrm>
              <a:custGeom>
                <a:avLst/>
                <a:gdLst>
                  <a:gd name="connsiteX0" fmla="*/ 1987977 w 2416602"/>
                  <a:gd name="connsiteY0" fmla="*/ 0 h 3179133"/>
                  <a:gd name="connsiteX1" fmla="*/ 428625 w 2416602"/>
                  <a:gd name="connsiteY1" fmla="*/ 0 h 3179133"/>
                  <a:gd name="connsiteX2" fmla="*/ 0 w 2416602"/>
                  <a:gd name="connsiteY2" fmla="*/ 428625 h 3179133"/>
                  <a:gd name="connsiteX3" fmla="*/ 0 w 2416602"/>
                  <a:gd name="connsiteY3" fmla="*/ 2221706 h 3179133"/>
                  <a:gd name="connsiteX4" fmla="*/ 0 w 2416602"/>
                  <a:gd name="connsiteY4" fmla="*/ 3178998 h 3179133"/>
                  <a:gd name="connsiteX5" fmla="*/ 2416602 w 2416602"/>
                  <a:gd name="connsiteY5" fmla="*/ 3179133 h 3179133"/>
                  <a:gd name="connsiteX6" fmla="*/ 2416602 w 2416602"/>
                  <a:gd name="connsiteY6" fmla="*/ 428625 h 3179133"/>
                  <a:gd name="connsiteX7" fmla="*/ 1987977 w 2416602"/>
                  <a:gd name="connsiteY7" fmla="*/ 0 h 31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6602" h="3179133">
                    <a:moveTo>
                      <a:pt x="1987977" y="0"/>
                    </a:moveTo>
                    <a:lnTo>
                      <a:pt x="428625" y="0"/>
                    </a:lnTo>
                    <a:cubicBezTo>
                      <a:pt x="191903" y="0"/>
                      <a:pt x="0" y="191903"/>
                      <a:pt x="0" y="428625"/>
                    </a:cubicBezTo>
                    <a:lnTo>
                      <a:pt x="0" y="2221706"/>
                    </a:lnTo>
                    <a:lnTo>
                      <a:pt x="0" y="3178998"/>
                    </a:lnTo>
                    <a:lnTo>
                      <a:pt x="2416602" y="3179133"/>
                    </a:lnTo>
                    <a:lnTo>
                      <a:pt x="2416602" y="428625"/>
                    </a:lnTo>
                    <a:cubicBezTo>
                      <a:pt x="2416602" y="191903"/>
                      <a:pt x="2224700" y="0"/>
                      <a:pt x="1987977" y="0"/>
                    </a:cubicBez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72" name="شكل حر: شكل 271">
                <a:extLst>
                  <a:ext uri="{FF2B5EF4-FFF2-40B4-BE49-F238E27FC236}">
                    <a16:creationId xmlns:a16="http://schemas.microsoft.com/office/drawing/2014/main" id="{66F7BCD3-268D-1767-76E9-03964C0B068B}"/>
                  </a:ext>
                </a:extLst>
              </p:cNvPr>
              <p:cNvSpPr/>
              <p:nvPr/>
            </p:nvSpPr>
            <p:spPr>
              <a:xfrm>
                <a:off x="4853151" y="95788"/>
                <a:ext cx="995467" cy="1320630"/>
              </a:xfrm>
              <a:custGeom>
                <a:avLst/>
                <a:gdLst>
                  <a:gd name="connsiteX0" fmla="*/ 471480 w 995467"/>
                  <a:gd name="connsiteY0" fmla="*/ 1214909 h 1320630"/>
                  <a:gd name="connsiteX1" fmla="*/ 471480 w 995467"/>
                  <a:gd name="connsiteY1" fmla="*/ 695437 h 1320630"/>
                  <a:gd name="connsiteX2" fmla="*/ 995467 w 995467"/>
                  <a:gd name="connsiteY2" fmla="*/ 0 h 1320630"/>
                  <a:gd name="connsiteX3" fmla="*/ 914400 w 995467"/>
                  <a:gd name="connsiteY3" fmla="*/ 0 h 1320630"/>
                  <a:gd name="connsiteX4" fmla="*/ 388741 w 995467"/>
                  <a:gd name="connsiteY4" fmla="*/ 0 h 1320630"/>
                  <a:gd name="connsiteX5" fmla="*/ 0 w 995467"/>
                  <a:gd name="connsiteY5" fmla="*/ 388741 h 1320630"/>
                  <a:gd name="connsiteX6" fmla="*/ 0 w 995467"/>
                  <a:gd name="connsiteY6" fmla="*/ 1320558 h 1320630"/>
                  <a:gd name="connsiteX7" fmla="*/ 86 w 995467"/>
                  <a:gd name="connsiteY7" fmla="*/ 1320629 h 1320630"/>
                  <a:gd name="connsiteX8" fmla="*/ 471480 w 995467"/>
                  <a:gd name="connsiteY8" fmla="*/ 1214909 h 132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5467" h="1320630">
                    <a:moveTo>
                      <a:pt x="471480" y="1214909"/>
                    </a:moveTo>
                    <a:lnTo>
                      <a:pt x="471480" y="695437"/>
                    </a:lnTo>
                    <a:cubicBezTo>
                      <a:pt x="471480" y="311975"/>
                      <a:pt x="611998" y="0"/>
                      <a:pt x="995467" y="0"/>
                    </a:cubicBezTo>
                    <a:lnTo>
                      <a:pt x="914400" y="0"/>
                    </a:lnTo>
                    <a:lnTo>
                      <a:pt x="388741" y="0"/>
                    </a:lnTo>
                    <a:cubicBezTo>
                      <a:pt x="174050" y="0"/>
                      <a:pt x="0" y="174043"/>
                      <a:pt x="0" y="388741"/>
                    </a:cubicBezTo>
                    <a:lnTo>
                      <a:pt x="0" y="1320558"/>
                    </a:lnTo>
                    <a:cubicBezTo>
                      <a:pt x="0" y="1320601"/>
                      <a:pt x="43" y="1320637"/>
                      <a:pt x="86" y="1320629"/>
                    </a:cubicBezTo>
                    <a:lnTo>
                      <a:pt x="471480" y="1214909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73" name="شكل حر: شكل 272">
                <a:extLst>
                  <a:ext uri="{FF2B5EF4-FFF2-40B4-BE49-F238E27FC236}">
                    <a16:creationId xmlns:a16="http://schemas.microsoft.com/office/drawing/2014/main" id="{82B143EC-7DB7-0CCD-86A9-7228274F91A0}"/>
                  </a:ext>
                </a:extLst>
              </p:cNvPr>
              <p:cNvSpPr/>
              <p:nvPr/>
            </p:nvSpPr>
            <p:spPr>
              <a:xfrm>
                <a:off x="5288912" y="95788"/>
                <a:ext cx="1814512" cy="1265972"/>
              </a:xfrm>
              <a:custGeom>
                <a:avLst/>
                <a:gdLst>
                  <a:gd name="connsiteX0" fmla="*/ 1814513 w 1814512"/>
                  <a:gd name="connsiteY0" fmla="*/ 824324 h 1265972"/>
                  <a:gd name="connsiteX1" fmla="*/ 1814513 w 1814512"/>
                  <a:gd name="connsiteY1" fmla="*/ 355466 h 1265972"/>
                  <a:gd name="connsiteX2" fmla="*/ 1459047 w 1814512"/>
                  <a:gd name="connsiteY2" fmla="*/ 0 h 1265972"/>
                  <a:gd name="connsiteX3" fmla="*/ 378619 w 1814512"/>
                  <a:gd name="connsiteY3" fmla="*/ 0 h 1265972"/>
                  <a:gd name="connsiteX4" fmla="*/ 0 w 1814512"/>
                  <a:gd name="connsiteY4" fmla="*/ 378619 h 1265972"/>
                  <a:gd name="connsiteX5" fmla="*/ 0 w 1814512"/>
                  <a:gd name="connsiteY5" fmla="*/ 1265973 h 1265972"/>
                  <a:gd name="connsiteX6" fmla="*/ 1814456 w 1814512"/>
                  <a:gd name="connsiteY6" fmla="*/ 824396 h 1265972"/>
                  <a:gd name="connsiteX7" fmla="*/ 1814513 w 1814512"/>
                  <a:gd name="connsiteY7" fmla="*/ 824324 h 126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4512" h="1265972">
                    <a:moveTo>
                      <a:pt x="1814513" y="824324"/>
                    </a:moveTo>
                    <a:lnTo>
                      <a:pt x="1814513" y="355466"/>
                    </a:lnTo>
                    <a:cubicBezTo>
                      <a:pt x="1814513" y="159148"/>
                      <a:pt x="1655364" y="0"/>
                      <a:pt x="1459047" y="0"/>
                    </a:cubicBezTo>
                    <a:lnTo>
                      <a:pt x="378619" y="0"/>
                    </a:lnTo>
                    <a:cubicBezTo>
                      <a:pt x="170378" y="0"/>
                      <a:pt x="0" y="170378"/>
                      <a:pt x="0" y="378619"/>
                    </a:cubicBezTo>
                    <a:lnTo>
                      <a:pt x="0" y="1265973"/>
                    </a:lnTo>
                    <a:lnTo>
                      <a:pt x="1814456" y="824396"/>
                    </a:lnTo>
                    <a:cubicBezTo>
                      <a:pt x="1814491" y="824389"/>
                      <a:pt x="1814513" y="824360"/>
                      <a:pt x="1814513" y="824324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74" name="شكل حر: شكل 273">
                <a:extLst>
                  <a:ext uri="{FF2B5EF4-FFF2-40B4-BE49-F238E27FC236}">
                    <a16:creationId xmlns:a16="http://schemas.microsoft.com/office/drawing/2014/main" id="{AE4F9E14-5FEF-B3B8-9255-332A40535B7A}"/>
                  </a:ext>
                </a:extLst>
              </p:cNvPr>
              <p:cNvSpPr/>
              <p:nvPr/>
            </p:nvSpPr>
            <p:spPr>
              <a:xfrm>
                <a:off x="6746251" y="21143"/>
                <a:ext cx="885825" cy="3178997"/>
              </a:xfrm>
              <a:custGeom>
                <a:avLst/>
                <a:gdLst>
                  <a:gd name="connsiteX0" fmla="*/ 428625 w 885825"/>
                  <a:gd name="connsiteY0" fmla="*/ 428625 h 3178997"/>
                  <a:gd name="connsiteX1" fmla="*/ 428632 w 885825"/>
                  <a:gd name="connsiteY1" fmla="*/ 3178998 h 3178997"/>
                  <a:gd name="connsiteX2" fmla="*/ 885825 w 885825"/>
                  <a:gd name="connsiteY2" fmla="*/ 3178998 h 3178997"/>
                  <a:gd name="connsiteX3" fmla="*/ 778676 w 885825"/>
                  <a:gd name="connsiteY3" fmla="*/ 428625 h 3178997"/>
                  <a:gd name="connsiteX4" fmla="*/ 350051 w 885825"/>
                  <a:gd name="connsiteY4" fmla="*/ 0 h 3178997"/>
                  <a:gd name="connsiteX5" fmla="*/ 0 w 885825"/>
                  <a:gd name="connsiteY5" fmla="*/ 0 h 3178997"/>
                  <a:gd name="connsiteX6" fmla="*/ 428625 w 885825"/>
                  <a:gd name="connsiteY6" fmla="*/ 428625 h 317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5825" h="3178997">
                    <a:moveTo>
                      <a:pt x="428625" y="428625"/>
                    </a:moveTo>
                    <a:lnTo>
                      <a:pt x="428632" y="3178998"/>
                    </a:lnTo>
                    <a:lnTo>
                      <a:pt x="885825" y="3178998"/>
                    </a:lnTo>
                    <a:lnTo>
                      <a:pt x="778676" y="428625"/>
                    </a:lnTo>
                    <a:cubicBezTo>
                      <a:pt x="778676" y="191903"/>
                      <a:pt x="586773" y="0"/>
                      <a:pt x="350051" y="0"/>
                    </a:cubicBezTo>
                    <a:lnTo>
                      <a:pt x="0" y="0"/>
                    </a:lnTo>
                    <a:cubicBezTo>
                      <a:pt x="236723" y="0"/>
                      <a:pt x="428625" y="191903"/>
                      <a:pt x="428625" y="42862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grpSp>
            <p:nvGrpSpPr>
              <p:cNvPr id="275" name="رسم 75" descr="Backpack مع مكدس الكتب والكمثري">
                <a:extLst>
                  <a:ext uri="{FF2B5EF4-FFF2-40B4-BE49-F238E27FC236}">
                    <a16:creationId xmlns:a16="http://schemas.microsoft.com/office/drawing/2014/main" id="{3D3C3FA1-6854-C71C-43CC-D0519CA0C310}"/>
                  </a:ext>
                </a:extLst>
              </p:cNvPr>
              <p:cNvGrpSpPr/>
              <p:nvPr/>
            </p:nvGrpSpPr>
            <p:grpSpPr>
              <a:xfrm>
                <a:off x="4988218" y="488694"/>
                <a:ext cx="1950901" cy="987902"/>
                <a:chOff x="4988218" y="488694"/>
                <a:chExt cx="1950901" cy="987902"/>
              </a:xfrm>
            </p:grpSpPr>
            <p:sp>
              <p:nvSpPr>
                <p:cNvPr id="292" name="شكل حر: شكل 291">
                  <a:extLst>
                    <a:ext uri="{FF2B5EF4-FFF2-40B4-BE49-F238E27FC236}">
                      <a16:creationId xmlns:a16="http://schemas.microsoft.com/office/drawing/2014/main" id="{C02F3C8B-9FF2-4BAC-A5FA-4504F8B7356C}"/>
                    </a:ext>
                  </a:extLst>
                </p:cNvPr>
                <p:cNvSpPr/>
                <p:nvPr/>
              </p:nvSpPr>
              <p:spPr>
                <a:xfrm>
                  <a:off x="5176627" y="488694"/>
                  <a:ext cx="1762491" cy="940110"/>
                </a:xfrm>
                <a:custGeom>
                  <a:avLst/>
                  <a:gdLst>
                    <a:gd name="connsiteX0" fmla="*/ 1762492 w 1762491"/>
                    <a:gd name="connsiteY0" fmla="*/ 529709 h 940110"/>
                    <a:gd name="connsiteX1" fmla="*/ 1762492 w 1762491"/>
                    <a:gd name="connsiteY1" fmla="*/ 143532 h 940110"/>
                    <a:gd name="connsiteX2" fmla="*/ 1618959 w 1762491"/>
                    <a:gd name="connsiteY2" fmla="*/ 0 h 940110"/>
                    <a:gd name="connsiteX3" fmla="*/ 0 w 1762491"/>
                    <a:gd name="connsiteY3" fmla="*/ 0 h 940110"/>
                    <a:gd name="connsiteX4" fmla="*/ 0 w 1762491"/>
                    <a:gd name="connsiteY4" fmla="*/ 940110 h 940110"/>
                    <a:gd name="connsiteX5" fmla="*/ 1762492 w 1762491"/>
                    <a:gd name="connsiteY5" fmla="*/ 529709 h 94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2491" h="940110">
                      <a:moveTo>
                        <a:pt x="1762492" y="529709"/>
                      </a:moveTo>
                      <a:lnTo>
                        <a:pt x="1762492" y="143532"/>
                      </a:lnTo>
                      <a:cubicBezTo>
                        <a:pt x="1762492" y="64258"/>
                        <a:pt x="1698226" y="0"/>
                        <a:pt x="1618959" y="0"/>
                      </a:cubicBezTo>
                      <a:lnTo>
                        <a:pt x="0" y="0"/>
                      </a:lnTo>
                      <a:lnTo>
                        <a:pt x="0" y="940110"/>
                      </a:lnTo>
                      <a:lnTo>
                        <a:pt x="1762492" y="529709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93" name="شكل حر: شكل 292">
                  <a:extLst>
                    <a:ext uri="{FF2B5EF4-FFF2-40B4-BE49-F238E27FC236}">
                      <a16:creationId xmlns:a16="http://schemas.microsoft.com/office/drawing/2014/main" id="{5DE63E09-D107-B2B9-6A1F-CB752A5246E8}"/>
                    </a:ext>
                  </a:extLst>
                </p:cNvPr>
                <p:cNvSpPr/>
                <p:nvPr/>
              </p:nvSpPr>
              <p:spPr>
                <a:xfrm>
                  <a:off x="4988218" y="488694"/>
                  <a:ext cx="1836601" cy="987902"/>
                </a:xfrm>
                <a:custGeom>
                  <a:avLst/>
                  <a:gdLst>
                    <a:gd name="connsiteX0" fmla="*/ 1836601 w 1836601"/>
                    <a:gd name="connsiteY0" fmla="*/ 556555 h 987902"/>
                    <a:gd name="connsiteX1" fmla="*/ 1836601 w 1836601"/>
                    <a:gd name="connsiteY1" fmla="*/ 143532 h 987902"/>
                    <a:gd name="connsiteX2" fmla="*/ 1693069 w 1836601"/>
                    <a:gd name="connsiteY2" fmla="*/ 0 h 987902"/>
                    <a:gd name="connsiteX3" fmla="*/ 143532 w 1836601"/>
                    <a:gd name="connsiteY3" fmla="*/ 0 h 987902"/>
                    <a:gd name="connsiteX4" fmla="*/ 0 w 1836601"/>
                    <a:gd name="connsiteY4" fmla="*/ 143532 h 987902"/>
                    <a:gd name="connsiteX5" fmla="*/ 0 w 1836601"/>
                    <a:gd name="connsiteY5" fmla="*/ 987902 h 987902"/>
                    <a:gd name="connsiteX6" fmla="*/ 1836601 w 1836601"/>
                    <a:gd name="connsiteY6" fmla="*/ 556555 h 98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6601" h="987902">
                      <a:moveTo>
                        <a:pt x="1836601" y="556555"/>
                      </a:moveTo>
                      <a:lnTo>
                        <a:pt x="1836601" y="143532"/>
                      </a:lnTo>
                      <a:cubicBezTo>
                        <a:pt x="1836601" y="64258"/>
                        <a:pt x="1772336" y="0"/>
                        <a:pt x="1693069" y="0"/>
                      </a:cubicBezTo>
                      <a:lnTo>
                        <a:pt x="143532" y="0"/>
                      </a:lnTo>
                      <a:cubicBezTo>
                        <a:pt x="64258" y="0"/>
                        <a:pt x="0" y="64265"/>
                        <a:pt x="0" y="143532"/>
                      </a:cubicBezTo>
                      <a:lnTo>
                        <a:pt x="0" y="987902"/>
                      </a:lnTo>
                      <a:lnTo>
                        <a:pt x="1836601" y="556555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94" name="شكل حر: شكل 293">
                  <a:extLst>
                    <a:ext uri="{FF2B5EF4-FFF2-40B4-BE49-F238E27FC236}">
                      <a16:creationId xmlns:a16="http://schemas.microsoft.com/office/drawing/2014/main" id="{61AA4C97-80A3-6C2B-1BF1-E650158134A1}"/>
                    </a:ext>
                  </a:extLst>
                </p:cNvPr>
                <p:cNvSpPr/>
                <p:nvPr/>
              </p:nvSpPr>
              <p:spPr>
                <a:xfrm>
                  <a:off x="6853393" y="695863"/>
                  <a:ext cx="50006" cy="50006"/>
                </a:xfrm>
                <a:custGeom>
                  <a:avLst/>
                  <a:gdLst>
                    <a:gd name="connsiteX0" fmla="*/ 50006 w 50006"/>
                    <a:gd name="connsiteY0" fmla="*/ 25003 h 50006"/>
                    <a:gd name="connsiteX1" fmla="*/ 25003 w 50006"/>
                    <a:gd name="connsiteY1" fmla="*/ 50006 h 50006"/>
                    <a:gd name="connsiteX2" fmla="*/ 0 w 50006"/>
                    <a:gd name="connsiteY2" fmla="*/ 25003 h 50006"/>
                    <a:gd name="connsiteX3" fmla="*/ 25003 w 50006"/>
                    <a:gd name="connsiteY3" fmla="*/ 0 h 50006"/>
                    <a:gd name="connsiteX4" fmla="*/ 50006 w 50006"/>
                    <a:gd name="connsiteY4" fmla="*/ 25003 h 5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06" h="50006">
                      <a:moveTo>
                        <a:pt x="50006" y="25003"/>
                      </a:moveTo>
                      <a:cubicBezTo>
                        <a:pt x="50006" y="38812"/>
                        <a:pt x="38812" y="50006"/>
                        <a:pt x="25003" y="50006"/>
                      </a:cubicBezTo>
                      <a:cubicBezTo>
                        <a:pt x="11195" y="50006"/>
                        <a:pt x="0" y="38812"/>
                        <a:pt x="0" y="25003"/>
                      </a:cubicBezTo>
                      <a:cubicBezTo>
                        <a:pt x="0" y="11194"/>
                        <a:pt x="11195" y="0"/>
                        <a:pt x="25003" y="0"/>
                      </a:cubicBezTo>
                      <a:cubicBezTo>
                        <a:pt x="38812" y="0"/>
                        <a:pt x="50006" y="11194"/>
                        <a:pt x="50006" y="250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95" name="شكل حر: شكل 294">
                  <a:extLst>
                    <a:ext uri="{FF2B5EF4-FFF2-40B4-BE49-F238E27FC236}">
                      <a16:creationId xmlns:a16="http://schemas.microsoft.com/office/drawing/2014/main" id="{DBEF27BA-CC4D-1348-C470-428413E7FCEE}"/>
                    </a:ext>
                  </a:extLst>
                </p:cNvPr>
                <p:cNvSpPr/>
                <p:nvPr/>
              </p:nvSpPr>
              <p:spPr>
                <a:xfrm>
                  <a:off x="6853393" y="817306"/>
                  <a:ext cx="50006" cy="50006"/>
                </a:xfrm>
                <a:custGeom>
                  <a:avLst/>
                  <a:gdLst>
                    <a:gd name="connsiteX0" fmla="*/ 50006 w 50006"/>
                    <a:gd name="connsiteY0" fmla="*/ 25003 h 50006"/>
                    <a:gd name="connsiteX1" fmla="*/ 25003 w 50006"/>
                    <a:gd name="connsiteY1" fmla="*/ 50006 h 50006"/>
                    <a:gd name="connsiteX2" fmla="*/ 0 w 50006"/>
                    <a:gd name="connsiteY2" fmla="*/ 25003 h 50006"/>
                    <a:gd name="connsiteX3" fmla="*/ 25003 w 50006"/>
                    <a:gd name="connsiteY3" fmla="*/ 0 h 50006"/>
                    <a:gd name="connsiteX4" fmla="*/ 50006 w 50006"/>
                    <a:gd name="connsiteY4" fmla="*/ 25003 h 5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06" h="50006">
                      <a:moveTo>
                        <a:pt x="50006" y="25003"/>
                      </a:moveTo>
                      <a:cubicBezTo>
                        <a:pt x="50006" y="38812"/>
                        <a:pt x="38812" y="50006"/>
                        <a:pt x="25003" y="50006"/>
                      </a:cubicBezTo>
                      <a:cubicBezTo>
                        <a:pt x="11195" y="50006"/>
                        <a:pt x="0" y="38812"/>
                        <a:pt x="0" y="25003"/>
                      </a:cubicBezTo>
                      <a:cubicBezTo>
                        <a:pt x="0" y="11194"/>
                        <a:pt x="11195" y="0"/>
                        <a:pt x="25003" y="0"/>
                      </a:cubicBezTo>
                      <a:cubicBezTo>
                        <a:pt x="38812" y="0"/>
                        <a:pt x="50006" y="11194"/>
                        <a:pt x="50006" y="250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276" name="رسم 75" descr="Backpack مع مكدس الكتب والكمثري">
                <a:extLst>
                  <a:ext uri="{FF2B5EF4-FFF2-40B4-BE49-F238E27FC236}">
                    <a16:creationId xmlns:a16="http://schemas.microsoft.com/office/drawing/2014/main" id="{F504FCBE-CAB2-3F44-9A6B-F80736B00B41}"/>
                  </a:ext>
                </a:extLst>
              </p:cNvPr>
              <p:cNvGrpSpPr/>
              <p:nvPr/>
            </p:nvGrpSpPr>
            <p:grpSpPr>
              <a:xfrm>
                <a:off x="4984460" y="760149"/>
                <a:ext cx="1583183" cy="717325"/>
                <a:chOff x="4984460" y="760149"/>
                <a:chExt cx="1583183" cy="717325"/>
              </a:xfrm>
            </p:grpSpPr>
            <p:sp>
              <p:nvSpPr>
                <p:cNvPr id="288" name="شكل حر: شكل 287">
                  <a:extLst>
                    <a:ext uri="{FF2B5EF4-FFF2-40B4-BE49-F238E27FC236}">
                      <a16:creationId xmlns:a16="http://schemas.microsoft.com/office/drawing/2014/main" id="{E37C5BED-A982-C979-3520-0D560BAE6AAF}"/>
                    </a:ext>
                  </a:extLst>
                </p:cNvPr>
                <p:cNvSpPr/>
                <p:nvPr/>
              </p:nvSpPr>
              <p:spPr>
                <a:xfrm>
                  <a:off x="5026087" y="760156"/>
                  <a:ext cx="1541557" cy="707545"/>
                </a:xfrm>
                <a:custGeom>
                  <a:avLst/>
                  <a:gdLst>
                    <a:gd name="connsiteX0" fmla="*/ 1541557 w 1541557"/>
                    <a:gd name="connsiteY0" fmla="*/ 345493 h 707545"/>
                    <a:gd name="connsiteX1" fmla="*/ 1541557 w 1541557"/>
                    <a:gd name="connsiteY1" fmla="*/ 72088 h 707545"/>
                    <a:gd name="connsiteX2" fmla="*/ 1469470 w 1541557"/>
                    <a:gd name="connsiteY2" fmla="*/ 0 h 707545"/>
                    <a:gd name="connsiteX3" fmla="*/ 0 w 1541557"/>
                    <a:gd name="connsiteY3" fmla="*/ 0 h 707545"/>
                    <a:gd name="connsiteX4" fmla="*/ 0 w 1541557"/>
                    <a:gd name="connsiteY4" fmla="*/ 707546 h 707545"/>
                    <a:gd name="connsiteX5" fmla="*/ 1541557 w 1541557"/>
                    <a:gd name="connsiteY5" fmla="*/ 345493 h 707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1557" h="707545">
                      <a:moveTo>
                        <a:pt x="1541557" y="345493"/>
                      </a:moveTo>
                      <a:lnTo>
                        <a:pt x="1541557" y="72088"/>
                      </a:lnTo>
                      <a:cubicBezTo>
                        <a:pt x="1541557" y="32276"/>
                        <a:pt x="1509282" y="0"/>
                        <a:pt x="1469470" y="0"/>
                      </a:cubicBezTo>
                      <a:lnTo>
                        <a:pt x="0" y="0"/>
                      </a:lnTo>
                      <a:lnTo>
                        <a:pt x="0" y="707546"/>
                      </a:lnTo>
                      <a:lnTo>
                        <a:pt x="1541557" y="345493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89" name="شكل حر: شكل 288">
                  <a:extLst>
                    <a:ext uri="{FF2B5EF4-FFF2-40B4-BE49-F238E27FC236}">
                      <a16:creationId xmlns:a16="http://schemas.microsoft.com/office/drawing/2014/main" id="{D76F5E49-175D-2B43-61C8-9097DDA9CAE6}"/>
                    </a:ext>
                  </a:extLst>
                </p:cNvPr>
                <p:cNvSpPr/>
                <p:nvPr/>
              </p:nvSpPr>
              <p:spPr>
                <a:xfrm>
                  <a:off x="5359007" y="831594"/>
                  <a:ext cx="1128562" cy="557912"/>
                </a:xfrm>
                <a:custGeom>
                  <a:avLst/>
                  <a:gdLst>
                    <a:gd name="connsiteX0" fmla="*/ 1128563 w 1128562"/>
                    <a:gd name="connsiteY0" fmla="*/ 292858 h 557912"/>
                    <a:gd name="connsiteX1" fmla="*/ 1128563 w 1128562"/>
                    <a:gd name="connsiteY1" fmla="*/ 0 h 557912"/>
                    <a:gd name="connsiteX2" fmla="*/ 0 w 1128562"/>
                    <a:gd name="connsiteY2" fmla="*/ 0 h 557912"/>
                    <a:gd name="connsiteX3" fmla="*/ 0 w 1128562"/>
                    <a:gd name="connsiteY3" fmla="*/ 557913 h 557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8562" h="557912">
                      <a:moveTo>
                        <a:pt x="1128563" y="292858"/>
                      </a:moveTo>
                      <a:lnTo>
                        <a:pt x="1128563" y="0"/>
                      </a:lnTo>
                      <a:lnTo>
                        <a:pt x="0" y="0"/>
                      </a:lnTo>
                      <a:lnTo>
                        <a:pt x="0" y="5579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90" name="شكل حر: شكل 289">
                  <a:extLst>
                    <a:ext uri="{FF2B5EF4-FFF2-40B4-BE49-F238E27FC236}">
                      <a16:creationId xmlns:a16="http://schemas.microsoft.com/office/drawing/2014/main" id="{E27120CF-A1C7-5531-9250-9DD976B8D543}"/>
                    </a:ext>
                  </a:extLst>
                </p:cNvPr>
                <p:cNvSpPr/>
                <p:nvPr/>
              </p:nvSpPr>
              <p:spPr>
                <a:xfrm>
                  <a:off x="4984460" y="760149"/>
                  <a:ext cx="1410240" cy="717325"/>
                </a:xfrm>
                <a:custGeom>
                  <a:avLst/>
                  <a:gdLst>
                    <a:gd name="connsiteX0" fmla="*/ 1410241 w 1410240"/>
                    <a:gd name="connsiteY0" fmla="*/ 386113 h 717325"/>
                    <a:gd name="connsiteX1" fmla="*/ 1410241 w 1410240"/>
                    <a:gd name="connsiteY1" fmla="*/ 72088 h 717325"/>
                    <a:gd name="connsiteX2" fmla="*/ 1338153 w 1410240"/>
                    <a:gd name="connsiteY2" fmla="*/ 0 h 717325"/>
                    <a:gd name="connsiteX3" fmla="*/ 0 w 1410240"/>
                    <a:gd name="connsiteY3" fmla="*/ 0 h 717325"/>
                    <a:gd name="connsiteX4" fmla="*/ 0 w 1410240"/>
                    <a:gd name="connsiteY4" fmla="*/ 717326 h 717325"/>
                    <a:gd name="connsiteX5" fmla="*/ 1410241 w 1410240"/>
                    <a:gd name="connsiteY5" fmla="*/ 386113 h 71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0240" h="717325">
                      <a:moveTo>
                        <a:pt x="1410241" y="386113"/>
                      </a:moveTo>
                      <a:lnTo>
                        <a:pt x="1410241" y="72088"/>
                      </a:lnTo>
                      <a:cubicBezTo>
                        <a:pt x="1410241" y="32276"/>
                        <a:pt x="1377965" y="0"/>
                        <a:pt x="1338153" y="0"/>
                      </a:cubicBezTo>
                      <a:lnTo>
                        <a:pt x="0" y="0"/>
                      </a:lnTo>
                      <a:lnTo>
                        <a:pt x="0" y="717326"/>
                      </a:lnTo>
                      <a:lnTo>
                        <a:pt x="1410241" y="386113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91" name="شكل حر: شكل 290">
                  <a:extLst>
                    <a:ext uri="{FF2B5EF4-FFF2-40B4-BE49-F238E27FC236}">
                      <a16:creationId xmlns:a16="http://schemas.microsoft.com/office/drawing/2014/main" id="{39733B33-AE55-AF60-F20C-F547B1DC111D}"/>
                    </a:ext>
                  </a:extLst>
                </p:cNvPr>
                <p:cNvSpPr/>
                <p:nvPr/>
              </p:nvSpPr>
              <p:spPr>
                <a:xfrm>
                  <a:off x="5361850" y="1171286"/>
                  <a:ext cx="593459" cy="217555"/>
                </a:xfrm>
                <a:custGeom>
                  <a:avLst/>
                  <a:gdLst>
                    <a:gd name="connsiteX0" fmla="*/ 593460 w 593459"/>
                    <a:gd name="connsiteY0" fmla="*/ 78174 h 217555"/>
                    <a:gd name="connsiteX1" fmla="*/ 593460 w 593459"/>
                    <a:gd name="connsiteY1" fmla="*/ 0 h 217555"/>
                    <a:gd name="connsiteX2" fmla="*/ 0 w 593459"/>
                    <a:gd name="connsiteY2" fmla="*/ 0 h 217555"/>
                    <a:gd name="connsiteX3" fmla="*/ 0 w 593459"/>
                    <a:gd name="connsiteY3" fmla="*/ 217556 h 21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459" h="217555">
                      <a:moveTo>
                        <a:pt x="593460" y="78174"/>
                      </a:moveTo>
                      <a:lnTo>
                        <a:pt x="593460" y="0"/>
                      </a:lnTo>
                      <a:lnTo>
                        <a:pt x="0" y="0"/>
                      </a:lnTo>
                      <a:lnTo>
                        <a:pt x="0" y="2175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grpSp>
            <p:nvGrpSpPr>
              <p:cNvPr id="277" name="رسم 75" descr="Backpack مع مكدس الكتب والكمثري">
                <a:extLst>
                  <a:ext uri="{FF2B5EF4-FFF2-40B4-BE49-F238E27FC236}">
                    <a16:creationId xmlns:a16="http://schemas.microsoft.com/office/drawing/2014/main" id="{BACFA1A5-9174-80FE-3BF5-E342E94CE0E5}"/>
                  </a:ext>
                </a:extLst>
              </p:cNvPr>
              <p:cNvGrpSpPr/>
              <p:nvPr/>
            </p:nvGrpSpPr>
            <p:grpSpPr>
              <a:xfrm>
                <a:off x="5161396" y="2161753"/>
                <a:ext cx="1628482" cy="1038387"/>
                <a:chOff x="5161396" y="2161753"/>
                <a:chExt cx="1628482" cy="1038387"/>
              </a:xfrm>
            </p:grpSpPr>
            <p:sp>
              <p:nvSpPr>
                <p:cNvPr id="285" name="شكل حر: شكل 284">
                  <a:extLst>
                    <a:ext uri="{FF2B5EF4-FFF2-40B4-BE49-F238E27FC236}">
                      <a16:creationId xmlns:a16="http://schemas.microsoft.com/office/drawing/2014/main" id="{00240E89-878A-3034-00EC-FE7D463F8791}"/>
                    </a:ext>
                  </a:extLst>
                </p:cNvPr>
                <p:cNvSpPr/>
                <p:nvPr/>
              </p:nvSpPr>
              <p:spPr>
                <a:xfrm>
                  <a:off x="5161396" y="2161753"/>
                  <a:ext cx="1628482" cy="1038387"/>
                </a:xfrm>
                <a:custGeom>
                  <a:avLst/>
                  <a:gdLst>
                    <a:gd name="connsiteX0" fmla="*/ 1628482 w 1628482"/>
                    <a:gd name="connsiteY0" fmla="*/ 1038387 h 1038387"/>
                    <a:gd name="connsiteX1" fmla="*/ 9308 w 1628482"/>
                    <a:gd name="connsiteY1" fmla="*/ 1038387 h 1038387"/>
                    <a:gd name="connsiteX2" fmla="*/ 0 w 1628482"/>
                    <a:gd name="connsiteY2" fmla="*/ 0 h 1038387"/>
                    <a:gd name="connsiteX3" fmla="*/ 1619167 w 1628482"/>
                    <a:gd name="connsiteY3" fmla="*/ 0 h 103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8482" h="1038387">
                      <a:moveTo>
                        <a:pt x="1628482" y="1038387"/>
                      </a:moveTo>
                      <a:lnTo>
                        <a:pt x="9308" y="1038387"/>
                      </a:lnTo>
                      <a:lnTo>
                        <a:pt x="0" y="0"/>
                      </a:lnTo>
                      <a:lnTo>
                        <a:pt x="1619167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86" name="شكل حر: شكل 285">
                  <a:extLst>
                    <a:ext uri="{FF2B5EF4-FFF2-40B4-BE49-F238E27FC236}">
                      <a16:creationId xmlns:a16="http://schemas.microsoft.com/office/drawing/2014/main" id="{4E86E1AC-21A1-C250-548D-BBD1BF4D7EFA}"/>
                    </a:ext>
                  </a:extLst>
                </p:cNvPr>
                <p:cNvSpPr/>
                <p:nvPr/>
              </p:nvSpPr>
              <p:spPr>
                <a:xfrm>
                  <a:off x="5309336" y="2372508"/>
                  <a:ext cx="1257300" cy="171450"/>
                </a:xfrm>
                <a:custGeom>
                  <a:avLst/>
                  <a:gdLst>
                    <a:gd name="connsiteX0" fmla="*/ 0 w 1257300"/>
                    <a:gd name="connsiteY0" fmla="*/ 0 h 171450"/>
                    <a:gd name="connsiteX1" fmla="*/ 0 w 1257300"/>
                    <a:gd name="connsiteY1" fmla="*/ 171450 h 171450"/>
                    <a:gd name="connsiteX2" fmla="*/ 1257300 w 1257300"/>
                    <a:gd name="connsiteY2" fmla="*/ 171450 h 171450"/>
                    <a:gd name="connsiteX3" fmla="*/ 1257300 w 1257300"/>
                    <a:gd name="connsiteY3" fmla="*/ 0 h 171450"/>
                    <a:gd name="connsiteX4" fmla="*/ 0 w 1257300"/>
                    <a:gd name="connsiteY4" fmla="*/ 0 h 171450"/>
                    <a:gd name="connsiteX5" fmla="*/ 1196578 w 1257300"/>
                    <a:gd name="connsiteY5" fmla="*/ 100019 h 171450"/>
                    <a:gd name="connsiteX6" fmla="*/ 60722 w 1257300"/>
                    <a:gd name="connsiteY6" fmla="*/ 100019 h 171450"/>
                    <a:gd name="connsiteX7" fmla="*/ 60722 w 1257300"/>
                    <a:gd name="connsiteY7" fmla="*/ 71444 h 171450"/>
                    <a:gd name="connsiteX8" fmla="*/ 1196578 w 1257300"/>
                    <a:gd name="connsiteY8" fmla="*/ 71444 h 171450"/>
                    <a:gd name="connsiteX9" fmla="*/ 1196578 w 1257300"/>
                    <a:gd name="connsiteY9" fmla="*/ 100019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57300" h="171450">
                      <a:moveTo>
                        <a:pt x="0" y="0"/>
                      </a:moveTo>
                      <a:lnTo>
                        <a:pt x="0" y="171450"/>
                      </a:lnTo>
                      <a:lnTo>
                        <a:pt x="1257300" y="171450"/>
                      </a:lnTo>
                      <a:lnTo>
                        <a:pt x="1257300" y="0"/>
                      </a:lnTo>
                      <a:lnTo>
                        <a:pt x="0" y="0"/>
                      </a:lnTo>
                      <a:close/>
                      <a:moveTo>
                        <a:pt x="1196578" y="100019"/>
                      </a:moveTo>
                      <a:lnTo>
                        <a:pt x="60722" y="100019"/>
                      </a:lnTo>
                      <a:lnTo>
                        <a:pt x="60722" y="71444"/>
                      </a:lnTo>
                      <a:lnTo>
                        <a:pt x="1196578" y="71444"/>
                      </a:lnTo>
                      <a:lnTo>
                        <a:pt x="1196578" y="100019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  <p:sp>
              <p:nvSpPr>
                <p:cNvPr id="287" name="شكل حر: شكل 286">
                  <a:extLst>
                    <a:ext uri="{FF2B5EF4-FFF2-40B4-BE49-F238E27FC236}">
                      <a16:creationId xmlns:a16="http://schemas.microsoft.com/office/drawing/2014/main" id="{FEB98162-3036-D796-1D3A-26986FD0AC46}"/>
                    </a:ext>
                  </a:extLst>
                </p:cNvPr>
                <p:cNvSpPr/>
                <p:nvPr/>
              </p:nvSpPr>
              <p:spPr>
                <a:xfrm>
                  <a:off x="5360364" y="2592893"/>
                  <a:ext cx="114300" cy="285750"/>
                </a:xfrm>
                <a:custGeom>
                  <a:avLst/>
                  <a:gdLst>
                    <a:gd name="connsiteX0" fmla="*/ 0 w 114300"/>
                    <a:gd name="connsiteY0" fmla="*/ 0 h 285750"/>
                    <a:gd name="connsiteX1" fmla="*/ 114300 w 114300"/>
                    <a:gd name="connsiteY1" fmla="*/ 0 h 285750"/>
                    <a:gd name="connsiteX2" fmla="*/ 114300 w 114300"/>
                    <a:gd name="connsiteY2" fmla="*/ 285750 h 285750"/>
                    <a:gd name="connsiteX3" fmla="*/ 0 w 114300"/>
                    <a:gd name="connsiteY3" fmla="*/ 28575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28575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285750"/>
                      </a:lnTo>
                      <a:lnTo>
                        <a:pt x="0" y="28575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/>
                </a:p>
              </p:txBody>
            </p:sp>
          </p:grpSp>
          <p:sp>
            <p:nvSpPr>
              <p:cNvPr id="278" name="شكل حر: شكل 277">
                <a:extLst>
                  <a:ext uri="{FF2B5EF4-FFF2-40B4-BE49-F238E27FC236}">
                    <a16:creationId xmlns:a16="http://schemas.microsoft.com/office/drawing/2014/main" id="{F85E50D8-DFC4-C18F-D15B-F8168F736515}"/>
                  </a:ext>
                </a:extLst>
              </p:cNvPr>
              <p:cNvSpPr/>
              <p:nvPr/>
            </p:nvSpPr>
            <p:spPr>
              <a:xfrm>
                <a:off x="5645342" y="2154609"/>
                <a:ext cx="389955" cy="202539"/>
              </a:xfrm>
              <a:custGeom>
                <a:avLst/>
                <a:gdLst>
                  <a:gd name="connsiteX0" fmla="*/ 215084 w 389955"/>
                  <a:gd name="connsiteY0" fmla="*/ 202540 h 202539"/>
                  <a:gd name="connsiteX1" fmla="*/ 385563 w 389955"/>
                  <a:gd name="connsiteY1" fmla="*/ 7144 h 202539"/>
                  <a:gd name="connsiteX2" fmla="*/ 389956 w 389955"/>
                  <a:gd name="connsiteY2" fmla="*/ 0 h 202539"/>
                  <a:gd name="connsiteX3" fmla="*/ 0 w 389955"/>
                  <a:gd name="connsiteY3" fmla="*/ 0 h 202539"/>
                  <a:gd name="connsiteX4" fmla="*/ 5608 w 389955"/>
                  <a:gd name="connsiteY4" fmla="*/ 7115 h 20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955" h="202539">
                    <a:moveTo>
                      <a:pt x="215084" y="202540"/>
                    </a:moveTo>
                    <a:lnTo>
                      <a:pt x="385563" y="7144"/>
                    </a:lnTo>
                    <a:lnTo>
                      <a:pt x="389956" y="0"/>
                    </a:lnTo>
                    <a:lnTo>
                      <a:pt x="0" y="0"/>
                    </a:lnTo>
                    <a:lnTo>
                      <a:pt x="5608" y="7115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79" name="شكل حر: شكل 278">
                <a:extLst>
                  <a:ext uri="{FF2B5EF4-FFF2-40B4-BE49-F238E27FC236}">
                    <a16:creationId xmlns:a16="http://schemas.microsoft.com/office/drawing/2014/main" id="{36B41238-479B-5F86-3C24-CB53B2B6FADD}"/>
                  </a:ext>
                </a:extLst>
              </p:cNvPr>
              <p:cNvSpPr/>
              <p:nvPr/>
            </p:nvSpPr>
            <p:spPr>
              <a:xfrm>
                <a:off x="5218503" y="899920"/>
                <a:ext cx="1913362" cy="1261833"/>
              </a:xfrm>
              <a:custGeom>
                <a:avLst/>
                <a:gdLst>
                  <a:gd name="connsiteX0" fmla="*/ 0 w 1913362"/>
                  <a:gd name="connsiteY0" fmla="*/ 858347 h 1261833"/>
                  <a:gd name="connsiteX1" fmla="*/ 432483 w 1913362"/>
                  <a:gd name="connsiteY1" fmla="*/ 1261833 h 1261833"/>
                  <a:gd name="connsiteX2" fmla="*/ 812409 w 1913362"/>
                  <a:gd name="connsiteY2" fmla="*/ 1261833 h 1261833"/>
                  <a:gd name="connsiteX3" fmla="*/ 1913296 w 1913362"/>
                  <a:gd name="connsiteY3" fmla="*/ 147 h 1261833"/>
                  <a:gd name="connsiteX4" fmla="*/ 1913210 w 1913362"/>
                  <a:gd name="connsiteY4" fmla="*/ 33 h 1261833"/>
                  <a:gd name="connsiteX5" fmla="*/ 0 w 1913362"/>
                  <a:gd name="connsiteY5" fmla="*/ 858347 h 126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3362" h="1261833">
                    <a:moveTo>
                      <a:pt x="0" y="858347"/>
                    </a:moveTo>
                    <a:lnTo>
                      <a:pt x="432483" y="1261833"/>
                    </a:lnTo>
                    <a:lnTo>
                      <a:pt x="812409" y="1261833"/>
                    </a:lnTo>
                    <a:lnTo>
                      <a:pt x="1913296" y="147"/>
                    </a:lnTo>
                    <a:cubicBezTo>
                      <a:pt x="1913411" y="11"/>
                      <a:pt x="1913375" y="-39"/>
                      <a:pt x="1913210" y="33"/>
                    </a:cubicBezTo>
                    <a:lnTo>
                      <a:pt x="0" y="858347"/>
                    </a:lnTo>
                    <a:close/>
                  </a:path>
                </a:pathLst>
              </a:custGeom>
              <a:solidFill>
                <a:srgbClr val="8E8E8E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80" name="شكل حر: شكل 279">
                <a:extLst>
                  <a:ext uri="{FF2B5EF4-FFF2-40B4-BE49-F238E27FC236}">
                    <a16:creationId xmlns:a16="http://schemas.microsoft.com/office/drawing/2014/main" id="{7904D2B6-B1BB-45BC-31BD-506433849528}"/>
                  </a:ext>
                </a:extLst>
              </p:cNvPr>
              <p:cNvSpPr/>
              <p:nvPr/>
            </p:nvSpPr>
            <p:spPr>
              <a:xfrm>
                <a:off x="4846000" y="899881"/>
                <a:ext cx="2285830" cy="1167958"/>
              </a:xfrm>
              <a:custGeom>
                <a:avLst/>
                <a:gdLst>
                  <a:gd name="connsiteX0" fmla="*/ 0 w 2285830"/>
                  <a:gd name="connsiteY0" fmla="*/ 510864 h 1167958"/>
                  <a:gd name="connsiteX1" fmla="*/ 167207 w 2285830"/>
                  <a:gd name="connsiteY1" fmla="*/ 920344 h 1167958"/>
                  <a:gd name="connsiteX2" fmla="*/ 754173 w 2285830"/>
                  <a:gd name="connsiteY2" fmla="*/ 1102388 h 1167958"/>
                  <a:gd name="connsiteX3" fmla="*/ 2285729 w 2285830"/>
                  <a:gd name="connsiteY3" fmla="*/ 143 h 1167958"/>
                  <a:gd name="connsiteX4" fmla="*/ 2285672 w 2285830"/>
                  <a:gd name="connsiteY4" fmla="*/ 14 h 1167958"/>
                  <a:gd name="connsiteX5" fmla="*/ 0 w 2285830"/>
                  <a:gd name="connsiteY5" fmla="*/ 510864 h 11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830" h="1167958">
                    <a:moveTo>
                      <a:pt x="0" y="510864"/>
                    </a:moveTo>
                    <a:lnTo>
                      <a:pt x="167207" y="920344"/>
                    </a:lnTo>
                    <a:cubicBezTo>
                      <a:pt x="261918" y="1152287"/>
                      <a:pt x="544840" y="1240034"/>
                      <a:pt x="754173" y="1102388"/>
                    </a:cubicBezTo>
                    <a:lnTo>
                      <a:pt x="2285729" y="143"/>
                    </a:lnTo>
                    <a:cubicBezTo>
                      <a:pt x="2285886" y="29"/>
                      <a:pt x="2285857" y="-29"/>
                      <a:pt x="2285672" y="14"/>
                    </a:cubicBezTo>
                    <a:lnTo>
                      <a:pt x="0" y="510864"/>
                    </a:lnTo>
                    <a:close/>
                  </a:path>
                </a:pathLst>
              </a:custGeom>
              <a:solidFill>
                <a:srgbClr val="F2C53C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81" name="شكل حر: شكل 280">
                <a:extLst>
                  <a:ext uri="{FF2B5EF4-FFF2-40B4-BE49-F238E27FC236}">
                    <a16:creationId xmlns:a16="http://schemas.microsoft.com/office/drawing/2014/main" id="{83DB1DEB-F1E3-C68F-AC74-45C28AD18601}"/>
                  </a:ext>
                </a:extLst>
              </p:cNvPr>
              <p:cNvSpPr/>
              <p:nvPr/>
            </p:nvSpPr>
            <p:spPr>
              <a:xfrm>
                <a:off x="4846014" y="1664962"/>
                <a:ext cx="28575" cy="885825"/>
              </a:xfrm>
              <a:custGeom>
                <a:avLst/>
                <a:gdLst>
                  <a:gd name="connsiteX0" fmla="*/ 28575 w 28575"/>
                  <a:gd name="connsiteY0" fmla="*/ 885825 h 885825"/>
                  <a:gd name="connsiteX1" fmla="*/ 0 w 28575"/>
                  <a:gd name="connsiteY1" fmla="*/ 885825 h 885825"/>
                  <a:gd name="connsiteX2" fmla="*/ 0 w 28575"/>
                  <a:gd name="connsiteY2" fmla="*/ 857250 h 885825"/>
                  <a:gd name="connsiteX3" fmla="*/ 28575 w 28575"/>
                  <a:gd name="connsiteY3" fmla="*/ 857250 h 885825"/>
                  <a:gd name="connsiteX4" fmla="*/ 28575 w 28575"/>
                  <a:gd name="connsiteY4" fmla="*/ 885825 h 885825"/>
                  <a:gd name="connsiteX5" fmla="*/ 28575 w 28575"/>
                  <a:gd name="connsiteY5" fmla="*/ 828675 h 885825"/>
                  <a:gd name="connsiteX6" fmla="*/ 0 w 28575"/>
                  <a:gd name="connsiteY6" fmla="*/ 828675 h 885825"/>
                  <a:gd name="connsiteX7" fmla="*/ 0 w 28575"/>
                  <a:gd name="connsiteY7" fmla="*/ 800100 h 885825"/>
                  <a:gd name="connsiteX8" fmla="*/ 28575 w 28575"/>
                  <a:gd name="connsiteY8" fmla="*/ 800100 h 885825"/>
                  <a:gd name="connsiteX9" fmla="*/ 28575 w 28575"/>
                  <a:gd name="connsiteY9" fmla="*/ 828675 h 885825"/>
                  <a:gd name="connsiteX10" fmla="*/ 28575 w 28575"/>
                  <a:gd name="connsiteY10" fmla="*/ 771525 h 885825"/>
                  <a:gd name="connsiteX11" fmla="*/ 0 w 28575"/>
                  <a:gd name="connsiteY11" fmla="*/ 771525 h 885825"/>
                  <a:gd name="connsiteX12" fmla="*/ 0 w 28575"/>
                  <a:gd name="connsiteY12" fmla="*/ 742950 h 885825"/>
                  <a:gd name="connsiteX13" fmla="*/ 28575 w 28575"/>
                  <a:gd name="connsiteY13" fmla="*/ 742950 h 885825"/>
                  <a:gd name="connsiteX14" fmla="*/ 28575 w 28575"/>
                  <a:gd name="connsiteY14" fmla="*/ 771525 h 885825"/>
                  <a:gd name="connsiteX15" fmla="*/ 28575 w 28575"/>
                  <a:gd name="connsiteY15" fmla="*/ 714375 h 885825"/>
                  <a:gd name="connsiteX16" fmla="*/ 0 w 28575"/>
                  <a:gd name="connsiteY16" fmla="*/ 714375 h 885825"/>
                  <a:gd name="connsiteX17" fmla="*/ 0 w 28575"/>
                  <a:gd name="connsiteY17" fmla="*/ 685800 h 885825"/>
                  <a:gd name="connsiteX18" fmla="*/ 28575 w 28575"/>
                  <a:gd name="connsiteY18" fmla="*/ 685800 h 885825"/>
                  <a:gd name="connsiteX19" fmla="*/ 28575 w 28575"/>
                  <a:gd name="connsiteY19" fmla="*/ 714375 h 885825"/>
                  <a:gd name="connsiteX20" fmla="*/ 28575 w 28575"/>
                  <a:gd name="connsiteY20" fmla="*/ 657225 h 885825"/>
                  <a:gd name="connsiteX21" fmla="*/ 0 w 28575"/>
                  <a:gd name="connsiteY21" fmla="*/ 657225 h 885825"/>
                  <a:gd name="connsiteX22" fmla="*/ 0 w 28575"/>
                  <a:gd name="connsiteY22" fmla="*/ 628650 h 885825"/>
                  <a:gd name="connsiteX23" fmla="*/ 28575 w 28575"/>
                  <a:gd name="connsiteY23" fmla="*/ 628650 h 885825"/>
                  <a:gd name="connsiteX24" fmla="*/ 28575 w 28575"/>
                  <a:gd name="connsiteY24" fmla="*/ 657225 h 885825"/>
                  <a:gd name="connsiteX25" fmla="*/ 28575 w 28575"/>
                  <a:gd name="connsiteY25" fmla="*/ 600075 h 885825"/>
                  <a:gd name="connsiteX26" fmla="*/ 0 w 28575"/>
                  <a:gd name="connsiteY26" fmla="*/ 600075 h 885825"/>
                  <a:gd name="connsiteX27" fmla="*/ 0 w 28575"/>
                  <a:gd name="connsiteY27" fmla="*/ 571500 h 885825"/>
                  <a:gd name="connsiteX28" fmla="*/ 28575 w 28575"/>
                  <a:gd name="connsiteY28" fmla="*/ 571500 h 885825"/>
                  <a:gd name="connsiteX29" fmla="*/ 28575 w 28575"/>
                  <a:gd name="connsiteY29" fmla="*/ 600075 h 885825"/>
                  <a:gd name="connsiteX30" fmla="*/ 28575 w 28575"/>
                  <a:gd name="connsiteY30" fmla="*/ 542925 h 885825"/>
                  <a:gd name="connsiteX31" fmla="*/ 0 w 28575"/>
                  <a:gd name="connsiteY31" fmla="*/ 542925 h 885825"/>
                  <a:gd name="connsiteX32" fmla="*/ 0 w 28575"/>
                  <a:gd name="connsiteY32" fmla="*/ 514350 h 885825"/>
                  <a:gd name="connsiteX33" fmla="*/ 28575 w 28575"/>
                  <a:gd name="connsiteY33" fmla="*/ 514350 h 885825"/>
                  <a:gd name="connsiteX34" fmla="*/ 28575 w 28575"/>
                  <a:gd name="connsiteY34" fmla="*/ 542925 h 885825"/>
                  <a:gd name="connsiteX35" fmla="*/ 28575 w 28575"/>
                  <a:gd name="connsiteY35" fmla="*/ 485775 h 885825"/>
                  <a:gd name="connsiteX36" fmla="*/ 0 w 28575"/>
                  <a:gd name="connsiteY36" fmla="*/ 485775 h 885825"/>
                  <a:gd name="connsiteX37" fmla="*/ 0 w 28575"/>
                  <a:gd name="connsiteY37" fmla="*/ 457200 h 885825"/>
                  <a:gd name="connsiteX38" fmla="*/ 28575 w 28575"/>
                  <a:gd name="connsiteY38" fmla="*/ 457200 h 885825"/>
                  <a:gd name="connsiteX39" fmla="*/ 28575 w 28575"/>
                  <a:gd name="connsiteY39" fmla="*/ 485775 h 885825"/>
                  <a:gd name="connsiteX40" fmla="*/ 28575 w 28575"/>
                  <a:gd name="connsiteY40" fmla="*/ 428625 h 885825"/>
                  <a:gd name="connsiteX41" fmla="*/ 0 w 28575"/>
                  <a:gd name="connsiteY41" fmla="*/ 428625 h 885825"/>
                  <a:gd name="connsiteX42" fmla="*/ 0 w 28575"/>
                  <a:gd name="connsiteY42" fmla="*/ 400050 h 885825"/>
                  <a:gd name="connsiteX43" fmla="*/ 28575 w 28575"/>
                  <a:gd name="connsiteY43" fmla="*/ 400050 h 885825"/>
                  <a:gd name="connsiteX44" fmla="*/ 28575 w 28575"/>
                  <a:gd name="connsiteY44" fmla="*/ 428625 h 885825"/>
                  <a:gd name="connsiteX45" fmla="*/ 28575 w 28575"/>
                  <a:gd name="connsiteY45" fmla="*/ 371475 h 885825"/>
                  <a:gd name="connsiteX46" fmla="*/ 0 w 28575"/>
                  <a:gd name="connsiteY46" fmla="*/ 371475 h 885825"/>
                  <a:gd name="connsiteX47" fmla="*/ 0 w 28575"/>
                  <a:gd name="connsiteY47" fmla="*/ 342900 h 885825"/>
                  <a:gd name="connsiteX48" fmla="*/ 28575 w 28575"/>
                  <a:gd name="connsiteY48" fmla="*/ 342900 h 885825"/>
                  <a:gd name="connsiteX49" fmla="*/ 28575 w 28575"/>
                  <a:gd name="connsiteY49" fmla="*/ 371475 h 885825"/>
                  <a:gd name="connsiteX50" fmla="*/ 28575 w 28575"/>
                  <a:gd name="connsiteY50" fmla="*/ 314325 h 885825"/>
                  <a:gd name="connsiteX51" fmla="*/ 0 w 28575"/>
                  <a:gd name="connsiteY51" fmla="*/ 314325 h 885825"/>
                  <a:gd name="connsiteX52" fmla="*/ 0 w 28575"/>
                  <a:gd name="connsiteY52" fmla="*/ 285750 h 885825"/>
                  <a:gd name="connsiteX53" fmla="*/ 28575 w 28575"/>
                  <a:gd name="connsiteY53" fmla="*/ 285750 h 885825"/>
                  <a:gd name="connsiteX54" fmla="*/ 28575 w 28575"/>
                  <a:gd name="connsiteY54" fmla="*/ 314325 h 885825"/>
                  <a:gd name="connsiteX55" fmla="*/ 28575 w 28575"/>
                  <a:gd name="connsiteY55" fmla="*/ 257175 h 885825"/>
                  <a:gd name="connsiteX56" fmla="*/ 0 w 28575"/>
                  <a:gd name="connsiteY56" fmla="*/ 257175 h 885825"/>
                  <a:gd name="connsiteX57" fmla="*/ 0 w 28575"/>
                  <a:gd name="connsiteY57" fmla="*/ 228600 h 885825"/>
                  <a:gd name="connsiteX58" fmla="*/ 28575 w 28575"/>
                  <a:gd name="connsiteY58" fmla="*/ 228600 h 885825"/>
                  <a:gd name="connsiteX59" fmla="*/ 28575 w 28575"/>
                  <a:gd name="connsiteY59" fmla="*/ 257175 h 885825"/>
                  <a:gd name="connsiteX60" fmla="*/ 28575 w 28575"/>
                  <a:gd name="connsiteY60" fmla="*/ 200025 h 885825"/>
                  <a:gd name="connsiteX61" fmla="*/ 0 w 28575"/>
                  <a:gd name="connsiteY61" fmla="*/ 200025 h 885825"/>
                  <a:gd name="connsiteX62" fmla="*/ 0 w 28575"/>
                  <a:gd name="connsiteY62" fmla="*/ 171450 h 885825"/>
                  <a:gd name="connsiteX63" fmla="*/ 28575 w 28575"/>
                  <a:gd name="connsiteY63" fmla="*/ 171450 h 885825"/>
                  <a:gd name="connsiteX64" fmla="*/ 28575 w 28575"/>
                  <a:gd name="connsiteY64" fmla="*/ 200025 h 885825"/>
                  <a:gd name="connsiteX65" fmla="*/ 28575 w 28575"/>
                  <a:gd name="connsiteY65" fmla="*/ 142875 h 885825"/>
                  <a:gd name="connsiteX66" fmla="*/ 0 w 28575"/>
                  <a:gd name="connsiteY66" fmla="*/ 142875 h 885825"/>
                  <a:gd name="connsiteX67" fmla="*/ 0 w 28575"/>
                  <a:gd name="connsiteY67" fmla="*/ 114300 h 885825"/>
                  <a:gd name="connsiteX68" fmla="*/ 28575 w 28575"/>
                  <a:gd name="connsiteY68" fmla="*/ 114300 h 885825"/>
                  <a:gd name="connsiteX69" fmla="*/ 28575 w 28575"/>
                  <a:gd name="connsiteY69" fmla="*/ 142875 h 885825"/>
                  <a:gd name="connsiteX70" fmla="*/ 28575 w 28575"/>
                  <a:gd name="connsiteY70" fmla="*/ 85725 h 885825"/>
                  <a:gd name="connsiteX71" fmla="*/ 0 w 28575"/>
                  <a:gd name="connsiteY71" fmla="*/ 85725 h 885825"/>
                  <a:gd name="connsiteX72" fmla="*/ 0 w 28575"/>
                  <a:gd name="connsiteY72" fmla="*/ 57150 h 885825"/>
                  <a:gd name="connsiteX73" fmla="*/ 28575 w 28575"/>
                  <a:gd name="connsiteY73" fmla="*/ 57150 h 885825"/>
                  <a:gd name="connsiteX74" fmla="*/ 28575 w 28575"/>
                  <a:gd name="connsiteY74" fmla="*/ 85725 h 885825"/>
                  <a:gd name="connsiteX75" fmla="*/ 28575 w 28575"/>
                  <a:gd name="connsiteY75" fmla="*/ 28575 h 885825"/>
                  <a:gd name="connsiteX76" fmla="*/ 0 w 28575"/>
                  <a:gd name="connsiteY76" fmla="*/ 28575 h 885825"/>
                  <a:gd name="connsiteX77" fmla="*/ 0 w 28575"/>
                  <a:gd name="connsiteY77" fmla="*/ 0 h 885825"/>
                  <a:gd name="connsiteX78" fmla="*/ 28575 w 28575"/>
                  <a:gd name="connsiteY78" fmla="*/ 0 h 885825"/>
                  <a:gd name="connsiteX79" fmla="*/ 28575 w 28575"/>
                  <a:gd name="connsiteY79" fmla="*/ 2857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8575" h="885825">
                    <a:moveTo>
                      <a:pt x="28575" y="885825"/>
                    </a:moveTo>
                    <a:lnTo>
                      <a:pt x="0" y="885825"/>
                    </a:lnTo>
                    <a:lnTo>
                      <a:pt x="0" y="857250"/>
                    </a:lnTo>
                    <a:lnTo>
                      <a:pt x="28575" y="857250"/>
                    </a:lnTo>
                    <a:lnTo>
                      <a:pt x="28575" y="885825"/>
                    </a:lnTo>
                    <a:close/>
                    <a:moveTo>
                      <a:pt x="28575" y="828675"/>
                    </a:moveTo>
                    <a:lnTo>
                      <a:pt x="0" y="828675"/>
                    </a:lnTo>
                    <a:lnTo>
                      <a:pt x="0" y="800100"/>
                    </a:lnTo>
                    <a:lnTo>
                      <a:pt x="28575" y="800100"/>
                    </a:lnTo>
                    <a:lnTo>
                      <a:pt x="28575" y="828675"/>
                    </a:lnTo>
                    <a:close/>
                    <a:moveTo>
                      <a:pt x="28575" y="771525"/>
                    </a:moveTo>
                    <a:lnTo>
                      <a:pt x="0" y="771525"/>
                    </a:lnTo>
                    <a:lnTo>
                      <a:pt x="0" y="742950"/>
                    </a:lnTo>
                    <a:lnTo>
                      <a:pt x="28575" y="742950"/>
                    </a:lnTo>
                    <a:lnTo>
                      <a:pt x="28575" y="771525"/>
                    </a:lnTo>
                    <a:close/>
                    <a:moveTo>
                      <a:pt x="28575" y="714375"/>
                    </a:moveTo>
                    <a:lnTo>
                      <a:pt x="0" y="714375"/>
                    </a:lnTo>
                    <a:lnTo>
                      <a:pt x="0" y="685800"/>
                    </a:lnTo>
                    <a:lnTo>
                      <a:pt x="28575" y="685800"/>
                    </a:lnTo>
                    <a:lnTo>
                      <a:pt x="28575" y="714375"/>
                    </a:lnTo>
                    <a:close/>
                    <a:moveTo>
                      <a:pt x="28575" y="657225"/>
                    </a:moveTo>
                    <a:lnTo>
                      <a:pt x="0" y="657225"/>
                    </a:lnTo>
                    <a:lnTo>
                      <a:pt x="0" y="628650"/>
                    </a:lnTo>
                    <a:lnTo>
                      <a:pt x="28575" y="628650"/>
                    </a:lnTo>
                    <a:lnTo>
                      <a:pt x="28575" y="657225"/>
                    </a:lnTo>
                    <a:close/>
                    <a:moveTo>
                      <a:pt x="28575" y="600075"/>
                    </a:moveTo>
                    <a:lnTo>
                      <a:pt x="0" y="600075"/>
                    </a:lnTo>
                    <a:lnTo>
                      <a:pt x="0" y="571500"/>
                    </a:lnTo>
                    <a:lnTo>
                      <a:pt x="28575" y="571500"/>
                    </a:lnTo>
                    <a:lnTo>
                      <a:pt x="28575" y="600075"/>
                    </a:lnTo>
                    <a:close/>
                    <a:moveTo>
                      <a:pt x="28575" y="542925"/>
                    </a:moveTo>
                    <a:lnTo>
                      <a:pt x="0" y="542925"/>
                    </a:lnTo>
                    <a:lnTo>
                      <a:pt x="0" y="514350"/>
                    </a:lnTo>
                    <a:lnTo>
                      <a:pt x="28575" y="514350"/>
                    </a:lnTo>
                    <a:lnTo>
                      <a:pt x="28575" y="542925"/>
                    </a:lnTo>
                    <a:close/>
                    <a:moveTo>
                      <a:pt x="28575" y="485775"/>
                    </a:moveTo>
                    <a:lnTo>
                      <a:pt x="0" y="485775"/>
                    </a:lnTo>
                    <a:lnTo>
                      <a:pt x="0" y="457200"/>
                    </a:lnTo>
                    <a:lnTo>
                      <a:pt x="28575" y="457200"/>
                    </a:lnTo>
                    <a:lnTo>
                      <a:pt x="28575" y="485775"/>
                    </a:lnTo>
                    <a:close/>
                    <a:moveTo>
                      <a:pt x="28575" y="428625"/>
                    </a:moveTo>
                    <a:lnTo>
                      <a:pt x="0" y="428625"/>
                    </a:lnTo>
                    <a:lnTo>
                      <a:pt x="0" y="400050"/>
                    </a:lnTo>
                    <a:lnTo>
                      <a:pt x="28575" y="400050"/>
                    </a:lnTo>
                    <a:lnTo>
                      <a:pt x="28575" y="428625"/>
                    </a:lnTo>
                    <a:close/>
                    <a:moveTo>
                      <a:pt x="28575" y="371475"/>
                    </a:moveTo>
                    <a:lnTo>
                      <a:pt x="0" y="371475"/>
                    </a:lnTo>
                    <a:lnTo>
                      <a:pt x="0" y="342900"/>
                    </a:lnTo>
                    <a:lnTo>
                      <a:pt x="28575" y="342900"/>
                    </a:lnTo>
                    <a:lnTo>
                      <a:pt x="28575" y="371475"/>
                    </a:lnTo>
                    <a:close/>
                    <a:moveTo>
                      <a:pt x="28575" y="314325"/>
                    </a:moveTo>
                    <a:lnTo>
                      <a:pt x="0" y="314325"/>
                    </a:lnTo>
                    <a:lnTo>
                      <a:pt x="0" y="285750"/>
                    </a:lnTo>
                    <a:lnTo>
                      <a:pt x="28575" y="285750"/>
                    </a:lnTo>
                    <a:lnTo>
                      <a:pt x="28575" y="314325"/>
                    </a:lnTo>
                    <a:close/>
                    <a:moveTo>
                      <a:pt x="28575" y="257175"/>
                    </a:moveTo>
                    <a:lnTo>
                      <a:pt x="0" y="257175"/>
                    </a:lnTo>
                    <a:lnTo>
                      <a:pt x="0" y="228600"/>
                    </a:lnTo>
                    <a:lnTo>
                      <a:pt x="28575" y="228600"/>
                    </a:lnTo>
                    <a:lnTo>
                      <a:pt x="28575" y="257175"/>
                    </a:lnTo>
                    <a:close/>
                    <a:moveTo>
                      <a:pt x="28575" y="200025"/>
                    </a:moveTo>
                    <a:lnTo>
                      <a:pt x="0" y="200025"/>
                    </a:lnTo>
                    <a:lnTo>
                      <a:pt x="0" y="171450"/>
                    </a:lnTo>
                    <a:lnTo>
                      <a:pt x="28575" y="171450"/>
                    </a:lnTo>
                    <a:lnTo>
                      <a:pt x="28575" y="200025"/>
                    </a:lnTo>
                    <a:close/>
                    <a:moveTo>
                      <a:pt x="28575" y="142875"/>
                    </a:moveTo>
                    <a:lnTo>
                      <a:pt x="0" y="142875"/>
                    </a:lnTo>
                    <a:lnTo>
                      <a:pt x="0" y="114300"/>
                    </a:lnTo>
                    <a:lnTo>
                      <a:pt x="28575" y="114300"/>
                    </a:lnTo>
                    <a:lnTo>
                      <a:pt x="28575" y="142875"/>
                    </a:lnTo>
                    <a:close/>
                    <a:moveTo>
                      <a:pt x="28575" y="85725"/>
                    </a:moveTo>
                    <a:lnTo>
                      <a:pt x="0" y="85725"/>
                    </a:lnTo>
                    <a:lnTo>
                      <a:pt x="0" y="57150"/>
                    </a:lnTo>
                    <a:lnTo>
                      <a:pt x="28575" y="57150"/>
                    </a:lnTo>
                    <a:lnTo>
                      <a:pt x="28575" y="85725"/>
                    </a:lnTo>
                    <a:close/>
                    <a:moveTo>
                      <a:pt x="28575" y="28575"/>
                    </a:moveTo>
                    <a:lnTo>
                      <a:pt x="0" y="28575"/>
                    </a:lnTo>
                    <a:lnTo>
                      <a:pt x="0" y="0"/>
                    </a:lnTo>
                    <a:lnTo>
                      <a:pt x="28575" y="0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82" name="شكل حر: شكل 281">
                <a:extLst>
                  <a:ext uri="{FF2B5EF4-FFF2-40B4-BE49-F238E27FC236}">
                    <a16:creationId xmlns:a16="http://schemas.microsoft.com/office/drawing/2014/main" id="{370FAC4E-325D-FBC4-0CDC-A9DE18E5A1F4}"/>
                  </a:ext>
                </a:extLst>
              </p:cNvPr>
              <p:cNvSpPr/>
              <p:nvPr/>
            </p:nvSpPr>
            <p:spPr>
              <a:xfrm>
                <a:off x="7096288" y="1067338"/>
                <a:ext cx="28575" cy="2132773"/>
              </a:xfrm>
              <a:custGeom>
                <a:avLst/>
                <a:gdLst>
                  <a:gd name="connsiteX0" fmla="*/ 28575 w 28575"/>
                  <a:gd name="connsiteY0" fmla="*/ 2132774 h 2132773"/>
                  <a:gd name="connsiteX1" fmla="*/ 0 w 28575"/>
                  <a:gd name="connsiteY1" fmla="*/ 2132774 h 2132773"/>
                  <a:gd name="connsiteX2" fmla="*/ 0 w 28575"/>
                  <a:gd name="connsiteY2" fmla="*/ 2114550 h 2132773"/>
                  <a:gd name="connsiteX3" fmla="*/ 28575 w 28575"/>
                  <a:gd name="connsiteY3" fmla="*/ 2114550 h 2132773"/>
                  <a:gd name="connsiteX4" fmla="*/ 28575 w 28575"/>
                  <a:gd name="connsiteY4" fmla="*/ 2132774 h 2132773"/>
                  <a:gd name="connsiteX5" fmla="*/ 28575 w 28575"/>
                  <a:gd name="connsiteY5" fmla="*/ 2085975 h 2132773"/>
                  <a:gd name="connsiteX6" fmla="*/ 0 w 28575"/>
                  <a:gd name="connsiteY6" fmla="*/ 2085975 h 2132773"/>
                  <a:gd name="connsiteX7" fmla="*/ 0 w 28575"/>
                  <a:gd name="connsiteY7" fmla="*/ 2057400 h 2132773"/>
                  <a:gd name="connsiteX8" fmla="*/ 28575 w 28575"/>
                  <a:gd name="connsiteY8" fmla="*/ 2057400 h 2132773"/>
                  <a:gd name="connsiteX9" fmla="*/ 28575 w 28575"/>
                  <a:gd name="connsiteY9" fmla="*/ 2085975 h 2132773"/>
                  <a:gd name="connsiteX10" fmla="*/ 28575 w 28575"/>
                  <a:gd name="connsiteY10" fmla="*/ 2028825 h 2132773"/>
                  <a:gd name="connsiteX11" fmla="*/ 0 w 28575"/>
                  <a:gd name="connsiteY11" fmla="*/ 2028825 h 2132773"/>
                  <a:gd name="connsiteX12" fmla="*/ 0 w 28575"/>
                  <a:gd name="connsiteY12" fmla="*/ 2000250 h 2132773"/>
                  <a:gd name="connsiteX13" fmla="*/ 28575 w 28575"/>
                  <a:gd name="connsiteY13" fmla="*/ 2000250 h 2132773"/>
                  <a:gd name="connsiteX14" fmla="*/ 28575 w 28575"/>
                  <a:gd name="connsiteY14" fmla="*/ 2028825 h 2132773"/>
                  <a:gd name="connsiteX15" fmla="*/ 28575 w 28575"/>
                  <a:gd name="connsiteY15" fmla="*/ 1971675 h 2132773"/>
                  <a:gd name="connsiteX16" fmla="*/ 0 w 28575"/>
                  <a:gd name="connsiteY16" fmla="*/ 1971675 h 2132773"/>
                  <a:gd name="connsiteX17" fmla="*/ 0 w 28575"/>
                  <a:gd name="connsiteY17" fmla="*/ 1943100 h 2132773"/>
                  <a:gd name="connsiteX18" fmla="*/ 28575 w 28575"/>
                  <a:gd name="connsiteY18" fmla="*/ 1943100 h 2132773"/>
                  <a:gd name="connsiteX19" fmla="*/ 28575 w 28575"/>
                  <a:gd name="connsiteY19" fmla="*/ 1971675 h 2132773"/>
                  <a:gd name="connsiteX20" fmla="*/ 28575 w 28575"/>
                  <a:gd name="connsiteY20" fmla="*/ 1914525 h 2132773"/>
                  <a:gd name="connsiteX21" fmla="*/ 0 w 28575"/>
                  <a:gd name="connsiteY21" fmla="*/ 1914525 h 2132773"/>
                  <a:gd name="connsiteX22" fmla="*/ 0 w 28575"/>
                  <a:gd name="connsiteY22" fmla="*/ 1885950 h 2132773"/>
                  <a:gd name="connsiteX23" fmla="*/ 28575 w 28575"/>
                  <a:gd name="connsiteY23" fmla="*/ 1885950 h 2132773"/>
                  <a:gd name="connsiteX24" fmla="*/ 28575 w 28575"/>
                  <a:gd name="connsiteY24" fmla="*/ 1914525 h 2132773"/>
                  <a:gd name="connsiteX25" fmla="*/ 28575 w 28575"/>
                  <a:gd name="connsiteY25" fmla="*/ 1857375 h 2132773"/>
                  <a:gd name="connsiteX26" fmla="*/ 0 w 28575"/>
                  <a:gd name="connsiteY26" fmla="*/ 1857375 h 2132773"/>
                  <a:gd name="connsiteX27" fmla="*/ 0 w 28575"/>
                  <a:gd name="connsiteY27" fmla="*/ 1828800 h 2132773"/>
                  <a:gd name="connsiteX28" fmla="*/ 28575 w 28575"/>
                  <a:gd name="connsiteY28" fmla="*/ 1828800 h 2132773"/>
                  <a:gd name="connsiteX29" fmla="*/ 28575 w 28575"/>
                  <a:gd name="connsiteY29" fmla="*/ 1857375 h 2132773"/>
                  <a:gd name="connsiteX30" fmla="*/ 28575 w 28575"/>
                  <a:gd name="connsiteY30" fmla="*/ 1800225 h 2132773"/>
                  <a:gd name="connsiteX31" fmla="*/ 0 w 28575"/>
                  <a:gd name="connsiteY31" fmla="*/ 1800225 h 2132773"/>
                  <a:gd name="connsiteX32" fmla="*/ 0 w 28575"/>
                  <a:gd name="connsiteY32" fmla="*/ 1771650 h 2132773"/>
                  <a:gd name="connsiteX33" fmla="*/ 28575 w 28575"/>
                  <a:gd name="connsiteY33" fmla="*/ 1771650 h 2132773"/>
                  <a:gd name="connsiteX34" fmla="*/ 28575 w 28575"/>
                  <a:gd name="connsiteY34" fmla="*/ 1800225 h 2132773"/>
                  <a:gd name="connsiteX35" fmla="*/ 28575 w 28575"/>
                  <a:gd name="connsiteY35" fmla="*/ 1743075 h 2132773"/>
                  <a:gd name="connsiteX36" fmla="*/ 0 w 28575"/>
                  <a:gd name="connsiteY36" fmla="*/ 1743075 h 2132773"/>
                  <a:gd name="connsiteX37" fmla="*/ 0 w 28575"/>
                  <a:gd name="connsiteY37" fmla="*/ 1714500 h 2132773"/>
                  <a:gd name="connsiteX38" fmla="*/ 28575 w 28575"/>
                  <a:gd name="connsiteY38" fmla="*/ 1714500 h 2132773"/>
                  <a:gd name="connsiteX39" fmla="*/ 28575 w 28575"/>
                  <a:gd name="connsiteY39" fmla="*/ 1743075 h 2132773"/>
                  <a:gd name="connsiteX40" fmla="*/ 28575 w 28575"/>
                  <a:gd name="connsiteY40" fmla="*/ 1685925 h 2132773"/>
                  <a:gd name="connsiteX41" fmla="*/ 0 w 28575"/>
                  <a:gd name="connsiteY41" fmla="*/ 1685925 h 2132773"/>
                  <a:gd name="connsiteX42" fmla="*/ 0 w 28575"/>
                  <a:gd name="connsiteY42" fmla="*/ 1657350 h 2132773"/>
                  <a:gd name="connsiteX43" fmla="*/ 28575 w 28575"/>
                  <a:gd name="connsiteY43" fmla="*/ 1657350 h 2132773"/>
                  <a:gd name="connsiteX44" fmla="*/ 28575 w 28575"/>
                  <a:gd name="connsiteY44" fmla="*/ 1685925 h 2132773"/>
                  <a:gd name="connsiteX45" fmla="*/ 28575 w 28575"/>
                  <a:gd name="connsiteY45" fmla="*/ 1628775 h 2132773"/>
                  <a:gd name="connsiteX46" fmla="*/ 0 w 28575"/>
                  <a:gd name="connsiteY46" fmla="*/ 1628775 h 2132773"/>
                  <a:gd name="connsiteX47" fmla="*/ 0 w 28575"/>
                  <a:gd name="connsiteY47" fmla="*/ 1600200 h 2132773"/>
                  <a:gd name="connsiteX48" fmla="*/ 28575 w 28575"/>
                  <a:gd name="connsiteY48" fmla="*/ 1600200 h 2132773"/>
                  <a:gd name="connsiteX49" fmla="*/ 28575 w 28575"/>
                  <a:gd name="connsiteY49" fmla="*/ 1628775 h 2132773"/>
                  <a:gd name="connsiteX50" fmla="*/ 28575 w 28575"/>
                  <a:gd name="connsiteY50" fmla="*/ 1571625 h 2132773"/>
                  <a:gd name="connsiteX51" fmla="*/ 0 w 28575"/>
                  <a:gd name="connsiteY51" fmla="*/ 1571625 h 2132773"/>
                  <a:gd name="connsiteX52" fmla="*/ 0 w 28575"/>
                  <a:gd name="connsiteY52" fmla="*/ 1543050 h 2132773"/>
                  <a:gd name="connsiteX53" fmla="*/ 28575 w 28575"/>
                  <a:gd name="connsiteY53" fmla="*/ 1543050 h 2132773"/>
                  <a:gd name="connsiteX54" fmla="*/ 28575 w 28575"/>
                  <a:gd name="connsiteY54" fmla="*/ 1571625 h 2132773"/>
                  <a:gd name="connsiteX55" fmla="*/ 28575 w 28575"/>
                  <a:gd name="connsiteY55" fmla="*/ 1514475 h 2132773"/>
                  <a:gd name="connsiteX56" fmla="*/ 0 w 28575"/>
                  <a:gd name="connsiteY56" fmla="*/ 1514475 h 2132773"/>
                  <a:gd name="connsiteX57" fmla="*/ 0 w 28575"/>
                  <a:gd name="connsiteY57" fmla="*/ 1485900 h 2132773"/>
                  <a:gd name="connsiteX58" fmla="*/ 28575 w 28575"/>
                  <a:gd name="connsiteY58" fmla="*/ 1485900 h 2132773"/>
                  <a:gd name="connsiteX59" fmla="*/ 28575 w 28575"/>
                  <a:gd name="connsiteY59" fmla="*/ 1514475 h 2132773"/>
                  <a:gd name="connsiteX60" fmla="*/ 28575 w 28575"/>
                  <a:gd name="connsiteY60" fmla="*/ 1457325 h 2132773"/>
                  <a:gd name="connsiteX61" fmla="*/ 0 w 28575"/>
                  <a:gd name="connsiteY61" fmla="*/ 1457325 h 2132773"/>
                  <a:gd name="connsiteX62" fmla="*/ 0 w 28575"/>
                  <a:gd name="connsiteY62" fmla="*/ 1428750 h 2132773"/>
                  <a:gd name="connsiteX63" fmla="*/ 28575 w 28575"/>
                  <a:gd name="connsiteY63" fmla="*/ 1428750 h 2132773"/>
                  <a:gd name="connsiteX64" fmla="*/ 28575 w 28575"/>
                  <a:gd name="connsiteY64" fmla="*/ 1457325 h 2132773"/>
                  <a:gd name="connsiteX65" fmla="*/ 28575 w 28575"/>
                  <a:gd name="connsiteY65" fmla="*/ 1400175 h 2132773"/>
                  <a:gd name="connsiteX66" fmla="*/ 0 w 28575"/>
                  <a:gd name="connsiteY66" fmla="*/ 1400175 h 2132773"/>
                  <a:gd name="connsiteX67" fmla="*/ 0 w 28575"/>
                  <a:gd name="connsiteY67" fmla="*/ 1371600 h 2132773"/>
                  <a:gd name="connsiteX68" fmla="*/ 28575 w 28575"/>
                  <a:gd name="connsiteY68" fmla="*/ 1371600 h 2132773"/>
                  <a:gd name="connsiteX69" fmla="*/ 28575 w 28575"/>
                  <a:gd name="connsiteY69" fmla="*/ 1400175 h 2132773"/>
                  <a:gd name="connsiteX70" fmla="*/ 28575 w 28575"/>
                  <a:gd name="connsiteY70" fmla="*/ 1343025 h 2132773"/>
                  <a:gd name="connsiteX71" fmla="*/ 0 w 28575"/>
                  <a:gd name="connsiteY71" fmla="*/ 1343025 h 2132773"/>
                  <a:gd name="connsiteX72" fmla="*/ 0 w 28575"/>
                  <a:gd name="connsiteY72" fmla="*/ 1314450 h 2132773"/>
                  <a:gd name="connsiteX73" fmla="*/ 28575 w 28575"/>
                  <a:gd name="connsiteY73" fmla="*/ 1314450 h 2132773"/>
                  <a:gd name="connsiteX74" fmla="*/ 28575 w 28575"/>
                  <a:gd name="connsiteY74" fmla="*/ 1343025 h 2132773"/>
                  <a:gd name="connsiteX75" fmla="*/ 28575 w 28575"/>
                  <a:gd name="connsiteY75" fmla="*/ 1285875 h 2132773"/>
                  <a:gd name="connsiteX76" fmla="*/ 0 w 28575"/>
                  <a:gd name="connsiteY76" fmla="*/ 1285875 h 2132773"/>
                  <a:gd name="connsiteX77" fmla="*/ 0 w 28575"/>
                  <a:gd name="connsiteY77" fmla="*/ 1257300 h 2132773"/>
                  <a:gd name="connsiteX78" fmla="*/ 28575 w 28575"/>
                  <a:gd name="connsiteY78" fmla="*/ 1257300 h 2132773"/>
                  <a:gd name="connsiteX79" fmla="*/ 28575 w 28575"/>
                  <a:gd name="connsiteY79" fmla="*/ 1285875 h 2132773"/>
                  <a:gd name="connsiteX80" fmla="*/ 28575 w 28575"/>
                  <a:gd name="connsiteY80" fmla="*/ 1228725 h 2132773"/>
                  <a:gd name="connsiteX81" fmla="*/ 0 w 28575"/>
                  <a:gd name="connsiteY81" fmla="*/ 1228725 h 2132773"/>
                  <a:gd name="connsiteX82" fmla="*/ 0 w 28575"/>
                  <a:gd name="connsiteY82" fmla="*/ 1200150 h 2132773"/>
                  <a:gd name="connsiteX83" fmla="*/ 28575 w 28575"/>
                  <a:gd name="connsiteY83" fmla="*/ 1200150 h 2132773"/>
                  <a:gd name="connsiteX84" fmla="*/ 28575 w 28575"/>
                  <a:gd name="connsiteY84" fmla="*/ 1228725 h 2132773"/>
                  <a:gd name="connsiteX85" fmla="*/ 28575 w 28575"/>
                  <a:gd name="connsiteY85" fmla="*/ 1171575 h 2132773"/>
                  <a:gd name="connsiteX86" fmla="*/ 0 w 28575"/>
                  <a:gd name="connsiteY86" fmla="*/ 1171575 h 2132773"/>
                  <a:gd name="connsiteX87" fmla="*/ 0 w 28575"/>
                  <a:gd name="connsiteY87" fmla="*/ 1143000 h 2132773"/>
                  <a:gd name="connsiteX88" fmla="*/ 28575 w 28575"/>
                  <a:gd name="connsiteY88" fmla="*/ 1143000 h 2132773"/>
                  <a:gd name="connsiteX89" fmla="*/ 28575 w 28575"/>
                  <a:gd name="connsiteY89" fmla="*/ 1171575 h 2132773"/>
                  <a:gd name="connsiteX90" fmla="*/ 28575 w 28575"/>
                  <a:gd name="connsiteY90" fmla="*/ 1114425 h 2132773"/>
                  <a:gd name="connsiteX91" fmla="*/ 0 w 28575"/>
                  <a:gd name="connsiteY91" fmla="*/ 1114425 h 2132773"/>
                  <a:gd name="connsiteX92" fmla="*/ 0 w 28575"/>
                  <a:gd name="connsiteY92" fmla="*/ 1085850 h 2132773"/>
                  <a:gd name="connsiteX93" fmla="*/ 28575 w 28575"/>
                  <a:gd name="connsiteY93" fmla="*/ 1085850 h 2132773"/>
                  <a:gd name="connsiteX94" fmla="*/ 28575 w 28575"/>
                  <a:gd name="connsiteY94" fmla="*/ 1114425 h 2132773"/>
                  <a:gd name="connsiteX95" fmla="*/ 28575 w 28575"/>
                  <a:gd name="connsiteY95" fmla="*/ 1057275 h 2132773"/>
                  <a:gd name="connsiteX96" fmla="*/ 0 w 28575"/>
                  <a:gd name="connsiteY96" fmla="*/ 1057275 h 2132773"/>
                  <a:gd name="connsiteX97" fmla="*/ 0 w 28575"/>
                  <a:gd name="connsiteY97" fmla="*/ 1028700 h 2132773"/>
                  <a:gd name="connsiteX98" fmla="*/ 28575 w 28575"/>
                  <a:gd name="connsiteY98" fmla="*/ 1028700 h 2132773"/>
                  <a:gd name="connsiteX99" fmla="*/ 28575 w 28575"/>
                  <a:gd name="connsiteY99" fmla="*/ 1057275 h 2132773"/>
                  <a:gd name="connsiteX100" fmla="*/ 28575 w 28575"/>
                  <a:gd name="connsiteY100" fmla="*/ 1000125 h 2132773"/>
                  <a:gd name="connsiteX101" fmla="*/ 0 w 28575"/>
                  <a:gd name="connsiteY101" fmla="*/ 1000125 h 2132773"/>
                  <a:gd name="connsiteX102" fmla="*/ 0 w 28575"/>
                  <a:gd name="connsiteY102" fmla="*/ 971550 h 2132773"/>
                  <a:gd name="connsiteX103" fmla="*/ 28575 w 28575"/>
                  <a:gd name="connsiteY103" fmla="*/ 971550 h 2132773"/>
                  <a:gd name="connsiteX104" fmla="*/ 28575 w 28575"/>
                  <a:gd name="connsiteY104" fmla="*/ 1000125 h 2132773"/>
                  <a:gd name="connsiteX105" fmla="*/ 28575 w 28575"/>
                  <a:gd name="connsiteY105" fmla="*/ 942975 h 2132773"/>
                  <a:gd name="connsiteX106" fmla="*/ 0 w 28575"/>
                  <a:gd name="connsiteY106" fmla="*/ 942975 h 2132773"/>
                  <a:gd name="connsiteX107" fmla="*/ 0 w 28575"/>
                  <a:gd name="connsiteY107" fmla="*/ 914400 h 2132773"/>
                  <a:gd name="connsiteX108" fmla="*/ 28575 w 28575"/>
                  <a:gd name="connsiteY108" fmla="*/ 914400 h 2132773"/>
                  <a:gd name="connsiteX109" fmla="*/ 28575 w 28575"/>
                  <a:gd name="connsiteY109" fmla="*/ 942975 h 2132773"/>
                  <a:gd name="connsiteX110" fmla="*/ 28575 w 28575"/>
                  <a:gd name="connsiteY110" fmla="*/ 885825 h 2132773"/>
                  <a:gd name="connsiteX111" fmla="*/ 0 w 28575"/>
                  <a:gd name="connsiteY111" fmla="*/ 885825 h 2132773"/>
                  <a:gd name="connsiteX112" fmla="*/ 0 w 28575"/>
                  <a:gd name="connsiteY112" fmla="*/ 857250 h 2132773"/>
                  <a:gd name="connsiteX113" fmla="*/ 28575 w 28575"/>
                  <a:gd name="connsiteY113" fmla="*/ 857250 h 2132773"/>
                  <a:gd name="connsiteX114" fmla="*/ 28575 w 28575"/>
                  <a:gd name="connsiteY114" fmla="*/ 885825 h 2132773"/>
                  <a:gd name="connsiteX115" fmla="*/ 28575 w 28575"/>
                  <a:gd name="connsiteY115" fmla="*/ 828675 h 2132773"/>
                  <a:gd name="connsiteX116" fmla="*/ 0 w 28575"/>
                  <a:gd name="connsiteY116" fmla="*/ 828675 h 2132773"/>
                  <a:gd name="connsiteX117" fmla="*/ 0 w 28575"/>
                  <a:gd name="connsiteY117" fmla="*/ 800100 h 2132773"/>
                  <a:gd name="connsiteX118" fmla="*/ 28575 w 28575"/>
                  <a:gd name="connsiteY118" fmla="*/ 800100 h 2132773"/>
                  <a:gd name="connsiteX119" fmla="*/ 28575 w 28575"/>
                  <a:gd name="connsiteY119" fmla="*/ 828675 h 2132773"/>
                  <a:gd name="connsiteX120" fmla="*/ 28575 w 28575"/>
                  <a:gd name="connsiteY120" fmla="*/ 771525 h 2132773"/>
                  <a:gd name="connsiteX121" fmla="*/ 0 w 28575"/>
                  <a:gd name="connsiteY121" fmla="*/ 771525 h 2132773"/>
                  <a:gd name="connsiteX122" fmla="*/ 0 w 28575"/>
                  <a:gd name="connsiteY122" fmla="*/ 742950 h 2132773"/>
                  <a:gd name="connsiteX123" fmla="*/ 28575 w 28575"/>
                  <a:gd name="connsiteY123" fmla="*/ 742950 h 2132773"/>
                  <a:gd name="connsiteX124" fmla="*/ 28575 w 28575"/>
                  <a:gd name="connsiteY124" fmla="*/ 771525 h 2132773"/>
                  <a:gd name="connsiteX125" fmla="*/ 28575 w 28575"/>
                  <a:gd name="connsiteY125" fmla="*/ 714375 h 2132773"/>
                  <a:gd name="connsiteX126" fmla="*/ 0 w 28575"/>
                  <a:gd name="connsiteY126" fmla="*/ 714375 h 2132773"/>
                  <a:gd name="connsiteX127" fmla="*/ 0 w 28575"/>
                  <a:gd name="connsiteY127" fmla="*/ 685800 h 2132773"/>
                  <a:gd name="connsiteX128" fmla="*/ 28575 w 28575"/>
                  <a:gd name="connsiteY128" fmla="*/ 685800 h 2132773"/>
                  <a:gd name="connsiteX129" fmla="*/ 28575 w 28575"/>
                  <a:gd name="connsiteY129" fmla="*/ 714375 h 2132773"/>
                  <a:gd name="connsiteX130" fmla="*/ 28575 w 28575"/>
                  <a:gd name="connsiteY130" fmla="*/ 657225 h 2132773"/>
                  <a:gd name="connsiteX131" fmla="*/ 0 w 28575"/>
                  <a:gd name="connsiteY131" fmla="*/ 657225 h 2132773"/>
                  <a:gd name="connsiteX132" fmla="*/ 0 w 28575"/>
                  <a:gd name="connsiteY132" fmla="*/ 628650 h 2132773"/>
                  <a:gd name="connsiteX133" fmla="*/ 28575 w 28575"/>
                  <a:gd name="connsiteY133" fmla="*/ 628650 h 2132773"/>
                  <a:gd name="connsiteX134" fmla="*/ 28575 w 28575"/>
                  <a:gd name="connsiteY134" fmla="*/ 657225 h 2132773"/>
                  <a:gd name="connsiteX135" fmla="*/ 28575 w 28575"/>
                  <a:gd name="connsiteY135" fmla="*/ 600075 h 2132773"/>
                  <a:gd name="connsiteX136" fmla="*/ 0 w 28575"/>
                  <a:gd name="connsiteY136" fmla="*/ 600075 h 2132773"/>
                  <a:gd name="connsiteX137" fmla="*/ 0 w 28575"/>
                  <a:gd name="connsiteY137" fmla="*/ 571500 h 2132773"/>
                  <a:gd name="connsiteX138" fmla="*/ 28575 w 28575"/>
                  <a:gd name="connsiteY138" fmla="*/ 571500 h 2132773"/>
                  <a:gd name="connsiteX139" fmla="*/ 28575 w 28575"/>
                  <a:gd name="connsiteY139" fmla="*/ 600075 h 2132773"/>
                  <a:gd name="connsiteX140" fmla="*/ 28575 w 28575"/>
                  <a:gd name="connsiteY140" fmla="*/ 542925 h 2132773"/>
                  <a:gd name="connsiteX141" fmla="*/ 0 w 28575"/>
                  <a:gd name="connsiteY141" fmla="*/ 542925 h 2132773"/>
                  <a:gd name="connsiteX142" fmla="*/ 0 w 28575"/>
                  <a:gd name="connsiteY142" fmla="*/ 514350 h 2132773"/>
                  <a:gd name="connsiteX143" fmla="*/ 28575 w 28575"/>
                  <a:gd name="connsiteY143" fmla="*/ 514350 h 2132773"/>
                  <a:gd name="connsiteX144" fmla="*/ 28575 w 28575"/>
                  <a:gd name="connsiteY144" fmla="*/ 542925 h 2132773"/>
                  <a:gd name="connsiteX145" fmla="*/ 28575 w 28575"/>
                  <a:gd name="connsiteY145" fmla="*/ 485775 h 2132773"/>
                  <a:gd name="connsiteX146" fmla="*/ 0 w 28575"/>
                  <a:gd name="connsiteY146" fmla="*/ 485775 h 2132773"/>
                  <a:gd name="connsiteX147" fmla="*/ 0 w 28575"/>
                  <a:gd name="connsiteY147" fmla="*/ 457200 h 2132773"/>
                  <a:gd name="connsiteX148" fmla="*/ 28575 w 28575"/>
                  <a:gd name="connsiteY148" fmla="*/ 457200 h 2132773"/>
                  <a:gd name="connsiteX149" fmla="*/ 28575 w 28575"/>
                  <a:gd name="connsiteY149" fmla="*/ 485775 h 2132773"/>
                  <a:gd name="connsiteX150" fmla="*/ 28575 w 28575"/>
                  <a:gd name="connsiteY150" fmla="*/ 428625 h 2132773"/>
                  <a:gd name="connsiteX151" fmla="*/ 0 w 28575"/>
                  <a:gd name="connsiteY151" fmla="*/ 428625 h 2132773"/>
                  <a:gd name="connsiteX152" fmla="*/ 0 w 28575"/>
                  <a:gd name="connsiteY152" fmla="*/ 400050 h 2132773"/>
                  <a:gd name="connsiteX153" fmla="*/ 28575 w 28575"/>
                  <a:gd name="connsiteY153" fmla="*/ 400050 h 2132773"/>
                  <a:gd name="connsiteX154" fmla="*/ 28575 w 28575"/>
                  <a:gd name="connsiteY154" fmla="*/ 428625 h 2132773"/>
                  <a:gd name="connsiteX155" fmla="*/ 28575 w 28575"/>
                  <a:gd name="connsiteY155" fmla="*/ 371475 h 2132773"/>
                  <a:gd name="connsiteX156" fmla="*/ 0 w 28575"/>
                  <a:gd name="connsiteY156" fmla="*/ 371475 h 2132773"/>
                  <a:gd name="connsiteX157" fmla="*/ 0 w 28575"/>
                  <a:gd name="connsiteY157" fmla="*/ 342900 h 2132773"/>
                  <a:gd name="connsiteX158" fmla="*/ 28575 w 28575"/>
                  <a:gd name="connsiteY158" fmla="*/ 342900 h 2132773"/>
                  <a:gd name="connsiteX159" fmla="*/ 28575 w 28575"/>
                  <a:gd name="connsiteY159" fmla="*/ 371475 h 2132773"/>
                  <a:gd name="connsiteX160" fmla="*/ 28575 w 28575"/>
                  <a:gd name="connsiteY160" fmla="*/ 314325 h 2132773"/>
                  <a:gd name="connsiteX161" fmla="*/ 0 w 28575"/>
                  <a:gd name="connsiteY161" fmla="*/ 314325 h 2132773"/>
                  <a:gd name="connsiteX162" fmla="*/ 0 w 28575"/>
                  <a:gd name="connsiteY162" fmla="*/ 285750 h 2132773"/>
                  <a:gd name="connsiteX163" fmla="*/ 28575 w 28575"/>
                  <a:gd name="connsiteY163" fmla="*/ 285750 h 2132773"/>
                  <a:gd name="connsiteX164" fmla="*/ 28575 w 28575"/>
                  <a:gd name="connsiteY164" fmla="*/ 314325 h 2132773"/>
                  <a:gd name="connsiteX165" fmla="*/ 28575 w 28575"/>
                  <a:gd name="connsiteY165" fmla="*/ 257175 h 2132773"/>
                  <a:gd name="connsiteX166" fmla="*/ 0 w 28575"/>
                  <a:gd name="connsiteY166" fmla="*/ 257175 h 2132773"/>
                  <a:gd name="connsiteX167" fmla="*/ 0 w 28575"/>
                  <a:gd name="connsiteY167" fmla="*/ 228600 h 2132773"/>
                  <a:gd name="connsiteX168" fmla="*/ 28575 w 28575"/>
                  <a:gd name="connsiteY168" fmla="*/ 228600 h 2132773"/>
                  <a:gd name="connsiteX169" fmla="*/ 28575 w 28575"/>
                  <a:gd name="connsiteY169" fmla="*/ 257175 h 2132773"/>
                  <a:gd name="connsiteX170" fmla="*/ 28575 w 28575"/>
                  <a:gd name="connsiteY170" fmla="*/ 200025 h 2132773"/>
                  <a:gd name="connsiteX171" fmla="*/ 0 w 28575"/>
                  <a:gd name="connsiteY171" fmla="*/ 200025 h 2132773"/>
                  <a:gd name="connsiteX172" fmla="*/ 0 w 28575"/>
                  <a:gd name="connsiteY172" fmla="*/ 171450 h 2132773"/>
                  <a:gd name="connsiteX173" fmla="*/ 28575 w 28575"/>
                  <a:gd name="connsiteY173" fmla="*/ 171450 h 2132773"/>
                  <a:gd name="connsiteX174" fmla="*/ 28575 w 28575"/>
                  <a:gd name="connsiteY174" fmla="*/ 200025 h 2132773"/>
                  <a:gd name="connsiteX175" fmla="*/ 28575 w 28575"/>
                  <a:gd name="connsiteY175" fmla="*/ 142875 h 2132773"/>
                  <a:gd name="connsiteX176" fmla="*/ 0 w 28575"/>
                  <a:gd name="connsiteY176" fmla="*/ 142875 h 2132773"/>
                  <a:gd name="connsiteX177" fmla="*/ 0 w 28575"/>
                  <a:gd name="connsiteY177" fmla="*/ 114300 h 2132773"/>
                  <a:gd name="connsiteX178" fmla="*/ 28575 w 28575"/>
                  <a:gd name="connsiteY178" fmla="*/ 114300 h 2132773"/>
                  <a:gd name="connsiteX179" fmla="*/ 28575 w 28575"/>
                  <a:gd name="connsiteY179" fmla="*/ 142875 h 2132773"/>
                  <a:gd name="connsiteX180" fmla="*/ 28575 w 28575"/>
                  <a:gd name="connsiteY180" fmla="*/ 85725 h 2132773"/>
                  <a:gd name="connsiteX181" fmla="*/ 0 w 28575"/>
                  <a:gd name="connsiteY181" fmla="*/ 85725 h 2132773"/>
                  <a:gd name="connsiteX182" fmla="*/ 0 w 28575"/>
                  <a:gd name="connsiteY182" fmla="*/ 57150 h 2132773"/>
                  <a:gd name="connsiteX183" fmla="*/ 28575 w 28575"/>
                  <a:gd name="connsiteY183" fmla="*/ 57150 h 2132773"/>
                  <a:gd name="connsiteX184" fmla="*/ 28575 w 28575"/>
                  <a:gd name="connsiteY184" fmla="*/ 85725 h 2132773"/>
                  <a:gd name="connsiteX185" fmla="*/ 28575 w 28575"/>
                  <a:gd name="connsiteY185" fmla="*/ 28575 h 2132773"/>
                  <a:gd name="connsiteX186" fmla="*/ 0 w 28575"/>
                  <a:gd name="connsiteY186" fmla="*/ 28575 h 2132773"/>
                  <a:gd name="connsiteX187" fmla="*/ 0 w 28575"/>
                  <a:gd name="connsiteY187" fmla="*/ 0 h 2132773"/>
                  <a:gd name="connsiteX188" fmla="*/ 28575 w 28575"/>
                  <a:gd name="connsiteY188" fmla="*/ 0 h 2132773"/>
                  <a:gd name="connsiteX189" fmla="*/ 28575 w 28575"/>
                  <a:gd name="connsiteY189" fmla="*/ 28575 h 213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28575" h="2132773">
                    <a:moveTo>
                      <a:pt x="28575" y="2132774"/>
                    </a:moveTo>
                    <a:lnTo>
                      <a:pt x="0" y="2132774"/>
                    </a:lnTo>
                    <a:lnTo>
                      <a:pt x="0" y="2114550"/>
                    </a:lnTo>
                    <a:lnTo>
                      <a:pt x="28575" y="2114550"/>
                    </a:lnTo>
                    <a:lnTo>
                      <a:pt x="28575" y="2132774"/>
                    </a:lnTo>
                    <a:close/>
                    <a:moveTo>
                      <a:pt x="28575" y="2085975"/>
                    </a:moveTo>
                    <a:lnTo>
                      <a:pt x="0" y="2085975"/>
                    </a:lnTo>
                    <a:lnTo>
                      <a:pt x="0" y="2057400"/>
                    </a:lnTo>
                    <a:lnTo>
                      <a:pt x="28575" y="2057400"/>
                    </a:lnTo>
                    <a:lnTo>
                      <a:pt x="28575" y="2085975"/>
                    </a:lnTo>
                    <a:close/>
                    <a:moveTo>
                      <a:pt x="28575" y="2028825"/>
                    </a:moveTo>
                    <a:lnTo>
                      <a:pt x="0" y="2028825"/>
                    </a:lnTo>
                    <a:lnTo>
                      <a:pt x="0" y="2000250"/>
                    </a:lnTo>
                    <a:lnTo>
                      <a:pt x="28575" y="2000250"/>
                    </a:lnTo>
                    <a:lnTo>
                      <a:pt x="28575" y="2028825"/>
                    </a:lnTo>
                    <a:close/>
                    <a:moveTo>
                      <a:pt x="28575" y="1971675"/>
                    </a:moveTo>
                    <a:lnTo>
                      <a:pt x="0" y="1971675"/>
                    </a:lnTo>
                    <a:lnTo>
                      <a:pt x="0" y="1943100"/>
                    </a:lnTo>
                    <a:lnTo>
                      <a:pt x="28575" y="1943100"/>
                    </a:lnTo>
                    <a:lnTo>
                      <a:pt x="28575" y="1971675"/>
                    </a:lnTo>
                    <a:close/>
                    <a:moveTo>
                      <a:pt x="28575" y="1914525"/>
                    </a:moveTo>
                    <a:lnTo>
                      <a:pt x="0" y="1914525"/>
                    </a:lnTo>
                    <a:lnTo>
                      <a:pt x="0" y="1885950"/>
                    </a:lnTo>
                    <a:lnTo>
                      <a:pt x="28575" y="1885950"/>
                    </a:lnTo>
                    <a:lnTo>
                      <a:pt x="28575" y="1914525"/>
                    </a:lnTo>
                    <a:close/>
                    <a:moveTo>
                      <a:pt x="28575" y="1857375"/>
                    </a:moveTo>
                    <a:lnTo>
                      <a:pt x="0" y="1857375"/>
                    </a:lnTo>
                    <a:lnTo>
                      <a:pt x="0" y="1828800"/>
                    </a:lnTo>
                    <a:lnTo>
                      <a:pt x="28575" y="1828800"/>
                    </a:lnTo>
                    <a:lnTo>
                      <a:pt x="28575" y="1857375"/>
                    </a:lnTo>
                    <a:close/>
                    <a:moveTo>
                      <a:pt x="28575" y="1800225"/>
                    </a:moveTo>
                    <a:lnTo>
                      <a:pt x="0" y="1800225"/>
                    </a:lnTo>
                    <a:lnTo>
                      <a:pt x="0" y="1771650"/>
                    </a:lnTo>
                    <a:lnTo>
                      <a:pt x="28575" y="1771650"/>
                    </a:lnTo>
                    <a:lnTo>
                      <a:pt x="28575" y="1800225"/>
                    </a:lnTo>
                    <a:close/>
                    <a:moveTo>
                      <a:pt x="28575" y="1743075"/>
                    </a:moveTo>
                    <a:lnTo>
                      <a:pt x="0" y="1743075"/>
                    </a:lnTo>
                    <a:lnTo>
                      <a:pt x="0" y="1714500"/>
                    </a:lnTo>
                    <a:lnTo>
                      <a:pt x="28575" y="1714500"/>
                    </a:lnTo>
                    <a:lnTo>
                      <a:pt x="28575" y="1743075"/>
                    </a:lnTo>
                    <a:close/>
                    <a:moveTo>
                      <a:pt x="28575" y="1685925"/>
                    </a:moveTo>
                    <a:lnTo>
                      <a:pt x="0" y="1685925"/>
                    </a:lnTo>
                    <a:lnTo>
                      <a:pt x="0" y="1657350"/>
                    </a:lnTo>
                    <a:lnTo>
                      <a:pt x="28575" y="1657350"/>
                    </a:lnTo>
                    <a:lnTo>
                      <a:pt x="28575" y="1685925"/>
                    </a:lnTo>
                    <a:close/>
                    <a:moveTo>
                      <a:pt x="28575" y="1628775"/>
                    </a:moveTo>
                    <a:lnTo>
                      <a:pt x="0" y="1628775"/>
                    </a:lnTo>
                    <a:lnTo>
                      <a:pt x="0" y="1600200"/>
                    </a:lnTo>
                    <a:lnTo>
                      <a:pt x="28575" y="1600200"/>
                    </a:lnTo>
                    <a:lnTo>
                      <a:pt x="28575" y="1628775"/>
                    </a:lnTo>
                    <a:close/>
                    <a:moveTo>
                      <a:pt x="28575" y="1571625"/>
                    </a:moveTo>
                    <a:lnTo>
                      <a:pt x="0" y="1571625"/>
                    </a:lnTo>
                    <a:lnTo>
                      <a:pt x="0" y="1543050"/>
                    </a:lnTo>
                    <a:lnTo>
                      <a:pt x="28575" y="1543050"/>
                    </a:lnTo>
                    <a:lnTo>
                      <a:pt x="28575" y="1571625"/>
                    </a:lnTo>
                    <a:close/>
                    <a:moveTo>
                      <a:pt x="28575" y="1514475"/>
                    </a:moveTo>
                    <a:lnTo>
                      <a:pt x="0" y="1514475"/>
                    </a:lnTo>
                    <a:lnTo>
                      <a:pt x="0" y="1485900"/>
                    </a:lnTo>
                    <a:lnTo>
                      <a:pt x="28575" y="1485900"/>
                    </a:lnTo>
                    <a:lnTo>
                      <a:pt x="28575" y="1514475"/>
                    </a:lnTo>
                    <a:close/>
                    <a:moveTo>
                      <a:pt x="28575" y="1457325"/>
                    </a:moveTo>
                    <a:lnTo>
                      <a:pt x="0" y="1457325"/>
                    </a:lnTo>
                    <a:lnTo>
                      <a:pt x="0" y="1428750"/>
                    </a:lnTo>
                    <a:lnTo>
                      <a:pt x="28575" y="1428750"/>
                    </a:lnTo>
                    <a:lnTo>
                      <a:pt x="28575" y="1457325"/>
                    </a:lnTo>
                    <a:close/>
                    <a:moveTo>
                      <a:pt x="28575" y="1400175"/>
                    </a:moveTo>
                    <a:lnTo>
                      <a:pt x="0" y="1400175"/>
                    </a:lnTo>
                    <a:lnTo>
                      <a:pt x="0" y="1371600"/>
                    </a:lnTo>
                    <a:lnTo>
                      <a:pt x="28575" y="1371600"/>
                    </a:lnTo>
                    <a:lnTo>
                      <a:pt x="28575" y="1400175"/>
                    </a:lnTo>
                    <a:close/>
                    <a:moveTo>
                      <a:pt x="28575" y="1343025"/>
                    </a:moveTo>
                    <a:lnTo>
                      <a:pt x="0" y="1343025"/>
                    </a:lnTo>
                    <a:lnTo>
                      <a:pt x="0" y="1314450"/>
                    </a:lnTo>
                    <a:lnTo>
                      <a:pt x="28575" y="1314450"/>
                    </a:lnTo>
                    <a:lnTo>
                      <a:pt x="28575" y="1343025"/>
                    </a:lnTo>
                    <a:close/>
                    <a:moveTo>
                      <a:pt x="28575" y="1285875"/>
                    </a:moveTo>
                    <a:lnTo>
                      <a:pt x="0" y="1285875"/>
                    </a:lnTo>
                    <a:lnTo>
                      <a:pt x="0" y="1257300"/>
                    </a:lnTo>
                    <a:lnTo>
                      <a:pt x="28575" y="1257300"/>
                    </a:lnTo>
                    <a:lnTo>
                      <a:pt x="28575" y="1285875"/>
                    </a:lnTo>
                    <a:close/>
                    <a:moveTo>
                      <a:pt x="28575" y="1228725"/>
                    </a:moveTo>
                    <a:lnTo>
                      <a:pt x="0" y="1228725"/>
                    </a:lnTo>
                    <a:lnTo>
                      <a:pt x="0" y="1200150"/>
                    </a:lnTo>
                    <a:lnTo>
                      <a:pt x="28575" y="1200150"/>
                    </a:lnTo>
                    <a:lnTo>
                      <a:pt x="28575" y="1228725"/>
                    </a:lnTo>
                    <a:close/>
                    <a:moveTo>
                      <a:pt x="28575" y="1171575"/>
                    </a:moveTo>
                    <a:lnTo>
                      <a:pt x="0" y="1171575"/>
                    </a:lnTo>
                    <a:lnTo>
                      <a:pt x="0" y="1143000"/>
                    </a:lnTo>
                    <a:lnTo>
                      <a:pt x="28575" y="1143000"/>
                    </a:lnTo>
                    <a:lnTo>
                      <a:pt x="28575" y="1171575"/>
                    </a:lnTo>
                    <a:close/>
                    <a:moveTo>
                      <a:pt x="28575" y="1114425"/>
                    </a:moveTo>
                    <a:lnTo>
                      <a:pt x="0" y="1114425"/>
                    </a:lnTo>
                    <a:lnTo>
                      <a:pt x="0" y="1085850"/>
                    </a:lnTo>
                    <a:lnTo>
                      <a:pt x="28575" y="1085850"/>
                    </a:lnTo>
                    <a:lnTo>
                      <a:pt x="28575" y="1114425"/>
                    </a:lnTo>
                    <a:close/>
                    <a:moveTo>
                      <a:pt x="28575" y="1057275"/>
                    </a:moveTo>
                    <a:lnTo>
                      <a:pt x="0" y="1057275"/>
                    </a:lnTo>
                    <a:lnTo>
                      <a:pt x="0" y="1028700"/>
                    </a:lnTo>
                    <a:lnTo>
                      <a:pt x="28575" y="1028700"/>
                    </a:lnTo>
                    <a:lnTo>
                      <a:pt x="28575" y="1057275"/>
                    </a:lnTo>
                    <a:close/>
                    <a:moveTo>
                      <a:pt x="28575" y="1000125"/>
                    </a:moveTo>
                    <a:lnTo>
                      <a:pt x="0" y="1000125"/>
                    </a:lnTo>
                    <a:lnTo>
                      <a:pt x="0" y="971550"/>
                    </a:lnTo>
                    <a:lnTo>
                      <a:pt x="28575" y="971550"/>
                    </a:lnTo>
                    <a:lnTo>
                      <a:pt x="28575" y="1000125"/>
                    </a:lnTo>
                    <a:close/>
                    <a:moveTo>
                      <a:pt x="28575" y="942975"/>
                    </a:moveTo>
                    <a:lnTo>
                      <a:pt x="0" y="942975"/>
                    </a:lnTo>
                    <a:lnTo>
                      <a:pt x="0" y="914400"/>
                    </a:lnTo>
                    <a:lnTo>
                      <a:pt x="28575" y="914400"/>
                    </a:lnTo>
                    <a:lnTo>
                      <a:pt x="28575" y="942975"/>
                    </a:lnTo>
                    <a:close/>
                    <a:moveTo>
                      <a:pt x="28575" y="885825"/>
                    </a:moveTo>
                    <a:lnTo>
                      <a:pt x="0" y="885825"/>
                    </a:lnTo>
                    <a:lnTo>
                      <a:pt x="0" y="857250"/>
                    </a:lnTo>
                    <a:lnTo>
                      <a:pt x="28575" y="857250"/>
                    </a:lnTo>
                    <a:lnTo>
                      <a:pt x="28575" y="885825"/>
                    </a:lnTo>
                    <a:close/>
                    <a:moveTo>
                      <a:pt x="28575" y="828675"/>
                    </a:moveTo>
                    <a:lnTo>
                      <a:pt x="0" y="828675"/>
                    </a:lnTo>
                    <a:lnTo>
                      <a:pt x="0" y="800100"/>
                    </a:lnTo>
                    <a:lnTo>
                      <a:pt x="28575" y="800100"/>
                    </a:lnTo>
                    <a:lnTo>
                      <a:pt x="28575" y="828675"/>
                    </a:lnTo>
                    <a:close/>
                    <a:moveTo>
                      <a:pt x="28575" y="771525"/>
                    </a:moveTo>
                    <a:lnTo>
                      <a:pt x="0" y="771525"/>
                    </a:lnTo>
                    <a:lnTo>
                      <a:pt x="0" y="742950"/>
                    </a:lnTo>
                    <a:lnTo>
                      <a:pt x="28575" y="742950"/>
                    </a:lnTo>
                    <a:lnTo>
                      <a:pt x="28575" y="771525"/>
                    </a:lnTo>
                    <a:close/>
                    <a:moveTo>
                      <a:pt x="28575" y="714375"/>
                    </a:moveTo>
                    <a:lnTo>
                      <a:pt x="0" y="714375"/>
                    </a:lnTo>
                    <a:lnTo>
                      <a:pt x="0" y="685800"/>
                    </a:lnTo>
                    <a:lnTo>
                      <a:pt x="28575" y="685800"/>
                    </a:lnTo>
                    <a:lnTo>
                      <a:pt x="28575" y="714375"/>
                    </a:lnTo>
                    <a:close/>
                    <a:moveTo>
                      <a:pt x="28575" y="657225"/>
                    </a:moveTo>
                    <a:lnTo>
                      <a:pt x="0" y="657225"/>
                    </a:lnTo>
                    <a:lnTo>
                      <a:pt x="0" y="628650"/>
                    </a:lnTo>
                    <a:lnTo>
                      <a:pt x="28575" y="628650"/>
                    </a:lnTo>
                    <a:lnTo>
                      <a:pt x="28575" y="657225"/>
                    </a:lnTo>
                    <a:close/>
                    <a:moveTo>
                      <a:pt x="28575" y="600075"/>
                    </a:moveTo>
                    <a:lnTo>
                      <a:pt x="0" y="600075"/>
                    </a:lnTo>
                    <a:lnTo>
                      <a:pt x="0" y="571500"/>
                    </a:lnTo>
                    <a:lnTo>
                      <a:pt x="28575" y="571500"/>
                    </a:lnTo>
                    <a:lnTo>
                      <a:pt x="28575" y="600075"/>
                    </a:lnTo>
                    <a:close/>
                    <a:moveTo>
                      <a:pt x="28575" y="542925"/>
                    </a:moveTo>
                    <a:lnTo>
                      <a:pt x="0" y="542925"/>
                    </a:lnTo>
                    <a:lnTo>
                      <a:pt x="0" y="514350"/>
                    </a:lnTo>
                    <a:lnTo>
                      <a:pt x="28575" y="514350"/>
                    </a:lnTo>
                    <a:lnTo>
                      <a:pt x="28575" y="542925"/>
                    </a:lnTo>
                    <a:close/>
                    <a:moveTo>
                      <a:pt x="28575" y="485775"/>
                    </a:moveTo>
                    <a:lnTo>
                      <a:pt x="0" y="485775"/>
                    </a:lnTo>
                    <a:lnTo>
                      <a:pt x="0" y="457200"/>
                    </a:lnTo>
                    <a:lnTo>
                      <a:pt x="28575" y="457200"/>
                    </a:lnTo>
                    <a:lnTo>
                      <a:pt x="28575" y="485775"/>
                    </a:lnTo>
                    <a:close/>
                    <a:moveTo>
                      <a:pt x="28575" y="428625"/>
                    </a:moveTo>
                    <a:lnTo>
                      <a:pt x="0" y="428625"/>
                    </a:lnTo>
                    <a:lnTo>
                      <a:pt x="0" y="400050"/>
                    </a:lnTo>
                    <a:lnTo>
                      <a:pt x="28575" y="400050"/>
                    </a:lnTo>
                    <a:lnTo>
                      <a:pt x="28575" y="428625"/>
                    </a:lnTo>
                    <a:close/>
                    <a:moveTo>
                      <a:pt x="28575" y="371475"/>
                    </a:moveTo>
                    <a:lnTo>
                      <a:pt x="0" y="371475"/>
                    </a:lnTo>
                    <a:lnTo>
                      <a:pt x="0" y="342900"/>
                    </a:lnTo>
                    <a:lnTo>
                      <a:pt x="28575" y="342900"/>
                    </a:lnTo>
                    <a:lnTo>
                      <a:pt x="28575" y="371475"/>
                    </a:lnTo>
                    <a:close/>
                    <a:moveTo>
                      <a:pt x="28575" y="314325"/>
                    </a:moveTo>
                    <a:lnTo>
                      <a:pt x="0" y="314325"/>
                    </a:lnTo>
                    <a:lnTo>
                      <a:pt x="0" y="285750"/>
                    </a:lnTo>
                    <a:lnTo>
                      <a:pt x="28575" y="285750"/>
                    </a:lnTo>
                    <a:lnTo>
                      <a:pt x="28575" y="314325"/>
                    </a:lnTo>
                    <a:close/>
                    <a:moveTo>
                      <a:pt x="28575" y="257175"/>
                    </a:moveTo>
                    <a:lnTo>
                      <a:pt x="0" y="257175"/>
                    </a:lnTo>
                    <a:lnTo>
                      <a:pt x="0" y="228600"/>
                    </a:lnTo>
                    <a:lnTo>
                      <a:pt x="28575" y="228600"/>
                    </a:lnTo>
                    <a:lnTo>
                      <a:pt x="28575" y="257175"/>
                    </a:lnTo>
                    <a:close/>
                    <a:moveTo>
                      <a:pt x="28575" y="200025"/>
                    </a:moveTo>
                    <a:lnTo>
                      <a:pt x="0" y="200025"/>
                    </a:lnTo>
                    <a:lnTo>
                      <a:pt x="0" y="171450"/>
                    </a:lnTo>
                    <a:lnTo>
                      <a:pt x="28575" y="171450"/>
                    </a:lnTo>
                    <a:lnTo>
                      <a:pt x="28575" y="200025"/>
                    </a:lnTo>
                    <a:close/>
                    <a:moveTo>
                      <a:pt x="28575" y="142875"/>
                    </a:moveTo>
                    <a:lnTo>
                      <a:pt x="0" y="142875"/>
                    </a:lnTo>
                    <a:lnTo>
                      <a:pt x="0" y="114300"/>
                    </a:lnTo>
                    <a:lnTo>
                      <a:pt x="28575" y="114300"/>
                    </a:lnTo>
                    <a:lnTo>
                      <a:pt x="28575" y="142875"/>
                    </a:lnTo>
                    <a:close/>
                    <a:moveTo>
                      <a:pt x="28575" y="85725"/>
                    </a:moveTo>
                    <a:lnTo>
                      <a:pt x="0" y="85725"/>
                    </a:lnTo>
                    <a:lnTo>
                      <a:pt x="0" y="57150"/>
                    </a:lnTo>
                    <a:lnTo>
                      <a:pt x="28575" y="57150"/>
                    </a:lnTo>
                    <a:lnTo>
                      <a:pt x="28575" y="85725"/>
                    </a:lnTo>
                    <a:close/>
                    <a:moveTo>
                      <a:pt x="28575" y="28575"/>
                    </a:moveTo>
                    <a:lnTo>
                      <a:pt x="0" y="28575"/>
                    </a:lnTo>
                    <a:lnTo>
                      <a:pt x="0" y="0"/>
                    </a:lnTo>
                    <a:lnTo>
                      <a:pt x="28575" y="0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83" name="شكل حر: شكل 282">
                <a:extLst>
                  <a:ext uri="{FF2B5EF4-FFF2-40B4-BE49-F238E27FC236}">
                    <a16:creationId xmlns:a16="http://schemas.microsoft.com/office/drawing/2014/main" id="{A18CF235-05BC-6982-D9F4-9F5D5F65E216}"/>
                  </a:ext>
                </a:extLst>
              </p:cNvPr>
              <p:cNvSpPr/>
              <p:nvPr/>
            </p:nvSpPr>
            <p:spPr>
              <a:xfrm>
                <a:off x="7349584" y="878393"/>
                <a:ext cx="28575" cy="650081"/>
              </a:xfrm>
              <a:custGeom>
                <a:avLst/>
                <a:gdLst>
                  <a:gd name="connsiteX0" fmla="*/ 0 w 28575"/>
                  <a:gd name="connsiteY0" fmla="*/ 0 h 650081"/>
                  <a:gd name="connsiteX1" fmla="*/ 28575 w 28575"/>
                  <a:gd name="connsiteY1" fmla="*/ 0 h 650081"/>
                  <a:gd name="connsiteX2" fmla="*/ 28575 w 28575"/>
                  <a:gd name="connsiteY2" fmla="*/ 650081 h 650081"/>
                  <a:gd name="connsiteX3" fmla="*/ 0 w 28575"/>
                  <a:gd name="connsiteY3" fmla="*/ 650081 h 650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50081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650081"/>
                    </a:lnTo>
                    <a:lnTo>
                      <a:pt x="0" y="650081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84" name="شكل حر: شكل 283">
                <a:extLst>
                  <a:ext uri="{FF2B5EF4-FFF2-40B4-BE49-F238E27FC236}">
                    <a16:creationId xmlns:a16="http://schemas.microsoft.com/office/drawing/2014/main" id="{8DBF9952-5F05-D272-722E-E83703EC0150}"/>
                  </a:ext>
                </a:extLst>
              </p:cNvPr>
              <p:cNvSpPr/>
              <p:nvPr/>
            </p:nvSpPr>
            <p:spPr>
              <a:xfrm>
                <a:off x="7303464" y="538700"/>
                <a:ext cx="114300" cy="285750"/>
              </a:xfrm>
              <a:custGeom>
                <a:avLst/>
                <a:gdLst>
                  <a:gd name="connsiteX0" fmla="*/ 0 w 114300"/>
                  <a:gd name="connsiteY0" fmla="*/ 0 h 285750"/>
                  <a:gd name="connsiteX1" fmla="*/ 114300 w 114300"/>
                  <a:gd name="connsiteY1" fmla="*/ 0 h 285750"/>
                  <a:gd name="connsiteX2" fmla="*/ 114300 w 114300"/>
                  <a:gd name="connsiteY2" fmla="*/ 285750 h 285750"/>
                  <a:gd name="connsiteX3" fmla="*/ 0 w 11430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0">
                    <a:moveTo>
                      <a:pt x="0" y="0"/>
                    </a:moveTo>
                    <a:lnTo>
                      <a:pt x="114300" y="0"/>
                    </a:lnTo>
                    <a:lnTo>
                      <a:pt x="11430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00000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241" name="رسم 75" descr="Backpack مع مكدس الكتب والكمثري">
              <a:extLst>
                <a:ext uri="{FF2B5EF4-FFF2-40B4-BE49-F238E27FC236}">
                  <a16:creationId xmlns:a16="http://schemas.microsoft.com/office/drawing/2014/main" id="{00D9D5A7-A1F6-7E31-B3E6-2EABA3350C18}"/>
                </a:ext>
              </a:extLst>
            </p:cNvPr>
            <p:cNvGrpSpPr/>
            <p:nvPr/>
          </p:nvGrpSpPr>
          <p:grpSpPr>
            <a:xfrm>
              <a:off x="6852876" y="2389349"/>
              <a:ext cx="563826" cy="1140250"/>
              <a:chOff x="7196308" y="1595975"/>
              <a:chExt cx="793206" cy="1604136"/>
            </a:xfrm>
          </p:grpSpPr>
          <p:sp>
            <p:nvSpPr>
              <p:cNvPr id="260" name="شكل حر: شكل 259">
                <a:extLst>
                  <a:ext uri="{FF2B5EF4-FFF2-40B4-BE49-F238E27FC236}">
                    <a16:creationId xmlns:a16="http://schemas.microsoft.com/office/drawing/2014/main" id="{042458BF-914E-B421-EDC7-EBA556A845EB}"/>
                  </a:ext>
                </a:extLst>
              </p:cNvPr>
              <p:cNvSpPr/>
              <p:nvPr/>
            </p:nvSpPr>
            <p:spPr>
              <a:xfrm>
                <a:off x="7274889" y="1728535"/>
                <a:ext cx="714375" cy="1471576"/>
              </a:xfrm>
              <a:custGeom>
                <a:avLst/>
                <a:gdLst>
                  <a:gd name="connsiteX0" fmla="*/ 507206 w 714375"/>
                  <a:gd name="connsiteY0" fmla="*/ 7144 h 1471576"/>
                  <a:gd name="connsiteX1" fmla="*/ 507206 w 714375"/>
                  <a:gd name="connsiteY1" fmla="*/ 0 h 1471576"/>
                  <a:gd name="connsiteX2" fmla="*/ 214313 w 714375"/>
                  <a:gd name="connsiteY2" fmla="*/ 0 h 1471576"/>
                  <a:gd name="connsiteX3" fmla="*/ 214313 w 714375"/>
                  <a:gd name="connsiteY3" fmla="*/ 7144 h 1471576"/>
                  <a:gd name="connsiteX4" fmla="*/ 163135 w 714375"/>
                  <a:gd name="connsiteY4" fmla="*/ 87661 h 1471576"/>
                  <a:gd name="connsiteX5" fmla="*/ 0 w 714375"/>
                  <a:gd name="connsiteY5" fmla="*/ 362817 h 1471576"/>
                  <a:gd name="connsiteX6" fmla="*/ 0 w 714375"/>
                  <a:gd name="connsiteY6" fmla="*/ 1275238 h 1471576"/>
                  <a:gd name="connsiteX7" fmla="*/ 196339 w 714375"/>
                  <a:gd name="connsiteY7" fmla="*/ 1471577 h 1471576"/>
                  <a:gd name="connsiteX8" fmla="*/ 518037 w 714375"/>
                  <a:gd name="connsiteY8" fmla="*/ 1471577 h 1471576"/>
                  <a:gd name="connsiteX9" fmla="*/ 714375 w 714375"/>
                  <a:gd name="connsiteY9" fmla="*/ 1275238 h 1471576"/>
                  <a:gd name="connsiteX10" fmla="*/ 714375 w 714375"/>
                  <a:gd name="connsiteY10" fmla="*/ 362817 h 1471576"/>
                  <a:gd name="connsiteX11" fmla="*/ 559485 w 714375"/>
                  <a:gd name="connsiteY11" fmla="*/ 88747 h 1471576"/>
                  <a:gd name="connsiteX12" fmla="*/ 507206 w 714375"/>
                  <a:gd name="connsiteY12" fmla="*/ 7144 h 147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4375" h="1471576">
                    <a:moveTo>
                      <a:pt x="507206" y="7144"/>
                    </a:moveTo>
                    <a:lnTo>
                      <a:pt x="507206" y="0"/>
                    </a:lnTo>
                    <a:lnTo>
                      <a:pt x="214313" y="0"/>
                    </a:lnTo>
                    <a:lnTo>
                      <a:pt x="214313" y="7144"/>
                    </a:lnTo>
                    <a:cubicBezTo>
                      <a:pt x="214313" y="41920"/>
                      <a:pt x="193153" y="70095"/>
                      <a:pt x="163135" y="87661"/>
                    </a:cubicBezTo>
                    <a:cubicBezTo>
                      <a:pt x="67894" y="143418"/>
                      <a:pt x="0" y="245731"/>
                      <a:pt x="0" y="362817"/>
                    </a:cubicBezTo>
                    <a:lnTo>
                      <a:pt x="0" y="1275238"/>
                    </a:lnTo>
                    <a:cubicBezTo>
                      <a:pt x="0" y="1383673"/>
                      <a:pt x="87904" y="1471577"/>
                      <a:pt x="196339" y="1471577"/>
                    </a:cubicBezTo>
                    <a:lnTo>
                      <a:pt x="518037" y="1471577"/>
                    </a:lnTo>
                    <a:cubicBezTo>
                      <a:pt x="626471" y="1471577"/>
                      <a:pt x="714375" y="1383673"/>
                      <a:pt x="714375" y="1275238"/>
                    </a:cubicBezTo>
                    <a:lnTo>
                      <a:pt x="714375" y="362817"/>
                    </a:lnTo>
                    <a:cubicBezTo>
                      <a:pt x="714375" y="246510"/>
                      <a:pt x="652296" y="144754"/>
                      <a:pt x="559485" y="88747"/>
                    </a:cubicBezTo>
                    <a:cubicBezTo>
                      <a:pt x="528888" y="70288"/>
                      <a:pt x="506006" y="42848"/>
                      <a:pt x="507206" y="7144"/>
                    </a:cubicBez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61" name="شكل حر: شكل 260">
                <a:extLst>
                  <a:ext uri="{FF2B5EF4-FFF2-40B4-BE49-F238E27FC236}">
                    <a16:creationId xmlns:a16="http://schemas.microsoft.com/office/drawing/2014/main" id="{647639D5-D483-CEA8-EEC1-9D3AEE7F5BF4}"/>
                  </a:ext>
                </a:extLst>
              </p:cNvPr>
              <p:cNvSpPr/>
              <p:nvPr/>
            </p:nvSpPr>
            <p:spPr>
              <a:xfrm>
                <a:off x="7482058" y="1595975"/>
                <a:ext cx="307181" cy="135731"/>
              </a:xfrm>
              <a:custGeom>
                <a:avLst/>
                <a:gdLst>
                  <a:gd name="connsiteX0" fmla="*/ 0 w 307181"/>
                  <a:gd name="connsiteY0" fmla="*/ 0 h 135731"/>
                  <a:gd name="connsiteX1" fmla="*/ 307181 w 307181"/>
                  <a:gd name="connsiteY1" fmla="*/ 0 h 135731"/>
                  <a:gd name="connsiteX2" fmla="*/ 307181 w 307181"/>
                  <a:gd name="connsiteY2" fmla="*/ 135731 h 135731"/>
                  <a:gd name="connsiteX3" fmla="*/ 0 w 307181"/>
                  <a:gd name="connsiteY3" fmla="*/ 135731 h 1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181" h="135731">
                    <a:moveTo>
                      <a:pt x="0" y="0"/>
                    </a:moveTo>
                    <a:lnTo>
                      <a:pt x="307181" y="0"/>
                    </a:lnTo>
                    <a:lnTo>
                      <a:pt x="307181" y="135731"/>
                    </a:lnTo>
                    <a:lnTo>
                      <a:pt x="0" y="135731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62" name="شكل حر: شكل 261">
                <a:extLst>
                  <a:ext uri="{FF2B5EF4-FFF2-40B4-BE49-F238E27FC236}">
                    <a16:creationId xmlns:a16="http://schemas.microsoft.com/office/drawing/2014/main" id="{27E6F68C-BFC7-9297-FE18-C6A74454FCB5}"/>
                  </a:ext>
                </a:extLst>
              </p:cNvPr>
              <p:cNvSpPr/>
              <p:nvPr/>
            </p:nvSpPr>
            <p:spPr>
              <a:xfrm>
                <a:off x="7274582" y="2428586"/>
                <a:ext cx="714932" cy="435775"/>
              </a:xfrm>
              <a:custGeom>
                <a:avLst/>
                <a:gdLst>
                  <a:gd name="connsiteX0" fmla="*/ 0 w 714932"/>
                  <a:gd name="connsiteY0" fmla="*/ 0 h 435775"/>
                  <a:gd name="connsiteX1" fmla="*/ 714932 w 714932"/>
                  <a:gd name="connsiteY1" fmla="*/ 0 h 435775"/>
                  <a:gd name="connsiteX2" fmla="*/ 714932 w 714932"/>
                  <a:gd name="connsiteY2" fmla="*/ 435776 h 435775"/>
                  <a:gd name="connsiteX3" fmla="*/ 0 w 714932"/>
                  <a:gd name="connsiteY3" fmla="*/ 435776 h 43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4932" h="435775">
                    <a:moveTo>
                      <a:pt x="0" y="0"/>
                    </a:moveTo>
                    <a:lnTo>
                      <a:pt x="714932" y="0"/>
                    </a:lnTo>
                    <a:lnTo>
                      <a:pt x="714932" y="435776"/>
                    </a:lnTo>
                    <a:lnTo>
                      <a:pt x="0" y="435776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63" name="شكل حر: شكل 262">
                <a:extLst>
                  <a:ext uri="{FF2B5EF4-FFF2-40B4-BE49-F238E27FC236}">
                    <a16:creationId xmlns:a16="http://schemas.microsoft.com/office/drawing/2014/main" id="{7093C49F-BBA4-942C-9D98-BC19FF2F27C2}"/>
                  </a:ext>
                </a:extLst>
              </p:cNvPr>
              <p:cNvSpPr/>
              <p:nvPr/>
            </p:nvSpPr>
            <p:spPr>
              <a:xfrm>
                <a:off x="7753517" y="1891197"/>
                <a:ext cx="135719" cy="504877"/>
              </a:xfrm>
              <a:custGeom>
                <a:avLst/>
                <a:gdLst>
                  <a:gd name="connsiteX0" fmla="*/ 121439 w 135719"/>
                  <a:gd name="connsiteY0" fmla="*/ 504878 h 504877"/>
                  <a:gd name="connsiteX1" fmla="*/ 107152 w 135719"/>
                  <a:gd name="connsiteY1" fmla="*/ 490590 h 504877"/>
                  <a:gd name="connsiteX2" fmla="*/ 107152 w 135719"/>
                  <a:gd name="connsiteY2" fmla="*/ 258418 h 504877"/>
                  <a:gd name="connsiteX3" fmla="*/ 5032 w 135719"/>
                  <a:gd name="connsiteY3" fmla="*/ 25168 h 504877"/>
                  <a:gd name="connsiteX4" fmla="*/ 3403 w 135719"/>
                  <a:gd name="connsiteY4" fmla="*/ 5030 h 504877"/>
                  <a:gd name="connsiteX5" fmla="*/ 23542 w 135719"/>
                  <a:gd name="connsiteY5" fmla="*/ 3401 h 504877"/>
                  <a:gd name="connsiteX6" fmla="*/ 135720 w 135719"/>
                  <a:gd name="connsiteY6" fmla="*/ 258418 h 504877"/>
                  <a:gd name="connsiteX7" fmla="*/ 135720 w 135719"/>
                  <a:gd name="connsiteY7" fmla="*/ 490590 h 504877"/>
                  <a:gd name="connsiteX8" fmla="*/ 121439 w 135719"/>
                  <a:gd name="connsiteY8" fmla="*/ 504878 h 50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719" h="504877">
                    <a:moveTo>
                      <a:pt x="121439" y="504878"/>
                    </a:moveTo>
                    <a:cubicBezTo>
                      <a:pt x="113553" y="504878"/>
                      <a:pt x="107152" y="498477"/>
                      <a:pt x="107152" y="490590"/>
                    </a:cubicBezTo>
                    <a:lnTo>
                      <a:pt x="107152" y="258418"/>
                    </a:lnTo>
                    <a:cubicBezTo>
                      <a:pt x="107152" y="166771"/>
                      <a:pt x="68976" y="79575"/>
                      <a:pt x="5032" y="25168"/>
                    </a:cubicBezTo>
                    <a:cubicBezTo>
                      <a:pt x="-983" y="20053"/>
                      <a:pt x="-1704" y="11037"/>
                      <a:pt x="3403" y="5030"/>
                    </a:cubicBezTo>
                    <a:cubicBezTo>
                      <a:pt x="8511" y="-978"/>
                      <a:pt x="17541" y="-1707"/>
                      <a:pt x="23542" y="3401"/>
                    </a:cubicBezTo>
                    <a:cubicBezTo>
                      <a:pt x="94829" y="64058"/>
                      <a:pt x="135720" y="156999"/>
                      <a:pt x="135720" y="258418"/>
                    </a:cubicBezTo>
                    <a:lnTo>
                      <a:pt x="135720" y="490590"/>
                    </a:lnTo>
                    <a:cubicBezTo>
                      <a:pt x="135727" y="498477"/>
                      <a:pt x="129326" y="504878"/>
                      <a:pt x="121439" y="504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64" name="شكل حر: شكل 263">
                <a:extLst>
                  <a:ext uri="{FF2B5EF4-FFF2-40B4-BE49-F238E27FC236}">
                    <a16:creationId xmlns:a16="http://schemas.microsoft.com/office/drawing/2014/main" id="{E2D3B3DD-84FD-6148-1ED5-1562DDAFA551}"/>
                  </a:ext>
                </a:extLst>
              </p:cNvPr>
              <p:cNvSpPr/>
              <p:nvPr/>
            </p:nvSpPr>
            <p:spPr>
              <a:xfrm>
                <a:off x="7196308" y="2088894"/>
                <a:ext cx="793206" cy="178593"/>
              </a:xfrm>
              <a:custGeom>
                <a:avLst/>
                <a:gdLst>
                  <a:gd name="connsiteX0" fmla="*/ 0 w 793206"/>
                  <a:gd name="connsiteY0" fmla="*/ 0 h 178593"/>
                  <a:gd name="connsiteX1" fmla="*/ 793206 w 793206"/>
                  <a:gd name="connsiteY1" fmla="*/ 0 h 178593"/>
                  <a:gd name="connsiteX2" fmla="*/ 793206 w 793206"/>
                  <a:gd name="connsiteY2" fmla="*/ 178594 h 178593"/>
                  <a:gd name="connsiteX3" fmla="*/ 0 w 793206"/>
                  <a:gd name="connsiteY3" fmla="*/ 178594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206" h="178593">
                    <a:moveTo>
                      <a:pt x="0" y="0"/>
                    </a:moveTo>
                    <a:lnTo>
                      <a:pt x="793206" y="0"/>
                    </a:lnTo>
                    <a:lnTo>
                      <a:pt x="793206" y="178594"/>
                    </a:lnTo>
                    <a:lnTo>
                      <a:pt x="0" y="178594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242" name="رسم 75" descr="Backpack مع مكدس الكتب والكمثري">
              <a:extLst>
                <a:ext uri="{FF2B5EF4-FFF2-40B4-BE49-F238E27FC236}">
                  <a16:creationId xmlns:a16="http://schemas.microsoft.com/office/drawing/2014/main" id="{7BF85F45-2BEC-8E00-C62B-EB8629ECE22E}"/>
                </a:ext>
              </a:extLst>
            </p:cNvPr>
            <p:cNvGrpSpPr/>
            <p:nvPr/>
          </p:nvGrpSpPr>
          <p:grpSpPr>
            <a:xfrm>
              <a:off x="4787588" y="3549043"/>
              <a:ext cx="1599542" cy="353666"/>
              <a:chOff x="4290802" y="3624107"/>
              <a:chExt cx="2250281" cy="497547"/>
            </a:xfrm>
          </p:grpSpPr>
          <p:sp>
            <p:nvSpPr>
              <p:cNvPr id="254" name="شكل حر: شكل 253">
                <a:extLst>
                  <a:ext uri="{FF2B5EF4-FFF2-40B4-BE49-F238E27FC236}">
                    <a16:creationId xmlns:a16="http://schemas.microsoft.com/office/drawing/2014/main" id="{737107FD-A4DB-806D-BBB1-049171F48C28}"/>
                  </a:ext>
                </a:extLst>
              </p:cNvPr>
              <p:cNvSpPr/>
              <p:nvPr/>
            </p:nvSpPr>
            <p:spPr>
              <a:xfrm>
                <a:off x="5182385" y="3678963"/>
                <a:ext cx="1272973" cy="385762"/>
              </a:xfrm>
              <a:custGeom>
                <a:avLst/>
                <a:gdLst>
                  <a:gd name="connsiteX0" fmla="*/ 0 w 1272973"/>
                  <a:gd name="connsiteY0" fmla="*/ 193303 h 385762"/>
                  <a:gd name="connsiteX1" fmla="*/ 0 w 1272973"/>
                  <a:gd name="connsiteY1" fmla="*/ 193303 h 385762"/>
                  <a:gd name="connsiteX2" fmla="*/ 193224 w 1272973"/>
                  <a:gd name="connsiteY2" fmla="*/ 385763 h 385762"/>
                  <a:gd name="connsiteX3" fmla="*/ 1272973 w 1272973"/>
                  <a:gd name="connsiteY3" fmla="*/ 385763 h 385762"/>
                  <a:gd name="connsiteX4" fmla="*/ 1272973 w 1272973"/>
                  <a:gd name="connsiteY4" fmla="*/ 0 h 385762"/>
                  <a:gd name="connsiteX5" fmla="*/ 193217 w 1272973"/>
                  <a:gd name="connsiteY5" fmla="*/ 0 h 385762"/>
                  <a:gd name="connsiteX6" fmla="*/ 0 w 1272973"/>
                  <a:gd name="connsiteY6" fmla="*/ 193303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973" h="385762">
                    <a:moveTo>
                      <a:pt x="0" y="193303"/>
                    </a:moveTo>
                    <a:lnTo>
                      <a:pt x="0" y="193303"/>
                    </a:lnTo>
                    <a:cubicBezTo>
                      <a:pt x="0" y="300016"/>
                      <a:pt x="86511" y="385763"/>
                      <a:pt x="193224" y="385763"/>
                    </a:cubicBezTo>
                    <a:lnTo>
                      <a:pt x="1272973" y="385763"/>
                    </a:lnTo>
                    <a:lnTo>
                      <a:pt x="1272973" y="0"/>
                    </a:lnTo>
                    <a:lnTo>
                      <a:pt x="193217" y="0"/>
                    </a:lnTo>
                    <a:cubicBezTo>
                      <a:pt x="86504" y="0"/>
                      <a:pt x="0" y="86590"/>
                      <a:pt x="0" y="193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55" name="شكل حر: شكل 254">
                <a:extLst>
                  <a:ext uri="{FF2B5EF4-FFF2-40B4-BE49-F238E27FC236}">
                    <a16:creationId xmlns:a16="http://schemas.microsoft.com/office/drawing/2014/main" id="{100419AB-5C51-8D60-7526-03C7FEC4E410}"/>
                  </a:ext>
                </a:extLst>
              </p:cNvPr>
              <p:cNvSpPr/>
              <p:nvPr/>
            </p:nvSpPr>
            <p:spPr>
              <a:xfrm>
                <a:off x="4290802" y="3624107"/>
                <a:ext cx="2250281" cy="497547"/>
              </a:xfrm>
              <a:custGeom>
                <a:avLst/>
                <a:gdLst>
                  <a:gd name="connsiteX0" fmla="*/ 1243527 w 2250281"/>
                  <a:gd name="connsiteY0" fmla="*/ 83210 h 497547"/>
                  <a:gd name="connsiteX1" fmla="*/ 2143125 w 2250281"/>
                  <a:gd name="connsiteY1" fmla="*/ 83210 h 497547"/>
                  <a:gd name="connsiteX2" fmla="*/ 2164556 w 2250281"/>
                  <a:gd name="connsiteY2" fmla="*/ 83210 h 497547"/>
                  <a:gd name="connsiteX3" fmla="*/ 2250281 w 2250281"/>
                  <a:gd name="connsiteY3" fmla="*/ 83210 h 497547"/>
                  <a:gd name="connsiteX4" fmla="*/ 2250281 w 2250281"/>
                  <a:gd name="connsiteY4" fmla="*/ 0 h 497547"/>
                  <a:gd name="connsiteX5" fmla="*/ 250031 w 2250281"/>
                  <a:gd name="connsiteY5" fmla="*/ 0 h 497547"/>
                  <a:gd name="connsiteX6" fmla="*/ 0 w 2250281"/>
                  <a:gd name="connsiteY6" fmla="*/ 250031 h 497547"/>
                  <a:gd name="connsiteX7" fmla="*/ 0 w 2250281"/>
                  <a:gd name="connsiteY7" fmla="*/ 250031 h 497547"/>
                  <a:gd name="connsiteX8" fmla="*/ 250031 w 2250281"/>
                  <a:gd name="connsiteY8" fmla="*/ 497548 h 497547"/>
                  <a:gd name="connsiteX9" fmla="*/ 2250281 w 2250281"/>
                  <a:gd name="connsiteY9" fmla="*/ 497548 h 497547"/>
                  <a:gd name="connsiteX10" fmla="*/ 2250281 w 2250281"/>
                  <a:gd name="connsiteY10" fmla="*/ 412266 h 497547"/>
                  <a:gd name="connsiteX11" fmla="*/ 2164556 w 2250281"/>
                  <a:gd name="connsiteY11" fmla="*/ 412266 h 497547"/>
                  <a:gd name="connsiteX12" fmla="*/ 2164556 w 2250281"/>
                  <a:gd name="connsiteY12" fmla="*/ 412266 h 497547"/>
                  <a:gd name="connsiteX13" fmla="*/ 1243527 w 2250281"/>
                  <a:gd name="connsiteY13" fmla="*/ 412266 h 497547"/>
                  <a:gd name="connsiteX14" fmla="*/ 1078706 w 2250281"/>
                  <a:gd name="connsiteY14" fmla="*/ 248103 h 497547"/>
                  <a:gd name="connsiteX15" fmla="*/ 1078706 w 2250281"/>
                  <a:gd name="connsiteY15" fmla="*/ 248103 h 497547"/>
                  <a:gd name="connsiteX16" fmla="*/ 1243527 w 2250281"/>
                  <a:gd name="connsiteY16" fmla="*/ 83210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50281" h="497547">
                    <a:moveTo>
                      <a:pt x="1243527" y="83210"/>
                    </a:moveTo>
                    <a:lnTo>
                      <a:pt x="2143125" y="83210"/>
                    </a:lnTo>
                    <a:lnTo>
                      <a:pt x="2164556" y="83210"/>
                    </a:lnTo>
                    <a:lnTo>
                      <a:pt x="2250281" y="83210"/>
                    </a:lnTo>
                    <a:lnTo>
                      <a:pt x="2250281" y="0"/>
                    </a:lnTo>
                    <a:lnTo>
                      <a:pt x="250031" y="0"/>
                    </a:lnTo>
                    <a:cubicBezTo>
                      <a:pt x="111943" y="0"/>
                      <a:pt x="0" y="111943"/>
                      <a:pt x="0" y="250031"/>
                    </a:cubicBezTo>
                    <a:lnTo>
                      <a:pt x="0" y="250031"/>
                    </a:lnTo>
                    <a:cubicBezTo>
                      <a:pt x="0" y="388120"/>
                      <a:pt x="111943" y="497548"/>
                      <a:pt x="250031" y="497548"/>
                    </a:cubicBezTo>
                    <a:lnTo>
                      <a:pt x="2250281" y="497548"/>
                    </a:lnTo>
                    <a:lnTo>
                      <a:pt x="2250281" y="412266"/>
                    </a:lnTo>
                    <a:lnTo>
                      <a:pt x="2164556" y="412266"/>
                    </a:lnTo>
                    <a:lnTo>
                      <a:pt x="2164556" y="412266"/>
                    </a:lnTo>
                    <a:lnTo>
                      <a:pt x="1243527" y="412266"/>
                    </a:lnTo>
                    <a:cubicBezTo>
                      <a:pt x="1152501" y="412266"/>
                      <a:pt x="1078706" y="339128"/>
                      <a:pt x="1078706" y="248103"/>
                    </a:cubicBezTo>
                    <a:lnTo>
                      <a:pt x="1078706" y="248103"/>
                    </a:lnTo>
                    <a:cubicBezTo>
                      <a:pt x="1078706" y="157070"/>
                      <a:pt x="1152501" y="83210"/>
                      <a:pt x="1243527" y="83210"/>
                    </a:cubicBezTo>
                    <a:close/>
                  </a:path>
                </a:pathLst>
              </a:custGeom>
              <a:solidFill>
                <a:srgbClr val="F2C53C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56" name="شكل حر: شكل 255">
                <a:extLst>
                  <a:ext uri="{FF2B5EF4-FFF2-40B4-BE49-F238E27FC236}">
                    <a16:creationId xmlns:a16="http://schemas.microsoft.com/office/drawing/2014/main" id="{0647EFB8-1CFA-7D0F-EC16-AE52BDF023D4}"/>
                  </a:ext>
                </a:extLst>
              </p:cNvPr>
              <p:cNvSpPr/>
              <p:nvPr/>
            </p:nvSpPr>
            <p:spPr>
              <a:xfrm>
                <a:off x="5555246" y="3771611"/>
                <a:ext cx="557212" cy="14287"/>
              </a:xfrm>
              <a:custGeom>
                <a:avLst/>
                <a:gdLst>
                  <a:gd name="connsiteX0" fmla="*/ 0 w 557212"/>
                  <a:gd name="connsiteY0" fmla="*/ 0 h 14287"/>
                  <a:gd name="connsiteX1" fmla="*/ 557213 w 557212"/>
                  <a:gd name="connsiteY1" fmla="*/ 0 h 14287"/>
                  <a:gd name="connsiteX2" fmla="*/ 557213 w 557212"/>
                  <a:gd name="connsiteY2" fmla="*/ 14287 h 14287"/>
                  <a:gd name="connsiteX3" fmla="*/ 0 w 5572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4287">
                    <a:moveTo>
                      <a:pt x="0" y="0"/>
                    </a:moveTo>
                    <a:lnTo>
                      <a:pt x="557213" y="0"/>
                    </a:lnTo>
                    <a:lnTo>
                      <a:pt x="5572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57" name="شكل حر: شكل 256">
                <a:extLst>
                  <a:ext uri="{FF2B5EF4-FFF2-40B4-BE49-F238E27FC236}">
                    <a16:creationId xmlns:a16="http://schemas.microsoft.com/office/drawing/2014/main" id="{488DB517-9FD1-9B60-964E-87482C213964}"/>
                  </a:ext>
                </a:extLst>
              </p:cNvPr>
              <p:cNvSpPr/>
              <p:nvPr/>
            </p:nvSpPr>
            <p:spPr>
              <a:xfrm>
                <a:off x="5555246" y="3828761"/>
                <a:ext cx="900112" cy="14287"/>
              </a:xfrm>
              <a:custGeom>
                <a:avLst/>
                <a:gdLst>
                  <a:gd name="connsiteX0" fmla="*/ 0 w 900112"/>
                  <a:gd name="connsiteY0" fmla="*/ 0 h 14287"/>
                  <a:gd name="connsiteX1" fmla="*/ 900113 w 900112"/>
                  <a:gd name="connsiteY1" fmla="*/ 0 h 14287"/>
                  <a:gd name="connsiteX2" fmla="*/ 900113 w 900112"/>
                  <a:gd name="connsiteY2" fmla="*/ 14287 h 14287"/>
                  <a:gd name="connsiteX3" fmla="*/ 0 w 9001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112" h="14287">
                    <a:moveTo>
                      <a:pt x="0" y="0"/>
                    </a:moveTo>
                    <a:lnTo>
                      <a:pt x="900113" y="0"/>
                    </a:lnTo>
                    <a:lnTo>
                      <a:pt x="9001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58" name="شكل حر: شكل 257">
                <a:extLst>
                  <a:ext uri="{FF2B5EF4-FFF2-40B4-BE49-F238E27FC236}">
                    <a16:creationId xmlns:a16="http://schemas.microsoft.com/office/drawing/2014/main" id="{497BD6EB-5B93-620B-3F83-34D6040C7574}"/>
                  </a:ext>
                </a:extLst>
              </p:cNvPr>
              <p:cNvSpPr/>
              <p:nvPr/>
            </p:nvSpPr>
            <p:spPr>
              <a:xfrm>
                <a:off x="5555246" y="3885911"/>
                <a:ext cx="900112" cy="14287"/>
              </a:xfrm>
              <a:custGeom>
                <a:avLst/>
                <a:gdLst>
                  <a:gd name="connsiteX0" fmla="*/ 0 w 900112"/>
                  <a:gd name="connsiteY0" fmla="*/ 0 h 14287"/>
                  <a:gd name="connsiteX1" fmla="*/ 900113 w 900112"/>
                  <a:gd name="connsiteY1" fmla="*/ 0 h 14287"/>
                  <a:gd name="connsiteX2" fmla="*/ 900113 w 900112"/>
                  <a:gd name="connsiteY2" fmla="*/ 14287 h 14287"/>
                  <a:gd name="connsiteX3" fmla="*/ 0 w 9001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112" h="14287">
                    <a:moveTo>
                      <a:pt x="0" y="0"/>
                    </a:moveTo>
                    <a:lnTo>
                      <a:pt x="900113" y="0"/>
                    </a:lnTo>
                    <a:lnTo>
                      <a:pt x="9001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59" name="شكل حر: شكل 258">
                <a:extLst>
                  <a:ext uri="{FF2B5EF4-FFF2-40B4-BE49-F238E27FC236}">
                    <a16:creationId xmlns:a16="http://schemas.microsoft.com/office/drawing/2014/main" id="{79A9B047-DD72-86C1-A6AE-E74F43278882}"/>
                  </a:ext>
                </a:extLst>
              </p:cNvPr>
              <p:cNvSpPr/>
              <p:nvPr/>
            </p:nvSpPr>
            <p:spPr>
              <a:xfrm>
                <a:off x="4833727" y="3624107"/>
                <a:ext cx="28575" cy="497547"/>
              </a:xfrm>
              <a:custGeom>
                <a:avLst/>
                <a:gdLst>
                  <a:gd name="connsiteX0" fmla="*/ 0 w 28575"/>
                  <a:gd name="connsiteY0" fmla="*/ 0 h 497547"/>
                  <a:gd name="connsiteX1" fmla="*/ 28575 w 28575"/>
                  <a:gd name="connsiteY1" fmla="*/ 0 h 497547"/>
                  <a:gd name="connsiteX2" fmla="*/ 28575 w 28575"/>
                  <a:gd name="connsiteY2" fmla="*/ 497548 h 497547"/>
                  <a:gd name="connsiteX3" fmla="*/ 0 w 28575"/>
                  <a:gd name="connsiteY3" fmla="*/ 497548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49754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97548"/>
                    </a:lnTo>
                    <a:lnTo>
                      <a:pt x="0" y="4975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243" name="رسم 75" descr="Backpack مع مكدس الكتب والكمثري">
              <a:extLst>
                <a:ext uri="{FF2B5EF4-FFF2-40B4-BE49-F238E27FC236}">
                  <a16:creationId xmlns:a16="http://schemas.microsoft.com/office/drawing/2014/main" id="{B6C67454-462F-5112-C44E-2A1A42EAC75F}"/>
                </a:ext>
              </a:extLst>
            </p:cNvPr>
            <p:cNvGrpSpPr/>
            <p:nvPr/>
          </p:nvGrpSpPr>
          <p:grpSpPr>
            <a:xfrm>
              <a:off x="4508303" y="3195377"/>
              <a:ext cx="1599542" cy="353666"/>
              <a:chOff x="3897896" y="3126559"/>
              <a:chExt cx="2250281" cy="497547"/>
            </a:xfrm>
          </p:grpSpPr>
          <p:sp>
            <p:nvSpPr>
              <p:cNvPr id="247" name="شكل حر: شكل 246">
                <a:extLst>
                  <a:ext uri="{FF2B5EF4-FFF2-40B4-BE49-F238E27FC236}">
                    <a16:creationId xmlns:a16="http://schemas.microsoft.com/office/drawing/2014/main" id="{89D158E1-9B91-9662-3DAE-D427670CEDA8}"/>
                  </a:ext>
                </a:extLst>
              </p:cNvPr>
              <p:cNvSpPr/>
              <p:nvPr/>
            </p:nvSpPr>
            <p:spPr>
              <a:xfrm>
                <a:off x="4882183" y="3181195"/>
                <a:ext cx="1180276" cy="385762"/>
              </a:xfrm>
              <a:custGeom>
                <a:avLst/>
                <a:gdLst>
                  <a:gd name="connsiteX0" fmla="*/ 1180269 w 1180276"/>
                  <a:gd name="connsiteY0" fmla="*/ 385763 h 385762"/>
                  <a:gd name="connsiteX1" fmla="*/ 179151 w 1180276"/>
                  <a:gd name="connsiteY1" fmla="*/ 385763 h 385762"/>
                  <a:gd name="connsiteX2" fmla="*/ 0 w 1180276"/>
                  <a:gd name="connsiteY2" fmla="*/ 193567 h 385762"/>
                  <a:gd name="connsiteX3" fmla="*/ 0 w 1180276"/>
                  <a:gd name="connsiteY3" fmla="*/ 193567 h 385762"/>
                  <a:gd name="connsiteX4" fmla="*/ 179151 w 1180276"/>
                  <a:gd name="connsiteY4" fmla="*/ 0 h 385762"/>
                  <a:gd name="connsiteX5" fmla="*/ 1180276 w 1180276"/>
                  <a:gd name="connsiteY5" fmla="*/ 0 h 385762"/>
                  <a:gd name="connsiteX6" fmla="*/ 1180276 w 1180276"/>
                  <a:gd name="connsiteY6" fmla="*/ 385763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0276" h="385762">
                    <a:moveTo>
                      <a:pt x="1180269" y="385763"/>
                    </a:moveTo>
                    <a:lnTo>
                      <a:pt x="179151" y="385763"/>
                    </a:lnTo>
                    <a:cubicBezTo>
                      <a:pt x="80210" y="385763"/>
                      <a:pt x="0" y="300423"/>
                      <a:pt x="0" y="193567"/>
                    </a:cubicBezTo>
                    <a:lnTo>
                      <a:pt x="0" y="193567"/>
                    </a:lnTo>
                    <a:cubicBezTo>
                      <a:pt x="0" y="86711"/>
                      <a:pt x="80210" y="0"/>
                      <a:pt x="179151" y="0"/>
                    </a:cubicBezTo>
                    <a:lnTo>
                      <a:pt x="1180276" y="0"/>
                    </a:lnTo>
                    <a:lnTo>
                      <a:pt x="1180276" y="385763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48" name="شكل حر: شكل 247">
                <a:extLst>
                  <a:ext uri="{FF2B5EF4-FFF2-40B4-BE49-F238E27FC236}">
                    <a16:creationId xmlns:a16="http://schemas.microsoft.com/office/drawing/2014/main" id="{19202A28-6EC2-5C05-5168-58BE2662E86E}"/>
                  </a:ext>
                </a:extLst>
              </p:cNvPr>
              <p:cNvSpPr/>
              <p:nvPr/>
            </p:nvSpPr>
            <p:spPr>
              <a:xfrm>
                <a:off x="3897896" y="3126560"/>
                <a:ext cx="2250281" cy="497547"/>
              </a:xfrm>
              <a:custGeom>
                <a:avLst/>
                <a:gdLst>
                  <a:gd name="connsiteX0" fmla="*/ 1243527 w 2250281"/>
                  <a:gd name="connsiteY0" fmla="*/ 83210 h 497547"/>
                  <a:gd name="connsiteX1" fmla="*/ 2143125 w 2250281"/>
                  <a:gd name="connsiteY1" fmla="*/ 83210 h 497547"/>
                  <a:gd name="connsiteX2" fmla="*/ 2164556 w 2250281"/>
                  <a:gd name="connsiteY2" fmla="*/ 83210 h 497547"/>
                  <a:gd name="connsiteX3" fmla="*/ 2250281 w 2250281"/>
                  <a:gd name="connsiteY3" fmla="*/ 83210 h 497547"/>
                  <a:gd name="connsiteX4" fmla="*/ 2250281 w 2250281"/>
                  <a:gd name="connsiteY4" fmla="*/ 0 h 497547"/>
                  <a:gd name="connsiteX5" fmla="*/ 250031 w 2250281"/>
                  <a:gd name="connsiteY5" fmla="*/ 0 h 497547"/>
                  <a:gd name="connsiteX6" fmla="*/ 0 w 2250281"/>
                  <a:gd name="connsiteY6" fmla="*/ 250031 h 497547"/>
                  <a:gd name="connsiteX7" fmla="*/ 0 w 2250281"/>
                  <a:gd name="connsiteY7" fmla="*/ 250031 h 497547"/>
                  <a:gd name="connsiteX8" fmla="*/ 250031 w 2250281"/>
                  <a:gd name="connsiteY8" fmla="*/ 497548 h 497547"/>
                  <a:gd name="connsiteX9" fmla="*/ 2250281 w 2250281"/>
                  <a:gd name="connsiteY9" fmla="*/ 497548 h 497547"/>
                  <a:gd name="connsiteX10" fmla="*/ 2250281 w 2250281"/>
                  <a:gd name="connsiteY10" fmla="*/ 411823 h 497547"/>
                  <a:gd name="connsiteX11" fmla="*/ 2164556 w 2250281"/>
                  <a:gd name="connsiteY11" fmla="*/ 411823 h 497547"/>
                  <a:gd name="connsiteX12" fmla="*/ 2143125 w 2250281"/>
                  <a:gd name="connsiteY12" fmla="*/ 411823 h 497547"/>
                  <a:gd name="connsiteX13" fmla="*/ 1243527 w 2250281"/>
                  <a:gd name="connsiteY13" fmla="*/ 411823 h 497547"/>
                  <a:gd name="connsiteX14" fmla="*/ 1078706 w 2250281"/>
                  <a:gd name="connsiteY14" fmla="*/ 248102 h 497547"/>
                  <a:gd name="connsiteX15" fmla="*/ 1078706 w 2250281"/>
                  <a:gd name="connsiteY15" fmla="*/ 248102 h 497547"/>
                  <a:gd name="connsiteX16" fmla="*/ 1243527 w 2250281"/>
                  <a:gd name="connsiteY16" fmla="*/ 83210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50281" h="497547">
                    <a:moveTo>
                      <a:pt x="1243527" y="83210"/>
                    </a:moveTo>
                    <a:lnTo>
                      <a:pt x="2143125" y="83210"/>
                    </a:lnTo>
                    <a:lnTo>
                      <a:pt x="2164556" y="83210"/>
                    </a:lnTo>
                    <a:lnTo>
                      <a:pt x="2250281" y="83210"/>
                    </a:lnTo>
                    <a:lnTo>
                      <a:pt x="2250281" y="0"/>
                    </a:lnTo>
                    <a:lnTo>
                      <a:pt x="250031" y="0"/>
                    </a:lnTo>
                    <a:cubicBezTo>
                      <a:pt x="111943" y="0"/>
                      <a:pt x="0" y="111942"/>
                      <a:pt x="0" y="250031"/>
                    </a:cubicBezTo>
                    <a:lnTo>
                      <a:pt x="0" y="250031"/>
                    </a:lnTo>
                    <a:cubicBezTo>
                      <a:pt x="0" y="388120"/>
                      <a:pt x="111943" y="497548"/>
                      <a:pt x="250031" y="497548"/>
                    </a:cubicBezTo>
                    <a:lnTo>
                      <a:pt x="2250281" y="497548"/>
                    </a:lnTo>
                    <a:lnTo>
                      <a:pt x="2250281" y="411823"/>
                    </a:lnTo>
                    <a:lnTo>
                      <a:pt x="2164556" y="411823"/>
                    </a:lnTo>
                    <a:lnTo>
                      <a:pt x="2143125" y="411823"/>
                    </a:lnTo>
                    <a:lnTo>
                      <a:pt x="1243527" y="411823"/>
                    </a:lnTo>
                    <a:cubicBezTo>
                      <a:pt x="1152501" y="411823"/>
                      <a:pt x="1078706" y="339128"/>
                      <a:pt x="1078706" y="248102"/>
                    </a:cubicBezTo>
                    <a:lnTo>
                      <a:pt x="1078706" y="248102"/>
                    </a:lnTo>
                    <a:cubicBezTo>
                      <a:pt x="1078706" y="157070"/>
                      <a:pt x="1152494" y="83210"/>
                      <a:pt x="1243527" y="83210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49" name="شكل حر: شكل 248">
                <a:extLst>
                  <a:ext uri="{FF2B5EF4-FFF2-40B4-BE49-F238E27FC236}">
                    <a16:creationId xmlns:a16="http://schemas.microsoft.com/office/drawing/2014/main" id="{D13B26B8-5269-BDE1-6678-9293DA0B9C5D}"/>
                  </a:ext>
                </a:extLst>
              </p:cNvPr>
              <p:cNvSpPr/>
              <p:nvPr/>
            </p:nvSpPr>
            <p:spPr>
              <a:xfrm>
                <a:off x="5162339" y="3274063"/>
                <a:ext cx="557212" cy="14287"/>
              </a:xfrm>
              <a:custGeom>
                <a:avLst/>
                <a:gdLst>
                  <a:gd name="connsiteX0" fmla="*/ 0 w 557212"/>
                  <a:gd name="connsiteY0" fmla="*/ 0 h 14287"/>
                  <a:gd name="connsiteX1" fmla="*/ 557213 w 557212"/>
                  <a:gd name="connsiteY1" fmla="*/ 0 h 14287"/>
                  <a:gd name="connsiteX2" fmla="*/ 557213 w 557212"/>
                  <a:gd name="connsiteY2" fmla="*/ 14287 h 14287"/>
                  <a:gd name="connsiteX3" fmla="*/ 0 w 5572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4287">
                    <a:moveTo>
                      <a:pt x="0" y="0"/>
                    </a:moveTo>
                    <a:lnTo>
                      <a:pt x="557213" y="0"/>
                    </a:lnTo>
                    <a:lnTo>
                      <a:pt x="5572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50" name="شكل حر: شكل 249">
                <a:extLst>
                  <a:ext uri="{FF2B5EF4-FFF2-40B4-BE49-F238E27FC236}">
                    <a16:creationId xmlns:a16="http://schemas.microsoft.com/office/drawing/2014/main" id="{119A91CB-B96D-C1D9-ECE6-18C13457AF8E}"/>
                  </a:ext>
                </a:extLst>
              </p:cNvPr>
              <p:cNvSpPr/>
              <p:nvPr/>
            </p:nvSpPr>
            <p:spPr>
              <a:xfrm>
                <a:off x="5162339" y="3331213"/>
                <a:ext cx="557212" cy="14287"/>
              </a:xfrm>
              <a:custGeom>
                <a:avLst/>
                <a:gdLst>
                  <a:gd name="connsiteX0" fmla="*/ 0 w 557212"/>
                  <a:gd name="connsiteY0" fmla="*/ 0 h 14287"/>
                  <a:gd name="connsiteX1" fmla="*/ 557213 w 557212"/>
                  <a:gd name="connsiteY1" fmla="*/ 0 h 14287"/>
                  <a:gd name="connsiteX2" fmla="*/ 557213 w 557212"/>
                  <a:gd name="connsiteY2" fmla="*/ 14287 h 14287"/>
                  <a:gd name="connsiteX3" fmla="*/ 0 w 5572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4287">
                    <a:moveTo>
                      <a:pt x="0" y="0"/>
                    </a:moveTo>
                    <a:lnTo>
                      <a:pt x="557213" y="0"/>
                    </a:lnTo>
                    <a:lnTo>
                      <a:pt x="5572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51" name="شكل حر: شكل 250">
                <a:extLst>
                  <a:ext uri="{FF2B5EF4-FFF2-40B4-BE49-F238E27FC236}">
                    <a16:creationId xmlns:a16="http://schemas.microsoft.com/office/drawing/2014/main" id="{D3DBB25C-7DCE-6100-2BCE-EB7DF17F9DFF}"/>
                  </a:ext>
                </a:extLst>
              </p:cNvPr>
              <p:cNvSpPr/>
              <p:nvPr/>
            </p:nvSpPr>
            <p:spPr>
              <a:xfrm>
                <a:off x="5162339" y="3388363"/>
                <a:ext cx="900112" cy="14287"/>
              </a:xfrm>
              <a:custGeom>
                <a:avLst/>
                <a:gdLst>
                  <a:gd name="connsiteX0" fmla="*/ 0 w 900112"/>
                  <a:gd name="connsiteY0" fmla="*/ 0 h 14287"/>
                  <a:gd name="connsiteX1" fmla="*/ 900113 w 900112"/>
                  <a:gd name="connsiteY1" fmla="*/ 0 h 14287"/>
                  <a:gd name="connsiteX2" fmla="*/ 900113 w 900112"/>
                  <a:gd name="connsiteY2" fmla="*/ 14287 h 14287"/>
                  <a:gd name="connsiteX3" fmla="*/ 0 w 9001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112" h="14287">
                    <a:moveTo>
                      <a:pt x="0" y="0"/>
                    </a:moveTo>
                    <a:lnTo>
                      <a:pt x="900113" y="0"/>
                    </a:lnTo>
                    <a:lnTo>
                      <a:pt x="9001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52" name="شكل حر: شكل 251">
                <a:extLst>
                  <a:ext uri="{FF2B5EF4-FFF2-40B4-BE49-F238E27FC236}">
                    <a16:creationId xmlns:a16="http://schemas.microsoft.com/office/drawing/2014/main" id="{5BB2B10F-E426-3E51-62B9-0984E1755F52}"/>
                  </a:ext>
                </a:extLst>
              </p:cNvPr>
              <p:cNvSpPr/>
              <p:nvPr/>
            </p:nvSpPr>
            <p:spPr>
              <a:xfrm>
                <a:off x="4433677" y="3126559"/>
                <a:ext cx="28575" cy="497547"/>
              </a:xfrm>
              <a:custGeom>
                <a:avLst/>
                <a:gdLst>
                  <a:gd name="connsiteX0" fmla="*/ 0 w 28575"/>
                  <a:gd name="connsiteY0" fmla="*/ 0 h 497547"/>
                  <a:gd name="connsiteX1" fmla="*/ 28575 w 28575"/>
                  <a:gd name="connsiteY1" fmla="*/ 0 h 497547"/>
                  <a:gd name="connsiteX2" fmla="*/ 28575 w 28575"/>
                  <a:gd name="connsiteY2" fmla="*/ 497548 h 497547"/>
                  <a:gd name="connsiteX3" fmla="*/ 0 w 28575"/>
                  <a:gd name="connsiteY3" fmla="*/ 497548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49754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97548"/>
                    </a:lnTo>
                    <a:lnTo>
                      <a:pt x="0" y="497548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53" name="شكل حر: شكل 252">
                <a:extLst>
                  <a:ext uri="{FF2B5EF4-FFF2-40B4-BE49-F238E27FC236}">
                    <a16:creationId xmlns:a16="http://schemas.microsoft.com/office/drawing/2014/main" id="{E549537A-5694-94AD-FC05-11B9E35E4938}"/>
                  </a:ext>
                </a:extLst>
              </p:cNvPr>
              <p:cNvSpPr/>
              <p:nvPr/>
            </p:nvSpPr>
            <p:spPr>
              <a:xfrm>
                <a:off x="4519402" y="3126559"/>
                <a:ext cx="28575" cy="497547"/>
              </a:xfrm>
              <a:custGeom>
                <a:avLst/>
                <a:gdLst>
                  <a:gd name="connsiteX0" fmla="*/ 0 w 28575"/>
                  <a:gd name="connsiteY0" fmla="*/ 0 h 497547"/>
                  <a:gd name="connsiteX1" fmla="*/ 28575 w 28575"/>
                  <a:gd name="connsiteY1" fmla="*/ 0 h 497547"/>
                  <a:gd name="connsiteX2" fmla="*/ 28575 w 28575"/>
                  <a:gd name="connsiteY2" fmla="*/ 497548 h 497547"/>
                  <a:gd name="connsiteX3" fmla="*/ 0 w 28575"/>
                  <a:gd name="connsiteY3" fmla="*/ 497548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49754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97548"/>
                    </a:lnTo>
                    <a:lnTo>
                      <a:pt x="0" y="497548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244" name="رسم 75" descr="Backpack مع مكدس الكتب والكمثري">
              <a:extLst>
                <a:ext uri="{FF2B5EF4-FFF2-40B4-BE49-F238E27FC236}">
                  <a16:creationId xmlns:a16="http://schemas.microsoft.com/office/drawing/2014/main" id="{E2DBFCDF-0764-FD6D-0D76-3D5C5F819788}"/>
                </a:ext>
              </a:extLst>
            </p:cNvPr>
            <p:cNvGrpSpPr/>
            <p:nvPr/>
          </p:nvGrpSpPr>
          <p:grpSpPr>
            <a:xfrm>
              <a:off x="4638912" y="2149164"/>
              <a:ext cx="538528" cy="1044902"/>
              <a:chOff x="4081640" y="1654718"/>
              <a:chExt cx="757616" cy="1469997"/>
            </a:xfrm>
          </p:grpSpPr>
          <p:sp>
            <p:nvSpPr>
              <p:cNvPr id="245" name="شكل حر: شكل 244">
                <a:extLst>
                  <a:ext uri="{FF2B5EF4-FFF2-40B4-BE49-F238E27FC236}">
                    <a16:creationId xmlns:a16="http://schemas.microsoft.com/office/drawing/2014/main" id="{AE41909E-032C-8D02-7932-27E309E52ABA}"/>
                  </a:ext>
                </a:extLst>
              </p:cNvPr>
              <p:cNvSpPr/>
              <p:nvPr/>
            </p:nvSpPr>
            <p:spPr>
              <a:xfrm>
                <a:off x="4441313" y="1654718"/>
                <a:ext cx="324126" cy="433047"/>
              </a:xfrm>
              <a:custGeom>
                <a:avLst/>
                <a:gdLst>
                  <a:gd name="connsiteX0" fmla="*/ 324126 w 324126"/>
                  <a:gd name="connsiteY0" fmla="*/ 0 h 433047"/>
                  <a:gd name="connsiteX1" fmla="*/ 100605 w 324126"/>
                  <a:gd name="connsiteY1" fmla="*/ 100605 h 433047"/>
                  <a:gd name="connsiteX2" fmla="*/ 0 w 324126"/>
                  <a:gd name="connsiteY2" fmla="*/ 324134 h 433047"/>
                  <a:gd name="connsiteX3" fmla="*/ 14 w 324126"/>
                  <a:gd name="connsiteY3" fmla="*/ 433047 h 433047"/>
                  <a:gd name="connsiteX4" fmla="*/ 10880 w 324126"/>
                  <a:gd name="connsiteY4" fmla="*/ 433047 h 433047"/>
                  <a:gd name="connsiteX5" fmla="*/ 10880 w 324126"/>
                  <a:gd name="connsiteY5" fmla="*/ 322555 h 433047"/>
                  <a:gd name="connsiteX6" fmla="*/ 220663 w 324126"/>
                  <a:gd name="connsiteY6" fmla="*/ 220656 h 433047"/>
                  <a:gd name="connsiteX7" fmla="*/ 324126 w 324126"/>
                  <a:gd name="connsiteY7" fmla="*/ 0 h 43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126" h="433047">
                    <a:moveTo>
                      <a:pt x="324126" y="0"/>
                    </a:moveTo>
                    <a:cubicBezTo>
                      <a:pt x="324126" y="0"/>
                      <a:pt x="190109" y="11102"/>
                      <a:pt x="100605" y="100605"/>
                    </a:cubicBezTo>
                    <a:cubicBezTo>
                      <a:pt x="11101" y="190109"/>
                      <a:pt x="0" y="324134"/>
                      <a:pt x="0" y="324134"/>
                    </a:cubicBezTo>
                    <a:lnTo>
                      <a:pt x="14" y="433047"/>
                    </a:lnTo>
                    <a:lnTo>
                      <a:pt x="10880" y="433047"/>
                    </a:lnTo>
                    <a:lnTo>
                      <a:pt x="10880" y="322555"/>
                    </a:lnTo>
                    <a:cubicBezTo>
                      <a:pt x="44048" y="317054"/>
                      <a:pt x="146576" y="294737"/>
                      <a:pt x="220663" y="220656"/>
                    </a:cubicBezTo>
                    <a:cubicBezTo>
                      <a:pt x="310160" y="131152"/>
                      <a:pt x="324126" y="0"/>
                      <a:pt x="324126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46" name="شكل حر: شكل 245">
                <a:extLst>
                  <a:ext uri="{FF2B5EF4-FFF2-40B4-BE49-F238E27FC236}">
                    <a16:creationId xmlns:a16="http://schemas.microsoft.com/office/drawing/2014/main" id="{4EF3A304-77EA-E394-49B1-8EF9E5C229A6}"/>
                  </a:ext>
                </a:extLst>
              </p:cNvPr>
              <p:cNvSpPr/>
              <p:nvPr/>
            </p:nvSpPr>
            <p:spPr>
              <a:xfrm>
                <a:off x="4081640" y="2060455"/>
                <a:ext cx="757616" cy="1064261"/>
              </a:xfrm>
              <a:custGeom>
                <a:avLst/>
                <a:gdLst>
                  <a:gd name="connsiteX0" fmla="*/ 589395 w 757616"/>
                  <a:gd name="connsiteY0" fmla="*/ 392492 h 1064261"/>
                  <a:gd name="connsiteX1" fmla="*/ 365117 w 757616"/>
                  <a:gd name="connsiteY1" fmla="*/ 0 h 1064261"/>
                  <a:gd name="connsiteX2" fmla="*/ 140839 w 757616"/>
                  <a:gd name="connsiteY2" fmla="*/ 392492 h 1064261"/>
                  <a:gd name="connsiteX3" fmla="*/ 137260 w 757616"/>
                  <a:gd name="connsiteY3" fmla="*/ 401021 h 1064261"/>
                  <a:gd name="connsiteX4" fmla="*/ 221835 w 757616"/>
                  <a:gd name="connsiteY4" fmla="*/ 562470 h 1064261"/>
                  <a:gd name="connsiteX5" fmla="*/ 89918 w 757616"/>
                  <a:gd name="connsiteY5" fmla="*/ 748022 h 1064261"/>
                  <a:gd name="connsiteX6" fmla="*/ 93247 w 757616"/>
                  <a:gd name="connsiteY6" fmla="*/ 773211 h 1064261"/>
                  <a:gd name="connsiteX7" fmla="*/ 0 w 757616"/>
                  <a:gd name="connsiteY7" fmla="*/ 872880 h 1064261"/>
                  <a:gd name="connsiteX8" fmla="*/ 365124 w 757616"/>
                  <a:gd name="connsiteY8" fmla="*/ 1064261 h 1064261"/>
                  <a:gd name="connsiteX9" fmla="*/ 757616 w 757616"/>
                  <a:gd name="connsiteY9" fmla="*/ 728920 h 1064261"/>
                  <a:gd name="connsiteX10" fmla="*/ 589395 w 757616"/>
                  <a:gd name="connsiteY10" fmla="*/ 392492 h 106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7616" h="1064261">
                    <a:moveTo>
                      <a:pt x="589395" y="392492"/>
                    </a:moveTo>
                    <a:cubicBezTo>
                      <a:pt x="517400" y="214541"/>
                      <a:pt x="485697" y="0"/>
                      <a:pt x="365117" y="0"/>
                    </a:cubicBezTo>
                    <a:cubicBezTo>
                      <a:pt x="244538" y="0"/>
                      <a:pt x="212834" y="214548"/>
                      <a:pt x="140839" y="392492"/>
                    </a:cubicBezTo>
                    <a:cubicBezTo>
                      <a:pt x="139682" y="395364"/>
                      <a:pt x="138460" y="398186"/>
                      <a:pt x="137260" y="401021"/>
                    </a:cubicBezTo>
                    <a:cubicBezTo>
                      <a:pt x="188352" y="436497"/>
                      <a:pt x="221835" y="495555"/>
                      <a:pt x="221835" y="562470"/>
                    </a:cubicBezTo>
                    <a:cubicBezTo>
                      <a:pt x="221835" y="648352"/>
                      <a:pt x="166707" y="721312"/>
                      <a:pt x="89918" y="748022"/>
                    </a:cubicBezTo>
                    <a:cubicBezTo>
                      <a:pt x="92012" y="756087"/>
                      <a:pt x="93247" y="764496"/>
                      <a:pt x="93247" y="773211"/>
                    </a:cubicBezTo>
                    <a:cubicBezTo>
                      <a:pt x="93247" y="826161"/>
                      <a:pt x="52071" y="869387"/>
                      <a:pt x="0" y="872880"/>
                    </a:cubicBezTo>
                    <a:cubicBezTo>
                      <a:pt x="57429" y="1018399"/>
                      <a:pt x="199196" y="1064261"/>
                      <a:pt x="365124" y="1064261"/>
                    </a:cubicBezTo>
                    <a:cubicBezTo>
                      <a:pt x="581894" y="1064261"/>
                      <a:pt x="757616" y="945682"/>
                      <a:pt x="757616" y="728920"/>
                    </a:cubicBezTo>
                    <a:cubicBezTo>
                      <a:pt x="757602" y="632729"/>
                      <a:pt x="646831" y="534445"/>
                      <a:pt x="589395" y="392492"/>
                    </a:cubicBezTo>
                    <a:close/>
                  </a:path>
                </a:pathLst>
              </a:custGeom>
              <a:solidFill>
                <a:srgbClr val="F2C53C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pic>
        <p:nvPicPr>
          <p:cNvPr id="302" name="صورة 301">
            <a:extLst>
              <a:ext uri="{FF2B5EF4-FFF2-40B4-BE49-F238E27FC236}">
                <a16:creationId xmlns:a16="http://schemas.microsoft.com/office/drawing/2014/main" id="{E61794DB-32DA-61DA-EB58-F3230894A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891" y="2874736"/>
            <a:ext cx="2316075" cy="4089043"/>
          </a:xfrm>
          <a:prstGeom prst="rect">
            <a:avLst/>
          </a:prstGeom>
        </p:spPr>
      </p:pic>
      <p:sp>
        <p:nvSpPr>
          <p:cNvPr id="303" name="فقاعة الكلام: مستطيلة مستديرة الزوايا 302">
            <a:extLst>
              <a:ext uri="{FF2B5EF4-FFF2-40B4-BE49-F238E27FC236}">
                <a16:creationId xmlns:a16="http://schemas.microsoft.com/office/drawing/2014/main" id="{2F116E2E-85FE-55BE-40C9-8A6D573F4B83}"/>
              </a:ext>
            </a:extLst>
          </p:cNvPr>
          <p:cNvSpPr/>
          <p:nvPr/>
        </p:nvSpPr>
        <p:spPr>
          <a:xfrm>
            <a:off x="3659848" y="502578"/>
            <a:ext cx="3283588" cy="1776261"/>
          </a:xfrm>
          <a:prstGeom prst="wedgeRoundRectCallout">
            <a:avLst>
              <a:gd name="adj1" fmla="val -16441"/>
              <a:gd name="adj2" fmla="val 69424"/>
              <a:gd name="adj3" fmla="val 16667"/>
            </a:avLst>
          </a:prstGeom>
          <a:solidFill>
            <a:srgbClr val="EDE9E9"/>
          </a:solidFill>
          <a:ln w="19050">
            <a:solidFill>
              <a:srgbClr val="C83D3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1800" dirty="0">
                <a:solidFill>
                  <a:srgbClr val="C83D3D"/>
                </a:solidFill>
              </a:rPr>
              <a:t>الأمن والسلامة </a:t>
            </a:r>
            <a:r>
              <a:rPr lang="ar-S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احد المقومات الهامة في أداء المهام المختلفة عند كل البشر، كما أنه الوسيلة الأولى الحفاظ على حياتهم</a:t>
            </a:r>
          </a:p>
          <a:p>
            <a:pPr algn="r" rtl="1"/>
            <a:r>
              <a:rPr lang="ar-S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فبدون الأمن والسلامة تتوقف عجلة الإنتاج عن الدوران، ويتوقف المجتمع عن التقدم</a:t>
            </a:r>
          </a:p>
        </p:txBody>
      </p:sp>
      <p:sp>
        <p:nvSpPr>
          <p:cNvPr id="304" name="مربع نص 303">
            <a:extLst>
              <a:ext uri="{FF2B5EF4-FFF2-40B4-BE49-F238E27FC236}">
                <a16:creationId xmlns:a16="http://schemas.microsoft.com/office/drawing/2014/main" id="{0A72DC34-20EB-F4DD-6857-E5CB9894A2CA}"/>
              </a:ext>
            </a:extLst>
          </p:cNvPr>
          <p:cNvSpPr txBox="1"/>
          <p:nvPr/>
        </p:nvSpPr>
        <p:spPr>
          <a:xfrm>
            <a:off x="130966" y="-37256"/>
            <a:ext cx="319722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 rtl="1"/>
            <a:r>
              <a:rPr lang="ar-SA" sz="4000" dirty="0">
                <a:solidFill>
                  <a:srgbClr val="F2C53F"/>
                </a:solidFill>
              </a:rPr>
              <a:t>تدابير</a:t>
            </a:r>
            <a:r>
              <a:rPr lang="ar-SA" sz="4000" dirty="0"/>
              <a:t> </a:t>
            </a:r>
            <a:endParaRPr lang="ar-EG" sz="4000" dirty="0"/>
          </a:p>
          <a:p>
            <a:pPr algn="ctr" rtl="1"/>
            <a:r>
              <a:rPr lang="ar-SA" sz="4000" dirty="0">
                <a:solidFill>
                  <a:srgbClr val="C83D3D"/>
                </a:solidFill>
              </a:rPr>
              <a:t>الأمن والسلامة</a:t>
            </a:r>
          </a:p>
        </p:txBody>
      </p:sp>
      <p:sp>
        <p:nvSpPr>
          <p:cNvPr id="305" name="مربع نص 304">
            <a:extLst>
              <a:ext uri="{FF2B5EF4-FFF2-40B4-BE49-F238E27FC236}">
                <a16:creationId xmlns:a16="http://schemas.microsoft.com/office/drawing/2014/main" id="{3DF7E150-3AF0-72A0-4826-EAEF3F9901F8}"/>
              </a:ext>
            </a:extLst>
          </p:cNvPr>
          <p:cNvSpPr txBox="1"/>
          <p:nvPr/>
        </p:nvSpPr>
        <p:spPr>
          <a:xfrm>
            <a:off x="168387" y="4419037"/>
            <a:ext cx="318441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 rtl="1">
              <a:lnSpc>
                <a:spcPct val="130000"/>
              </a:lnSpc>
            </a:pPr>
            <a:r>
              <a:rPr lang="ar-SA" sz="1800" b="0" dirty="0">
                <a:effectLst/>
              </a:rPr>
              <a:t>يتم تحديد تدابير </a:t>
            </a:r>
            <a:r>
              <a:rPr lang="ar-SA" sz="1800" b="0" dirty="0">
                <a:solidFill>
                  <a:srgbClr val="C83D3D"/>
                </a:solidFill>
                <a:effectLst/>
              </a:rPr>
              <a:t>الأمن والسلامة </a:t>
            </a:r>
            <a:r>
              <a:rPr lang="ar-SA" sz="1800" b="0" dirty="0">
                <a:effectLst/>
              </a:rPr>
              <a:t>في كل مكان حسب مصادر الخطر المحتملة، والتي على أساسها توضع خطة مدروسة لضمان تحقيق الأمن والسلامة للأفراد </a:t>
            </a:r>
            <a:r>
              <a:rPr lang="ar-SA" sz="1800" b="0" dirty="0" err="1">
                <a:effectLst/>
              </a:rPr>
              <a:t>والمنشىات</a:t>
            </a:r>
            <a:r>
              <a:rPr lang="ar-SA" sz="1800" b="0" dirty="0">
                <a:effectLst/>
              </a:rPr>
              <a:t>.  </a:t>
            </a:r>
            <a:endParaRPr lang="ar-SA" sz="1800" dirty="0"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306" name="صورة 305">
            <a:extLst>
              <a:ext uri="{FF2B5EF4-FFF2-40B4-BE49-F238E27FC236}">
                <a16:creationId xmlns:a16="http://schemas.microsoft.com/office/drawing/2014/main" id="{0B7AD212-B83B-8DC2-0E5C-078C9D683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36" y="1858964"/>
            <a:ext cx="1181044" cy="250430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AC7AEF5-1A99-5480-CA9E-A29F4BA3D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A2D22C1-B543-5EA5-FE9E-96893EC40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>
            <a:spLocks/>
          </p:cNvSpPr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C8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>
            <a:spLocks/>
          </p:cNvSpPr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ED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>
            <a:spLocks/>
          </p:cNvSpPr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ED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193" name="مجموعة 192">
            <a:extLst>
              <a:ext uri="{FF2B5EF4-FFF2-40B4-BE49-F238E27FC236}">
                <a16:creationId xmlns:a16="http://schemas.microsoft.com/office/drawing/2014/main" id="{DAAEC7A3-3CE0-C6E7-40D9-F6A18E792FE2}"/>
              </a:ext>
            </a:extLst>
          </p:cNvPr>
          <p:cNvGrpSpPr/>
          <p:nvPr/>
        </p:nvGrpSpPr>
        <p:grpSpPr>
          <a:xfrm rot="20207056">
            <a:off x="1628899" y="6599939"/>
            <a:ext cx="1426221" cy="1134395"/>
            <a:chOff x="2756863" y="1357101"/>
            <a:chExt cx="1426221" cy="1134395"/>
          </a:xfrm>
          <a:solidFill>
            <a:srgbClr val="F2C53C"/>
          </a:solidFill>
        </p:grpSpPr>
        <p:sp>
          <p:nvSpPr>
            <p:cNvPr id="194" name="شكل حر: شكل 193">
              <a:extLst>
                <a:ext uri="{FF2B5EF4-FFF2-40B4-BE49-F238E27FC236}">
                  <a16:creationId xmlns:a16="http://schemas.microsoft.com/office/drawing/2014/main" id="{F7931973-F831-96FD-F541-024F11B2BAC5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شكل حر: شكل 194">
              <a:extLst>
                <a:ext uri="{FF2B5EF4-FFF2-40B4-BE49-F238E27FC236}">
                  <a16:creationId xmlns:a16="http://schemas.microsoft.com/office/drawing/2014/main" id="{462C9D8F-C4BC-49A2-11C2-405C02D14362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شكل حر: شكل 195">
              <a:extLst>
                <a:ext uri="{FF2B5EF4-FFF2-40B4-BE49-F238E27FC236}">
                  <a16:creationId xmlns:a16="http://schemas.microsoft.com/office/drawing/2014/main" id="{96A40D13-C25A-25DF-896F-A51FB8695D32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شكل حر: شكل 196">
              <a:extLst>
                <a:ext uri="{FF2B5EF4-FFF2-40B4-BE49-F238E27FC236}">
                  <a16:creationId xmlns:a16="http://schemas.microsoft.com/office/drawing/2014/main" id="{9F6BDB05-36BE-D25E-FFE9-99A49F1D62BE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شكل حر: شكل 197">
              <a:extLst>
                <a:ext uri="{FF2B5EF4-FFF2-40B4-BE49-F238E27FC236}">
                  <a16:creationId xmlns:a16="http://schemas.microsoft.com/office/drawing/2014/main" id="{0B5FCE89-B24D-B1C2-E5A1-40204230128F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شكل حر: شكل 198">
              <a:extLst>
                <a:ext uri="{FF2B5EF4-FFF2-40B4-BE49-F238E27FC236}">
                  <a16:creationId xmlns:a16="http://schemas.microsoft.com/office/drawing/2014/main" id="{6F360AF3-7A8A-8847-B52C-4DCF328D7330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شكل حر: شكل 199">
              <a:extLst>
                <a:ext uri="{FF2B5EF4-FFF2-40B4-BE49-F238E27FC236}">
                  <a16:creationId xmlns:a16="http://schemas.microsoft.com/office/drawing/2014/main" id="{4CAB3C28-63B7-814D-45E3-1056981C620A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4" name="مجموعة 203">
            <a:extLst>
              <a:ext uri="{FF2B5EF4-FFF2-40B4-BE49-F238E27FC236}">
                <a16:creationId xmlns:a16="http://schemas.microsoft.com/office/drawing/2014/main" id="{50C89BA3-B9A3-9D9F-C9B4-72625BDF9408}"/>
              </a:ext>
            </a:extLst>
          </p:cNvPr>
          <p:cNvGrpSpPr/>
          <p:nvPr/>
        </p:nvGrpSpPr>
        <p:grpSpPr>
          <a:xfrm rot="20207056" flipH="1" flipV="1">
            <a:off x="7671455" y="6566434"/>
            <a:ext cx="1426221" cy="1134395"/>
            <a:chOff x="2756863" y="1357101"/>
            <a:chExt cx="1426221" cy="1134395"/>
          </a:xfrm>
          <a:solidFill>
            <a:srgbClr val="DACCB0"/>
          </a:solidFill>
        </p:grpSpPr>
        <p:sp>
          <p:nvSpPr>
            <p:cNvPr id="205" name="شكل حر: شكل 204">
              <a:extLst>
                <a:ext uri="{FF2B5EF4-FFF2-40B4-BE49-F238E27FC236}">
                  <a16:creationId xmlns:a16="http://schemas.microsoft.com/office/drawing/2014/main" id="{7B62F54B-C2B7-5936-779C-C877A5886D9E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شكل حر: شكل 205">
              <a:extLst>
                <a:ext uri="{FF2B5EF4-FFF2-40B4-BE49-F238E27FC236}">
                  <a16:creationId xmlns:a16="http://schemas.microsoft.com/office/drawing/2014/main" id="{669285C9-D98E-4521-648D-62CAD2AB2877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شكل حر: شكل 206">
              <a:extLst>
                <a:ext uri="{FF2B5EF4-FFF2-40B4-BE49-F238E27FC236}">
                  <a16:creationId xmlns:a16="http://schemas.microsoft.com/office/drawing/2014/main" id="{199DA96B-713C-9EF1-EE6E-316677D1A353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شكل حر: شكل 207">
              <a:extLst>
                <a:ext uri="{FF2B5EF4-FFF2-40B4-BE49-F238E27FC236}">
                  <a16:creationId xmlns:a16="http://schemas.microsoft.com/office/drawing/2014/main" id="{299AA824-A506-F4FF-E740-6410768C7A53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شكل حر: شكل 208">
              <a:extLst>
                <a:ext uri="{FF2B5EF4-FFF2-40B4-BE49-F238E27FC236}">
                  <a16:creationId xmlns:a16="http://schemas.microsoft.com/office/drawing/2014/main" id="{9BC61C42-F973-0631-47E6-584D86565673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شكل حر: شكل 209">
              <a:extLst>
                <a:ext uri="{FF2B5EF4-FFF2-40B4-BE49-F238E27FC236}">
                  <a16:creationId xmlns:a16="http://schemas.microsoft.com/office/drawing/2014/main" id="{95E4DF82-7A39-9AF7-70D2-44A58B40B5F2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شكل حر: شكل 210">
              <a:extLst>
                <a:ext uri="{FF2B5EF4-FFF2-40B4-BE49-F238E27FC236}">
                  <a16:creationId xmlns:a16="http://schemas.microsoft.com/office/drawing/2014/main" id="{A60E2488-B071-67C9-288B-F8DFCC140B5B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2" name="مجموعة 211">
            <a:extLst>
              <a:ext uri="{FF2B5EF4-FFF2-40B4-BE49-F238E27FC236}">
                <a16:creationId xmlns:a16="http://schemas.microsoft.com/office/drawing/2014/main" id="{02832F4D-B611-2E0E-94BA-8EA656F67E6B}"/>
              </a:ext>
            </a:extLst>
          </p:cNvPr>
          <p:cNvGrpSpPr/>
          <p:nvPr/>
        </p:nvGrpSpPr>
        <p:grpSpPr>
          <a:xfrm rot="6461053" flipH="1" flipV="1">
            <a:off x="10634290" y="5951538"/>
            <a:ext cx="1216654" cy="2987996"/>
            <a:chOff x="93914" y="-20008"/>
            <a:chExt cx="2286000" cy="3749054"/>
          </a:xfrm>
        </p:grpSpPr>
        <p:sp>
          <p:nvSpPr>
            <p:cNvPr id="213" name="شكل حر: شكل 212">
              <a:extLst>
                <a:ext uri="{FF2B5EF4-FFF2-40B4-BE49-F238E27FC236}">
                  <a16:creationId xmlns:a16="http://schemas.microsoft.com/office/drawing/2014/main" id="{080065A0-3D8C-5911-C6E7-026AE6270CF9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DACCB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شكل حر: شكل 213">
              <a:extLst>
                <a:ext uri="{FF2B5EF4-FFF2-40B4-BE49-F238E27FC236}">
                  <a16:creationId xmlns:a16="http://schemas.microsoft.com/office/drawing/2014/main" id="{808896A0-F4BF-9CC1-6030-9FF22FA12DD1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5" name="مجموعة 214">
            <a:extLst>
              <a:ext uri="{FF2B5EF4-FFF2-40B4-BE49-F238E27FC236}">
                <a16:creationId xmlns:a16="http://schemas.microsoft.com/office/drawing/2014/main" id="{175D3871-3846-A788-7E05-157292863804}"/>
              </a:ext>
            </a:extLst>
          </p:cNvPr>
          <p:cNvGrpSpPr/>
          <p:nvPr/>
        </p:nvGrpSpPr>
        <p:grpSpPr>
          <a:xfrm rot="12161084" flipH="1" flipV="1">
            <a:off x="-471464" y="6570015"/>
            <a:ext cx="1216654" cy="2987996"/>
            <a:chOff x="93914" y="-20008"/>
            <a:chExt cx="2286000" cy="3749054"/>
          </a:xfrm>
        </p:grpSpPr>
        <p:sp>
          <p:nvSpPr>
            <p:cNvPr id="216" name="شكل حر: شكل 215">
              <a:extLst>
                <a:ext uri="{FF2B5EF4-FFF2-40B4-BE49-F238E27FC236}">
                  <a16:creationId xmlns:a16="http://schemas.microsoft.com/office/drawing/2014/main" id="{472F69E0-D767-E3F2-F419-2D4C875D35D3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F2C5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شكل حر: شكل 216">
              <a:extLst>
                <a:ext uri="{FF2B5EF4-FFF2-40B4-BE49-F238E27FC236}">
                  <a16:creationId xmlns:a16="http://schemas.microsoft.com/office/drawing/2014/main" id="{C2E65216-4AEA-3E2A-19AA-A3853CA332D8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8" name="مجموعة 217">
            <a:extLst>
              <a:ext uri="{FF2B5EF4-FFF2-40B4-BE49-F238E27FC236}">
                <a16:creationId xmlns:a16="http://schemas.microsoft.com/office/drawing/2014/main" id="{A1EA6887-B12E-6A17-473C-AACD2B4673F5}"/>
              </a:ext>
            </a:extLst>
          </p:cNvPr>
          <p:cNvGrpSpPr/>
          <p:nvPr/>
        </p:nvGrpSpPr>
        <p:grpSpPr>
          <a:xfrm rot="13964085">
            <a:off x="10000714" y="-1511849"/>
            <a:ext cx="1860314" cy="2768096"/>
            <a:chOff x="93914" y="-20008"/>
            <a:chExt cx="2519572" cy="3749054"/>
          </a:xfrm>
        </p:grpSpPr>
        <p:grpSp>
          <p:nvGrpSpPr>
            <p:cNvPr id="219" name="مجموعة 218">
              <a:extLst>
                <a:ext uri="{FF2B5EF4-FFF2-40B4-BE49-F238E27FC236}">
                  <a16:creationId xmlns:a16="http://schemas.microsoft.com/office/drawing/2014/main" id="{88C81EE6-D12A-249E-CDBC-63EB61714D47}"/>
                </a:ext>
              </a:extLst>
            </p:cNvPr>
            <p:cNvGrpSpPr/>
            <p:nvPr userDrawn="1"/>
          </p:nvGrpSpPr>
          <p:grpSpPr>
            <a:xfrm rot="13746003">
              <a:off x="1333178" y="1171906"/>
              <a:ext cx="1426221" cy="1134395"/>
              <a:chOff x="2756863" y="1357101"/>
              <a:chExt cx="1426221" cy="1134395"/>
            </a:xfrm>
          </p:grpSpPr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424A64D8-1968-81C5-2214-8326BAFDA067}"/>
                  </a:ext>
                </a:extLst>
              </p:cNvPr>
              <p:cNvSpPr/>
              <p:nvPr/>
            </p:nvSpPr>
            <p:spPr>
              <a:xfrm>
                <a:off x="4006880" y="2315292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4" name="شكل حر: شكل 223">
                <a:extLst>
                  <a:ext uri="{FF2B5EF4-FFF2-40B4-BE49-F238E27FC236}">
                    <a16:creationId xmlns:a16="http://schemas.microsoft.com/office/drawing/2014/main" id="{76543AD6-4BC4-72D6-B057-717D562922AD}"/>
                  </a:ext>
                </a:extLst>
              </p:cNvPr>
              <p:cNvSpPr/>
              <p:nvPr/>
            </p:nvSpPr>
            <p:spPr>
              <a:xfrm>
                <a:off x="3681961" y="1841677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5" name="شكل حر: شكل 224">
                <a:extLst>
                  <a:ext uri="{FF2B5EF4-FFF2-40B4-BE49-F238E27FC236}">
                    <a16:creationId xmlns:a16="http://schemas.microsoft.com/office/drawing/2014/main" id="{218C01DE-A683-471D-CA46-15BC6A96494C}"/>
                  </a:ext>
                </a:extLst>
              </p:cNvPr>
              <p:cNvSpPr/>
              <p:nvPr/>
            </p:nvSpPr>
            <p:spPr>
              <a:xfrm>
                <a:off x="2800919" y="1929779"/>
                <a:ext cx="176204" cy="176204"/>
              </a:xfrm>
              <a:custGeom>
                <a:avLst/>
                <a:gdLst>
                  <a:gd name="connsiteX0" fmla="*/ 176205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5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5" y="88102"/>
                    </a:moveTo>
                    <a:cubicBezTo>
                      <a:pt x="176205" y="136760"/>
                      <a:pt x="136760" y="176204"/>
                      <a:pt x="88102" y="176204"/>
                    </a:cubicBezTo>
                    <a:cubicBezTo>
                      <a:pt x="39445" y="176204"/>
                      <a:pt x="0" y="136760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5" y="39445"/>
                      <a:pt x="176205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A8576006-1993-55A4-6E79-1F00117640F9}"/>
                  </a:ext>
                </a:extLst>
              </p:cNvPr>
              <p:cNvSpPr/>
              <p:nvPr/>
            </p:nvSpPr>
            <p:spPr>
              <a:xfrm>
                <a:off x="3332956" y="1706095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C5710389-066A-5D78-6F3D-F396FABEDA8F}"/>
                  </a:ext>
                </a:extLst>
              </p:cNvPr>
              <p:cNvSpPr/>
              <p:nvPr/>
            </p:nvSpPr>
            <p:spPr>
              <a:xfrm>
                <a:off x="2756863" y="1357101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4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8" name="شكل حر: شكل 227">
                <a:extLst>
                  <a:ext uri="{FF2B5EF4-FFF2-40B4-BE49-F238E27FC236}">
                    <a16:creationId xmlns:a16="http://schemas.microsoft.com/office/drawing/2014/main" id="{653A2ED2-DB2A-F1B3-5047-1988D301E9A9}"/>
                  </a:ext>
                </a:extLst>
              </p:cNvPr>
              <p:cNvSpPr/>
              <p:nvPr/>
            </p:nvSpPr>
            <p:spPr>
              <a:xfrm>
                <a:off x="2800909" y="1709509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7"/>
                      <a:pt x="68387" y="88112"/>
                      <a:pt x="44056" y="88112"/>
                    </a:cubicBezTo>
                    <a:cubicBezTo>
                      <a:pt x="19725" y="88112"/>
                      <a:pt x="0" y="68387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8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9" name="شكل حر: شكل 228">
                <a:extLst>
                  <a:ext uri="{FF2B5EF4-FFF2-40B4-BE49-F238E27FC236}">
                    <a16:creationId xmlns:a16="http://schemas.microsoft.com/office/drawing/2014/main" id="{672D83CD-50D1-1E59-4046-3101E5E06CF9}"/>
                  </a:ext>
                </a:extLst>
              </p:cNvPr>
              <p:cNvSpPr/>
              <p:nvPr/>
            </p:nvSpPr>
            <p:spPr>
              <a:xfrm>
                <a:off x="3021170" y="1665453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8"/>
                      <a:pt x="68387" y="88112"/>
                      <a:pt x="44056" y="88112"/>
                    </a:cubicBezTo>
                    <a:cubicBezTo>
                      <a:pt x="19725" y="88112"/>
                      <a:pt x="0" y="68388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7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220" name="مجموعة 219">
              <a:extLst>
                <a:ext uri="{FF2B5EF4-FFF2-40B4-BE49-F238E27FC236}">
                  <a16:creationId xmlns:a16="http://schemas.microsoft.com/office/drawing/2014/main" id="{31EA7E40-1984-4252-406D-ACCC6786843E}"/>
                </a:ext>
              </a:extLst>
            </p:cNvPr>
            <p:cNvGrpSpPr/>
            <p:nvPr userDrawn="1"/>
          </p:nvGrpSpPr>
          <p:grpSpPr>
            <a:xfrm>
              <a:off x="93914" y="-20008"/>
              <a:ext cx="1526542" cy="3749054"/>
              <a:chOff x="93914" y="-20008"/>
              <a:chExt cx="2286000" cy="3749054"/>
            </a:xfrm>
          </p:grpSpPr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62317441-334A-BBC5-0B7E-7A03C9CFA0A8}"/>
                  </a:ext>
                </a:extLst>
              </p:cNvPr>
              <p:cNvSpPr/>
              <p:nvPr/>
            </p:nvSpPr>
            <p:spPr>
              <a:xfrm>
                <a:off x="93914" y="-20008"/>
                <a:ext cx="2286000" cy="3749054"/>
              </a:xfrm>
              <a:custGeom>
                <a:avLst/>
                <a:gdLst>
                  <a:gd name="connsiteX0" fmla="*/ 2286000 w 2286000"/>
                  <a:gd name="connsiteY0" fmla="*/ 1588837 h 3749054"/>
                  <a:gd name="connsiteX1" fmla="*/ 2276542 w 2286000"/>
                  <a:gd name="connsiteY1" fmla="*/ 1423978 h 3749054"/>
                  <a:gd name="connsiteX2" fmla="*/ 2019300 w 2286000"/>
                  <a:gd name="connsiteY2" fmla="*/ 1162050 h 3749054"/>
                  <a:gd name="connsiteX3" fmla="*/ 2221354 w 2286000"/>
                  <a:gd name="connsiteY3" fmla="*/ 1162050 h 3749054"/>
                  <a:gd name="connsiteX4" fmla="*/ 1989734 w 2286000"/>
                  <a:gd name="connsiteY4" fmla="*/ 712651 h 3749054"/>
                  <a:gd name="connsiteX5" fmla="*/ 1952949 w 2286000"/>
                  <a:gd name="connsiteY5" fmla="*/ 752789 h 3749054"/>
                  <a:gd name="connsiteX6" fmla="*/ 1447810 w 2286000"/>
                  <a:gd name="connsiteY6" fmla="*/ 853821 h 3749054"/>
                  <a:gd name="connsiteX7" fmla="*/ 1796358 w 2286000"/>
                  <a:gd name="connsiteY7" fmla="*/ 505273 h 3749054"/>
                  <a:gd name="connsiteX8" fmla="*/ 1720539 w 2286000"/>
                  <a:gd name="connsiteY8" fmla="*/ 442770 h 3749054"/>
                  <a:gd name="connsiteX9" fmla="*/ 1143000 w 2286000"/>
                  <a:gd name="connsiteY9" fmla="*/ 0 h 3749054"/>
                  <a:gd name="connsiteX10" fmla="*/ 565471 w 2286000"/>
                  <a:gd name="connsiteY10" fmla="*/ 442770 h 3749054"/>
                  <a:gd name="connsiteX11" fmla="*/ 499748 w 2286000"/>
                  <a:gd name="connsiteY11" fmla="*/ 496310 h 3749054"/>
                  <a:gd name="connsiteX12" fmla="*/ 857250 w 2286000"/>
                  <a:gd name="connsiteY12" fmla="*/ 853821 h 3749054"/>
                  <a:gd name="connsiteX13" fmla="*/ 352111 w 2286000"/>
                  <a:gd name="connsiteY13" fmla="*/ 752789 h 3749054"/>
                  <a:gd name="connsiteX14" fmla="*/ 305467 w 2286000"/>
                  <a:gd name="connsiteY14" fmla="*/ 700726 h 3749054"/>
                  <a:gd name="connsiteX15" fmla="*/ 70590 w 2286000"/>
                  <a:gd name="connsiteY15" fmla="*/ 1143000 h 3749054"/>
                  <a:gd name="connsiteX16" fmla="*/ 571500 w 2286000"/>
                  <a:gd name="connsiteY16" fmla="*/ 1143000 h 3749054"/>
                  <a:gd name="connsiteX17" fmla="*/ 142875 w 2286000"/>
                  <a:gd name="connsiteY17" fmla="*/ 1428750 h 3749054"/>
                  <a:gd name="connsiteX18" fmla="*/ 10592 w 2286000"/>
                  <a:gd name="connsiteY18" fmla="*/ 1414815 h 3749054"/>
                  <a:gd name="connsiteX19" fmla="*/ 0 w 2286000"/>
                  <a:gd name="connsiteY19" fmla="*/ 1588837 h 3749054"/>
                  <a:gd name="connsiteX20" fmla="*/ 0 w 2286000"/>
                  <a:gd name="connsiteY20" fmla="*/ 1714500 h 3749054"/>
                  <a:gd name="connsiteX21" fmla="*/ 571500 w 2286000"/>
                  <a:gd name="connsiteY21" fmla="*/ 1714500 h 3749054"/>
                  <a:gd name="connsiteX22" fmla="*/ 142875 w 2286000"/>
                  <a:gd name="connsiteY22" fmla="*/ 2000250 h 3749054"/>
                  <a:gd name="connsiteX23" fmla="*/ 0 w 2286000"/>
                  <a:gd name="connsiteY23" fmla="*/ 1983924 h 3749054"/>
                  <a:gd name="connsiteX24" fmla="*/ 0 w 2286000"/>
                  <a:gd name="connsiteY24" fmla="*/ 2035235 h 3749054"/>
                  <a:gd name="connsiteX25" fmla="*/ 189147 w 2286000"/>
                  <a:gd name="connsiteY25" fmla="*/ 2664285 h 3749054"/>
                  <a:gd name="connsiteX26" fmla="*/ 568062 w 2286000"/>
                  <a:gd name="connsiteY26" fmla="*/ 2285372 h 3749054"/>
                  <a:gd name="connsiteX27" fmla="*/ 467039 w 2286000"/>
                  <a:gd name="connsiteY27" fmla="*/ 2790511 h 3749054"/>
                  <a:gd name="connsiteX28" fmla="*/ 366160 w 2286000"/>
                  <a:gd name="connsiteY28" fmla="*/ 2872616 h 3749054"/>
                  <a:gd name="connsiteX29" fmla="*/ 780059 w 2286000"/>
                  <a:gd name="connsiteY29" fmla="*/ 3117533 h 3749054"/>
                  <a:gd name="connsiteX30" fmla="*/ 780069 w 2286000"/>
                  <a:gd name="connsiteY30" fmla="*/ 3117533 h 3749054"/>
                  <a:gd name="connsiteX31" fmla="*/ 1123712 w 2286000"/>
                  <a:gd name="connsiteY31" fmla="*/ 2871330 h 3749054"/>
                  <a:gd name="connsiteX32" fmla="*/ 1109282 w 2286000"/>
                  <a:gd name="connsiteY32" fmla="*/ 3714760 h 3749054"/>
                  <a:gd name="connsiteX33" fmla="*/ 1109282 w 2286000"/>
                  <a:gd name="connsiteY33" fmla="*/ 3715912 h 3749054"/>
                  <a:gd name="connsiteX34" fmla="*/ 1143572 w 2286000"/>
                  <a:gd name="connsiteY34" fmla="*/ 3749050 h 3749054"/>
                  <a:gd name="connsiteX35" fmla="*/ 1176709 w 2286000"/>
                  <a:gd name="connsiteY35" fmla="*/ 3714760 h 3749054"/>
                  <a:gd name="connsiteX36" fmla="*/ 1162279 w 2286000"/>
                  <a:gd name="connsiteY36" fmla="*/ 2871330 h 3749054"/>
                  <a:gd name="connsiteX37" fmla="*/ 1505922 w 2286000"/>
                  <a:gd name="connsiteY37" fmla="*/ 3117533 h 3749054"/>
                  <a:gd name="connsiteX38" fmla="*/ 1927889 w 2286000"/>
                  <a:gd name="connsiteY38" fmla="*/ 2865196 h 3749054"/>
                  <a:gd name="connsiteX39" fmla="*/ 1838001 w 2286000"/>
                  <a:gd name="connsiteY39" fmla="*/ 2790511 h 3749054"/>
                  <a:gd name="connsiteX40" fmla="*/ 1736979 w 2286000"/>
                  <a:gd name="connsiteY40" fmla="*/ 2285372 h 3749054"/>
                  <a:gd name="connsiteX41" fmla="*/ 2104263 w 2286000"/>
                  <a:gd name="connsiteY41" fmla="*/ 2652656 h 3749054"/>
                  <a:gd name="connsiteX42" fmla="*/ 2286000 w 2286000"/>
                  <a:gd name="connsiteY42" fmla="*/ 2035245 h 3749054"/>
                  <a:gd name="connsiteX43" fmla="*/ 2286000 w 2286000"/>
                  <a:gd name="connsiteY43" fmla="*/ 1988106 h 3749054"/>
                  <a:gd name="connsiteX44" fmla="*/ 2162175 w 2286000"/>
                  <a:gd name="connsiteY44" fmla="*/ 2000260 h 3749054"/>
                  <a:gd name="connsiteX45" fmla="*/ 1733550 w 2286000"/>
                  <a:gd name="connsiteY45" fmla="*/ 1714510 h 3749054"/>
                  <a:gd name="connsiteX46" fmla="*/ 2286000 w 2286000"/>
                  <a:gd name="connsiteY46" fmla="*/ 1714510 h 3749054"/>
                  <a:gd name="connsiteX47" fmla="*/ 2286000 w 2286000"/>
                  <a:gd name="connsiteY47" fmla="*/ 1588837 h 3749054"/>
                  <a:gd name="connsiteX48" fmla="*/ 918734 w 2286000"/>
                  <a:gd name="connsiteY48" fmla="*/ 2842774 h 3749054"/>
                  <a:gd name="connsiteX49" fmla="*/ 672589 w 2286000"/>
                  <a:gd name="connsiteY49" fmla="*/ 2880475 h 3749054"/>
                  <a:gd name="connsiteX50" fmla="*/ 710289 w 2286000"/>
                  <a:gd name="connsiteY50" fmla="*/ 2634329 h 3749054"/>
                  <a:gd name="connsiteX51" fmla="*/ 956424 w 2286000"/>
                  <a:gd name="connsiteY51" fmla="*/ 2596620 h 3749054"/>
                  <a:gd name="connsiteX52" fmla="*/ 918734 w 2286000"/>
                  <a:gd name="connsiteY52" fmla="*/ 2842774 h 374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86000" h="3749054">
                    <a:moveTo>
                      <a:pt x="2286000" y="1588837"/>
                    </a:moveTo>
                    <a:cubicBezTo>
                      <a:pt x="2286000" y="1533411"/>
                      <a:pt x="2282790" y="1478385"/>
                      <a:pt x="2276542" y="1423978"/>
                    </a:cubicBezTo>
                    <a:cubicBezTo>
                      <a:pt x="2125142" y="1379887"/>
                      <a:pt x="2019300" y="1279227"/>
                      <a:pt x="2019300" y="1162050"/>
                    </a:cubicBezTo>
                    <a:lnTo>
                      <a:pt x="2221354" y="1162050"/>
                    </a:lnTo>
                    <a:cubicBezTo>
                      <a:pt x="2171186" y="999944"/>
                      <a:pt x="2092833" y="847735"/>
                      <a:pt x="1989734" y="712651"/>
                    </a:cubicBezTo>
                    <a:cubicBezTo>
                      <a:pt x="1978190" y="726319"/>
                      <a:pt x="1965989" y="739750"/>
                      <a:pt x="1952949" y="752789"/>
                    </a:cubicBezTo>
                    <a:cubicBezTo>
                      <a:pt x="1785556" y="920172"/>
                      <a:pt x="1559405" y="965416"/>
                      <a:pt x="1447810" y="853821"/>
                    </a:cubicBezTo>
                    <a:lnTo>
                      <a:pt x="1796358" y="505273"/>
                    </a:lnTo>
                    <a:cubicBezTo>
                      <a:pt x="1771860" y="483699"/>
                      <a:pt x="1746647" y="462782"/>
                      <a:pt x="1720539" y="442770"/>
                    </a:cubicBezTo>
                    <a:lnTo>
                      <a:pt x="1143000" y="0"/>
                    </a:lnTo>
                    <a:lnTo>
                      <a:pt x="565471" y="442770"/>
                    </a:lnTo>
                    <a:cubicBezTo>
                      <a:pt x="542963" y="460029"/>
                      <a:pt x="521056" y="477888"/>
                      <a:pt x="499748" y="496310"/>
                    </a:cubicBezTo>
                    <a:lnTo>
                      <a:pt x="857250" y="853821"/>
                    </a:lnTo>
                    <a:cubicBezTo>
                      <a:pt x="745655" y="965416"/>
                      <a:pt x="519503" y="920182"/>
                      <a:pt x="352111" y="752789"/>
                    </a:cubicBezTo>
                    <a:cubicBezTo>
                      <a:pt x="335299" y="735978"/>
                      <a:pt x="319773" y="718547"/>
                      <a:pt x="305467" y="700726"/>
                    </a:cubicBezTo>
                    <a:cubicBezTo>
                      <a:pt x="201921" y="833504"/>
                      <a:pt x="122453" y="983237"/>
                      <a:pt x="70590" y="1143000"/>
                    </a:cubicBezTo>
                    <a:lnTo>
                      <a:pt x="571500" y="1143000"/>
                    </a:lnTo>
                    <a:cubicBezTo>
                      <a:pt x="571500" y="1300810"/>
                      <a:pt x="379600" y="1428750"/>
                      <a:pt x="142875" y="1428750"/>
                    </a:cubicBezTo>
                    <a:cubicBezTo>
                      <a:pt x="96698" y="1428750"/>
                      <a:pt x="52264" y="1423826"/>
                      <a:pt x="10592" y="1414815"/>
                    </a:cubicBezTo>
                    <a:cubicBezTo>
                      <a:pt x="3629" y="1472203"/>
                      <a:pt x="0" y="1530296"/>
                      <a:pt x="0" y="1588837"/>
                    </a:cubicBezTo>
                    <a:lnTo>
                      <a:pt x="0" y="1714500"/>
                    </a:lnTo>
                    <a:lnTo>
                      <a:pt x="571500" y="1714500"/>
                    </a:lnTo>
                    <a:cubicBezTo>
                      <a:pt x="571500" y="1872310"/>
                      <a:pt x="379600" y="2000250"/>
                      <a:pt x="142875" y="2000250"/>
                    </a:cubicBezTo>
                    <a:cubicBezTo>
                      <a:pt x="92764" y="2000250"/>
                      <a:pt x="44691" y="1994468"/>
                      <a:pt x="0" y="1983924"/>
                    </a:cubicBezTo>
                    <a:lnTo>
                      <a:pt x="0" y="2035235"/>
                    </a:lnTo>
                    <a:cubicBezTo>
                      <a:pt x="0" y="2264616"/>
                      <a:pt x="68599" y="2481939"/>
                      <a:pt x="189147" y="2664285"/>
                    </a:cubicBezTo>
                    <a:lnTo>
                      <a:pt x="568062" y="2285372"/>
                    </a:lnTo>
                    <a:cubicBezTo>
                      <a:pt x="679656" y="2396966"/>
                      <a:pt x="634422" y="2623118"/>
                      <a:pt x="467039" y="2790511"/>
                    </a:cubicBezTo>
                    <a:cubicBezTo>
                      <a:pt x="435140" y="2822400"/>
                      <a:pt x="401117" y="2849832"/>
                      <a:pt x="366160" y="2872616"/>
                    </a:cubicBezTo>
                    <a:cubicBezTo>
                      <a:pt x="482660" y="2980468"/>
                      <a:pt x="622668" y="3065069"/>
                      <a:pt x="780059" y="3117533"/>
                    </a:cubicBezTo>
                    <a:lnTo>
                      <a:pt x="780069" y="3117533"/>
                    </a:lnTo>
                    <a:lnTo>
                      <a:pt x="1123712" y="2871330"/>
                    </a:lnTo>
                    <a:lnTo>
                      <a:pt x="1109282" y="3714760"/>
                    </a:lnTo>
                    <a:cubicBezTo>
                      <a:pt x="1109282" y="3715093"/>
                      <a:pt x="1109272" y="3715569"/>
                      <a:pt x="1109282" y="3715912"/>
                    </a:cubicBezTo>
                    <a:cubicBezTo>
                      <a:pt x="1109596" y="3734533"/>
                      <a:pt x="1124960" y="3749364"/>
                      <a:pt x="1143572" y="3749050"/>
                    </a:cubicBezTo>
                    <a:cubicBezTo>
                      <a:pt x="1162183" y="3748726"/>
                      <a:pt x="1177023" y="3733381"/>
                      <a:pt x="1176709" y="3714760"/>
                    </a:cubicBezTo>
                    <a:lnTo>
                      <a:pt x="1162279" y="2871330"/>
                    </a:lnTo>
                    <a:lnTo>
                      <a:pt x="1505922" y="3117533"/>
                    </a:lnTo>
                    <a:cubicBezTo>
                      <a:pt x="1505922" y="3117533"/>
                      <a:pt x="1809807" y="2976620"/>
                      <a:pt x="1927889" y="2865196"/>
                    </a:cubicBezTo>
                    <a:cubicBezTo>
                      <a:pt x="1896799" y="2843937"/>
                      <a:pt x="1866548" y="2819048"/>
                      <a:pt x="1838001" y="2790511"/>
                    </a:cubicBezTo>
                    <a:cubicBezTo>
                      <a:pt x="1670618" y="2623128"/>
                      <a:pt x="1625384" y="2396966"/>
                      <a:pt x="1736979" y="2285372"/>
                    </a:cubicBezTo>
                    <a:lnTo>
                      <a:pt x="2104263" y="2652656"/>
                    </a:lnTo>
                    <a:cubicBezTo>
                      <a:pt x="2220125" y="2472719"/>
                      <a:pt x="2286000" y="2259797"/>
                      <a:pt x="2286000" y="2035245"/>
                    </a:cubicBezTo>
                    <a:lnTo>
                      <a:pt x="2286000" y="1988106"/>
                    </a:lnTo>
                    <a:cubicBezTo>
                      <a:pt x="2246786" y="1995983"/>
                      <a:pt x="2205238" y="2000260"/>
                      <a:pt x="2162175" y="2000260"/>
                    </a:cubicBezTo>
                    <a:cubicBezTo>
                      <a:pt x="1925450" y="2000260"/>
                      <a:pt x="1733550" y="1872320"/>
                      <a:pt x="1733550" y="1714510"/>
                    </a:cubicBezTo>
                    <a:lnTo>
                      <a:pt x="2286000" y="1714510"/>
                    </a:lnTo>
                    <a:lnTo>
                      <a:pt x="2286000" y="1588837"/>
                    </a:lnTo>
                    <a:close/>
                    <a:moveTo>
                      <a:pt x="918734" y="2842774"/>
                    </a:moveTo>
                    <a:cubicBezTo>
                      <a:pt x="840353" y="2921156"/>
                      <a:pt x="730158" y="2938043"/>
                      <a:pt x="672589" y="2880475"/>
                    </a:cubicBezTo>
                    <a:cubicBezTo>
                      <a:pt x="615029" y="2822915"/>
                      <a:pt x="631908" y="2712711"/>
                      <a:pt x="710289" y="2634329"/>
                    </a:cubicBezTo>
                    <a:cubicBezTo>
                      <a:pt x="788670" y="2555948"/>
                      <a:pt x="898865" y="2539060"/>
                      <a:pt x="956424" y="2596620"/>
                    </a:cubicBezTo>
                    <a:cubicBezTo>
                      <a:pt x="1013993" y="2654189"/>
                      <a:pt x="997115" y="2764384"/>
                      <a:pt x="918734" y="2842774"/>
                    </a:cubicBezTo>
                    <a:close/>
                  </a:path>
                </a:pathLst>
              </a:custGeom>
              <a:solidFill>
                <a:srgbClr val="C83D3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16A9E018-164F-D0C8-3088-80D4AE5706F4}"/>
                  </a:ext>
                </a:extLst>
              </p:cNvPr>
              <p:cNvSpPr/>
              <p:nvPr userDrawn="1"/>
            </p:nvSpPr>
            <p:spPr>
              <a:xfrm>
                <a:off x="784321" y="541966"/>
                <a:ext cx="1031086" cy="2025396"/>
              </a:xfrm>
              <a:custGeom>
                <a:avLst/>
                <a:gdLst>
                  <a:gd name="connsiteX0" fmla="*/ 1028293 w 1031086"/>
                  <a:gd name="connsiteY0" fmla="*/ 1440018 h 2025396"/>
                  <a:gd name="connsiteX1" fmla="*/ 1014825 w 1031086"/>
                  <a:gd name="connsiteY1" fmla="*/ 1440018 h 2025396"/>
                  <a:gd name="connsiteX2" fmla="*/ 462117 w 1031086"/>
                  <a:gd name="connsiteY2" fmla="*/ 1992735 h 2025396"/>
                  <a:gd name="connsiteX3" fmla="*/ 462117 w 1031086"/>
                  <a:gd name="connsiteY3" fmla="*/ 1442314 h 2025396"/>
                  <a:gd name="connsiteX4" fmla="*/ 749725 w 1031086"/>
                  <a:gd name="connsiteY4" fmla="*/ 1164136 h 2025396"/>
                  <a:gd name="connsiteX5" fmla="*/ 749944 w 1031086"/>
                  <a:gd name="connsiteY5" fmla="*/ 1150668 h 2025396"/>
                  <a:gd name="connsiteX6" fmla="*/ 736475 w 1031086"/>
                  <a:gd name="connsiteY6" fmla="*/ 1150449 h 2025396"/>
                  <a:gd name="connsiteX7" fmla="*/ 462117 w 1031086"/>
                  <a:gd name="connsiteY7" fmla="*/ 1415806 h 2025396"/>
                  <a:gd name="connsiteX8" fmla="*/ 462117 w 1031086"/>
                  <a:gd name="connsiteY8" fmla="*/ 870709 h 2025396"/>
                  <a:gd name="connsiteX9" fmla="*/ 892714 w 1031086"/>
                  <a:gd name="connsiteY9" fmla="*/ 440112 h 2025396"/>
                  <a:gd name="connsiteX10" fmla="*/ 892714 w 1031086"/>
                  <a:gd name="connsiteY10" fmla="*/ 426644 h 2025396"/>
                  <a:gd name="connsiteX11" fmla="*/ 879246 w 1031086"/>
                  <a:gd name="connsiteY11" fmla="*/ 426644 h 2025396"/>
                  <a:gd name="connsiteX12" fmla="*/ 462117 w 1031086"/>
                  <a:gd name="connsiteY12" fmla="*/ 843782 h 2025396"/>
                  <a:gd name="connsiteX13" fmla="*/ 462117 w 1031086"/>
                  <a:gd name="connsiteY13" fmla="*/ 299218 h 2025396"/>
                  <a:gd name="connsiteX14" fmla="*/ 592677 w 1031086"/>
                  <a:gd name="connsiteY14" fmla="*/ 168659 h 2025396"/>
                  <a:gd name="connsiteX15" fmla="*/ 592677 w 1031086"/>
                  <a:gd name="connsiteY15" fmla="*/ 155191 h 2025396"/>
                  <a:gd name="connsiteX16" fmla="*/ 579208 w 1031086"/>
                  <a:gd name="connsiteY16" fmla="*/ 155191 h 2025396"/>
                  <a:gd name="connsiteX17" fmla="*/ 462117 w 1031086"/>
                  <a:gd name="connsiteY17" fmla="*/ 272282 h 2025396"/>
                  <a:gd name="connsiteX18" fmla="*/ 462117 w 1031086"/>
                  <a:gd name="connsiteY18" fmla="*/ 9525 h 2025396"/>
                  <a:gd name="connsiteX19" fmla="*/ 452592 w 1031086"/>
                  <a:gd name="connsiteY19" fmla="*/ 0 h 2025396"/>
                  <a:gd name="connsiteX20" fmla="*/ 443067 w 1031086"/>
                  <a:gd name="connsiteY20" fmla="*/ 9525 h 2025396"/>
                  <a:gd name="connsiteX21" fmla="*/ 443067 w 1031086"/>
                  <a:gd name="connsiteY21" fmla="*/ 272282 h 2025396"/>
                  <a:gd name="connsiteX22" fmla="*/ 325976 w 1031086"/>
                  <a:gd name="connsiteY22" fmla="*/ 155191 h 2025396"/>
                  <a:gd name="connsiteX23" fmla="*/ 312508 w 1031086"/>
                  <a:gd name="connsiteY23" fmla="*/ 155191 h 2025396"/>
                  <a:gd name="connsiteX24" fmla="*/ 312508 w 1031086"/>
                  <a:gd name="connsiteY24" fmla="*/ 168659 h 2025396"/>
                  <a:gd name="connsiteX25" fmla="*/ 443067 w 1031086"/>
                  <a:gd name="connsiteY25" fmla="*/ 299218 h 2025396"/>
                  <a:gd name="connsiteX26" fmla="*/ 443067 w 1031086"/>
                  <a:gd name="connsiteY26" fmla="*/ 843782 h 2025396"/>
                  <a:gd name="connsiteX27" fmla="*/ 21176 w 1031086"/>
                  <a:gd name="connsiteY27" fmla="*/ 421891 h 2025396"/>
                  <a:gd name="connsiteX28" fmla="*/ 7708 w 1031086"/>
                  <a:gd name="connsiteY28" fmla="*/ 421891 h 2025396"/>
                  <a:gd name="connsiteX29" fmla="*/ 7708 w 1031086"/>
                  <a:gd name="connsiteY29" fmla="*/ 435359 h 2025396"/>
                  <a:gd name="connsiteX30" fmla="*/ 443067 w 1031086"/>
                  <a:gd name="connsiteY30" fmla="*/ 870718 h 2025396"/>
                  <a:gd name="connsiteX31" fmla="*/ 443067 w 1031086"/>
                  <a:gd name="connsiteY31" fmla="*/ 1415282 h 2025396"/>
                  <a:gd name="connsiteX32" fmla="*/ 30701 w 1031086"/>
                  <a:gd name="connsiteY32" fmla="*/ 1002916 h 2025396"/>
                  <a:gd name="connsiteX33" fmla="*/ 17233 w 1031086"/>
                  <a:gd name="connsiteY33" fmla="*/ 1002916 h 2025396"/>
                  <a:gd name="connsiteX34" fmla="*/ 17233 w 1031086"/>
                  <a:gd name="connsiteY34" fmla="*/ 1016384 h 2025396"/>
                  <a:gd name="connsiteX35" fmla="*/ 443067 w 1031086"/>
                  <a:gd name="connsiteY35" fmla="*/ 1442218 h 2025396"/>
                  <a:gd name="connsiteX36" fmla="*/ 443067 w 1031086"/>
                  <a:gd name="connsiteY36" fmla="*/ 1993020 h 2025396"/>
                  <a:gd name="connsiteX37" fmla="*/ 16262 w 1031086"/>
                  <a:gd name="connsiteY37" fmla="*/ 1566224 h 2025396"/>
                  <a:gd name="connsiteX38" fmla="*/ 2793 w 1031086"/>
                  <a:gd name="connsiteY38" fmla="*/ 1566224 h 2025396"/>
                  <a:gd name="connsiteX39" fmla="*/ 2793 w 1031086"/>
                  <a:gd name="connsiteY39" fmla="*/ 1579693 h 2025396"/>
                  <a:gd name="connsiteX40" fmla="*/ 445706 w 1031086"/>
                  <a:gd name="connsiteY40" fmla="*/ 2022605 h 2025396"/>
                  <a:gd name="connsiteX41" fmla="*/ 452440 w 1031086"/>
                  <a:gd name="connsiteY41" fmla="*/ 2025396 h 2025396"/>
                  <a:gd name="connsiteX42" fmla="*/ 459174 w 1031086"/>
                  <a:gd name="connsiteY42" fmla="*/ 2022605 h 2025396"/>
                  <a:gd name="connsiteX43" fmla="*/ 1028293 w 1031086"/>
                  <a:gd name="connsiteY43" fmla="*/ 1453486 h 2025396"/>
                  <a:gd name="connsiteX44" fmla="*/ 1028293 w 1031086"/>
                  <a:gd name="connsiteY44" fmla="*/ 1440018 h 202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31086" h="2025396">
                    <a:moveTo>
                      <a:pt x="1028293" y="1440018"/>
                    </a:moveTo>
                    <a:cubicBezTo>
                      <a:pt x="1024568" y="1436294"/>
                      <a:pt x="1018549" y="1436294"/>
                      <a:pt x="1014825" y="1440018"/>
                    </a:cubicBezTo>
                    <a:lnTo>
                      <a:pt x="462117" y="1992735"/>
                    </a:lnTo>
                    <a:lnTo>
                      <a:pt x="462117" y="1442314"/>
                    </a:lnTo>
                    <a:lnTo>
                      <a:pt x="749725" y="1164136"/>
                    </a:lnTo>
                    <a:cubicBezTo>
                      <a:pt x="753497" y="1160478"/>
                      <a:pt x="753601" y="1154449"/>
                      <a:pt x="749944" y="1150668"/>
                    </a:cubicBezTo>
                    <a:cubicBezTo>
                      <a:pt x="746296" y="1146896"/>
                      <a:pt x="740276" y="1146781"/>
                      <a:pt x="736475" y="1150449"/>
                    </a:cubicBezTo>
                    <a:lnTo>
                      <a:pt x="462117" y="1415806"/>
                    </a:lnTo>
                    <a:lnTo>
                      <a:pt x="462117" y="870709"/>
                    </a:lnTo>
                    <a:lnTo>
                      <a:pt x="892714" y="440112"/>
                    </a:lnTo>
                    <a:cubicBezTo>
                      <a:pt x="896438" y="436388"/>
                      <a:pt x="896438" y="430368"/>
                      <a:pt x="892714" y="426644"/>
                    </a:cubicBezTo>
                    <a:cubicBezTo>
                      <a:pt x="888990" y="422919"/>
                      <a:pt x="882970" y="422919"/>
                      <a:pt x="879246" y="426644"/>
                    </a:cubicBezTo>
                    <a:lnTo>
                      <a:pt x="462117" y="843782"/>
                    </a:lnTo>
                    <a:lnTo>
                      <a:pt x="462117" y="299218"/>
                    </a:lnTo>
                    <a:lnTo>
                      <a:pt x="592677" y="168659"/>
                    </a:lnTo>
                    <a:cubicBezTo>
                      <a:pt x="596401" y="164935"/>
                      <a:pt x="596401" y="158915"/>
                      <a:pt x="592677" y="155191"/>
                    </a:cubicBezTo>
                    <a:cubicBezTo>
                      <a:pt x="588952" y="151467"/>
                      <a:pt x="582932" y="151467"/>
                      <a:pt x="579208" y="155191"/>
                    </a:cubicBezTo>
                    <a:lnTo>
                      <a:pt x="462117" y="272282"/>
                    </a:lnTo>
                    <a:lnTo>
                      <a:pt x="462117" y="9525"/>
                    </a:lnTo>
                    <a:cubicBezTo>
                      <a:pt x="462117" y="4267"/>
                      <a:pt x="457860" y="0"/>
                      <a:pt x="452592" y="0"/>
                    </a:cubicBezTo>
                    <a:cubicBezTo>
                      <a:pt x="447325" y="0"/>
                      <a:pt x="443067" y="4267"/>
                      <a:pt x="443067" y="9525"/>
                    </a:cubicBezTo>
                    <a:lnTo>
                      <a:pt x="443067" y="272282"/>
                    </a:lnTo>
                    <a:lnTo>
                      <a:pt x="325976" y="155191"/>
                    </a:lnTo>
                    <a:cubicBezTo>
                      <a:pt x="322252" y="151467"/>
                      <a:pt x="316232" y="151467"/>
                      <a:pt x="312508" y="155191"/>
                    </a:cubicBezTo>
                    <a:cubicBezTo>
                      <a:pt x="308784" y="158915"/>
                      <a:pt x="308784" y="164935"/>
                      <a:pt x="312508" y="168659"/>
                    </a:cubicBezTo>
                    <a:lnTo>
                      <a:pt x="443067" y="299218"/>
                    </a:lnTo>
                    <a:lnTo>
                      <a:pt x="443067" y="843782"/>
                    </a:lnTo>
                    <a:lnTo>
                      <a:pt x="21176" y="421891"/>
                    </a:lnTo>
                    <a:cubicBezTo>
                      <a:pt x="17452" y="418167"/>
                      <a:pt x="11432" y="418167"/>
                      <a:pt x="7708" y="421891"/>
                    </a:cubicBezTo>
                    <a:cubicBezTo>
                      <a:pt x="3984" y="425615"/>
                      <a:pt x="3984" y="431635"/>
                      <a:pt x="7708" y="435359"/>
                    </a:cubicBezTo>
                    <a:lnTo>
                      <a:pt x="443067" y="870718"/>
                    </a:lnTo>
                    <a:lnTo>
                      <a:pt x="443067" y="1415282"/>
                    </a:lnTo>
                    <a:lnTo>
                      <a:pt x="30701" y="1002916"/>
                    </a:lnTo>
                    <a:cubicBezTo>
                      <a:pt x="26977" y="999192"/>
                      <a:pt x="20957" y="999192"/>
                      <a:pt x="17233" y="1002916"/>
                    </a:cubicBezTo>
                    <a:cubicBezTo>
                      <a:pt x="13509" y="1006640"/>
                      <a:pt x="13509" y="1012660"/>
                      <a:pt x="17233" y="1016384"/>
                    </a:cubicBezTo>
                    <a:lnTo>
                      <a:pt x="443067" y="1442218"/>
                    </a:lnTo>
                    <a:lnTo>
                      <a:pt x="443067" y="1993020"/>
                    </a:lnTo>
                    <a:lnTo>
                      <a:pt x="16262" y="1566224"/>
                    </a:lnTo>
                    <a:cubicBezTo>
                      <a:pt x="12537" y="1562500"/>
                      <a:pt x="6517" y="1562500"/>
                      <a:pt x="2793" y="1566224"/>
                    </a:cubicBezTo>
                    <a:cubicBezTo>
                      <a:pt x="-931" y="1569949"/>
                      <a:pt x="-931" y="1575968"/>
                      <a:pt x="2793" y="1579693"/>
                    </a:cubicBezTo>
                    <a:lnTo>
                      <a:pt x="445706" y="2022605"/>
                    </a:lnTo>
                    <a:cubicBezTo>
                      <a:pt x="447563" y="2024462"/>
                      <a:pt x="450001" y="2025396"/>
                      <a:pt x="452440" y="2025396"/>
                    </a:cubicBezTo>
                    <a:cubicBezTo>
                      <a:pt x="454878" y="2025396"/>
                      <a:pt x="457317" y="2024462"/>
                      <a:pt x="459174" y="2022605"/>
                    </a:cubicBezTo>
                    <a:lnTo>
                      <a:pt x="1028293" y="1453486"/>
                    </a:lnTo>
                    <a:cubicBezTo>
                      <a:pt x="1032017" y="1449762"/>
                      <a:pt x="1032017" y="1443742"/>
                      <a:pt x="1028293" y="1440018"/>
                    </a:cubicBezTo>
                    <a:close/>
                  </a:path>
                </a:pathLst>
              </a:custGeom>
              <a:solidFill>
                <a:srgbClr val="0C0C0C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16E28538-B2E4-67C6-4619-E99FFE29D361}"/>
              </a:ext>
            </a:extLst>
          </p:cNvPr>
          <p:cNvSpPr/>
          <p:nvPr/>
        </p:nvSpPr>
        <p:spPr>
          <a:xfrm>
            <a:off x="7487240" y="1093772"/>
            <a:ext cx="2936920" cy="2066828"/>
          </a:xfrm>
          <a:prstGeom prst="wedgeRoundRectCallout">
            <a:avLst>
              <a:gd name="adj1" fmla="val -15371"/>
              <a:gd name="adj2" fmla="val 68146"/>
              <a:gd name="adj3" fmla="val 16667"/>
            </a:avLst>
          </a:prstGeom>
          <a:solidFill>
            <a:srgbClr val="EDE9E9"/>
          </a:solidFill>
          <a:ln w="19050">
            <a:solidFill>
              <a:srgbClr val="C83D3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rPr>
              <a:t>ماذا أفعل لأتحلى</a:t>
            </a:r>
          </a:p>
          <a:p>
            <a:pPr marL="0" marR="0" lvl="0" indent="0" algn="ct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0" i="0" u="none" strike="noStrike" kern="1200" cap="none" spc="0" normalizeH="0" baseline="0" noProof="0" dirty="0">
                <a:ln>
                  <a:noFill/>
                </a:ln>
                <a:solidFill>
                  <a:srgbClr val="F2C53F"/>
                </a:solidFill>
                <a:effectLst/>
                <a:uLnTx/>
                <a:uFillTx/>
                <a:latin typeface="Harmattan"/>
                <a:ea typeface="+mn-ea"/>
                <a:cs typeface="Harmattan"/>
              </a:rPr>
              <a:t> 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C83D3D"/>
                </a:solidFill>
                <a:effectLst/>
                <a:uLnTx/>
                <a:uFillTx/>
                <a:latin typeface="Harmattan"/>
                <a:ea typeface="+mn-ea"/>
                <a:cs typeface="Harmattan"/>
              </a:rPr>
              <a:t>بالسلامة وأتلافى المخاطر؟ </a:t>
            </a:r>
            <a:endParaRPr kumimoji="0" lang="ar-SA" sz="4800" b="0" i="0" u="none" strike="noStrike" kern="1200" cap="none" spc="0" normalizeH="0" baseline="0" noProof="0" dirty="0">
              <a:ln>
                <a:noFill/>
              </a:ln>
              <a:solidFill>
                <a:srgbClr val="C83D3D"/>
              </a:solidFill>
              <a:effectLst/>
              <a:uLnTx/>
              <a:uFillTx/>
              <a:latin typeface="Harmattan"/>
              <a:ea typeface="+mn-ea"/>
              <a:cs typeface="Harmattan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24F390-35FE-4063-F39C-F95CF6C9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94" y="3557838"/>
            <a:ext cx="1572388" cy="3188343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AF56396-2445-DEAA-6531-0C99BB250D5C}"/>
              </a:ext>
            </a:extLst>
          </p:cNvPr>
          <p:cNvSpPr txBox="1"/>
          <p:nvPr/>
        </p:nvSpPr>
        <p:spPr>
          <a:xfrm>
            <a:off x="3990312" y="2151924"/>
            <a:ext cx="2611212" cy="5216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أسعى لاكتساب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790931A-30B3-4F59-3E7F-E6838661C4A1}"/>
              </a:ext>
            </a:extLst>
          </p:cNvPr>
          <p:cNvSpPr txBox="1"/>
          <p:nvPr/>
        </p:nvSpPr>
        <p:spPr>
          <a:xfrm>
            <a:off x="4172533" y="6818415"/>
            <a:ext cx="1656437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C83D3D"/>
                </a:solidFill>
                <a:effectLst/>
                <a:uLnTx/>
                <a:uFillTx/>
              </a:rPr>
              <a:t>المعارف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DDF46DD-86BC-393D-5D1F-AF4B12BB8176}"/>
              </a:ext>
            </a:extLst>
          </p:cNvPr>
          <p:cNvSpPr txBox="1"/>
          <p:nvPr/>
        </p:nvSpPr>
        <p:spPr>
          <a:xfrm>
            <a:off x="4172533" y="6198713"/>
            <a:ext cx="1656437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F2C53C"/>
                </a:solidFill>
                <a:effectLst/>
                <a:uLnTx/>
                <a:uFillTx/>
              </a:rPr>
              <a:t>المهارات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2CE3E7E-9C84-1D86-AF64-9B6D329C1B39}"/>
              </a:ext>
            </a:extLst>
          </p:cNvPr>
          <p:cNvSpPr txBox="1"/>
          <p:nvPr/>
        </p:nvSpPr>
        <p:spPr>
          <a:xfrm>
            <a:off x="4172533" y="5590937"/>
            <a:ext cx="1656437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</a:rPr>
              <a:t>الاتجاهات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00256167-EF2E-F1F2-5CD7-C33AFB3D34F6}"/>
              </a:ext>
            </a:extLst>
          </p:cNvPr>
          <p:cNvGrpSpPr/>
          <p:nvPr/>
        </p:nvGrpSpPr>
        <p:grpSpPr>
          <a:xfrm>
            <a:off x="5876865" y="6297762"/>
            <a:ext cx="575399" cy="275879"/>
            <a:chOff x="5251563" y="1392627"/>
            <a:chExt cx="965650" cy="462988"/>
          </a:xfrm>
          <a:solidFill>
            <a:srgbClr val="C83D3D"/>
          </a:solidFill>
        </p:grpSpPr>
        <p:sp>
          <p:nvSpPr>
            <p:cNvPr id="21" name="سهم: بشكل رتبة عسكرية 20">
              <a:extLst>
                <a:ext uri="{FF2B5EF4-FFF2-40B4-BE49-F238E27FC236}">
                  <a16:creationId xmlns:a16="http://schemas.microsoft.com/office/drawing/2014/main" id="{2FA48662-7041-EF2E-A22D-09290BC2563A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2" name="سهم: بشكل رتبة عسكرية 21">
              <a:extLst>
                <a:ext uri="{FF2B5EF4-FFF2-40B4-BE49-F238E27FC236}">
                  <a16:creationId xmlns:a16="http://schemas.microsoft.com/office/drawing/2014/main" id="{652DAB8F-D917-BB59-0CCF-8B68458C17D6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018410DB-A723-A1EB-BD43-AFD204F042D7}"/>
              </a:ext>
            </a:extLst>
          </p:cNvPr>
          <p:cNvGrpSpPr/>
          <p:nvPr/>
        </p:nvGrpSpPr>
        <p:grpSpPr>
          <a:xfrm>
            <a:off x="5876865" y="6917464"/>
            <a:ext cx="575399" cy="275879"/>
            <a:chOff x="-3233063" y="4240910"/>
            <a:chExt cx="965650" cy="462988"/>
          </a:xfrm>
        </p:grpSpPr>
        <p:sp>
          <p:nvSpPr>
            <p:cNvPr id="23" name="سهم: بشكل رتبة عسكرية 22">
              <a:extLst>
                <a:ext uri="{FF2B5EF4-FFF2-40B4-BE49-F238E27FC236}">
                  <a16:creationId xmlns:a16="http://schemas.microsoft.com/office/drawing/2014/main" id="{A577E12F-FFC1-97C2-BAE9-01095C98C2A8}"/>
                </a:ext>
              </a:extLst>
            </p:cNvPr>
            <p:cNvSpPr/>
            <p:nvPr/>
          </p:nvSpPr>
          <p:spPr>
            <a:xfrm flipH="1">
              <a:off x="-2811423" y="4240910"/>
              <a:ext cx="544010" cy="462988"/>
            </a:xfrm>
            <a:prstGeom prst="chevron">
              <a:avLst/>
            </a:prstGeom>
            <a:solidFill>
              <a:srgbClr val="F2C5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4" name="سهم: بشكل رتبة عسكرية 23">
              <a:extLst>
                <a:ext uri="{FF2B5EF4-FFF2-40B4-BE49-F238E27FC236}">
                  <a16:creationId xmlns:a16="http://schemas.microsoft.com/office/drawing/2014/main" id="{B720B1D6-7FF3-8D5B-5E5D-5F97A25593C2}"/>
                </a:ext>
              </a:extLst>
            </p:cNvPr>
            <p:cNvSpPr/>
            <p:nvPr/>
          </p:nvSpPr>
          <p:spPr>
            <a:xfrm flipH="1">
              <a:off x="-3233063" y="4240910"/>
              <a:ext cx="544010" cy="462988"/>
            </a:xfrm>
            <a:prstGeom prst="chevron">
              <a:avLst/>
            </a:prstGeom>
            <a:solidFill>
              <a:srgbClr val="F2C5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6DF02C47-31C2-C5F8-2217-EA3CCE038497}"/>
              </a:ext>
            </a:extLst>
          </p:cNvPr>
          <p:cNvGrpSpPr/>
          <p:nvPr/>
        </p:nvGrpSpPr>
        <p:grpSpPr>
          <a:xfrm>
            <a:off x="5876865" y="5689986"/>
            <a:ext cx="575399" cy="275879"/>
            <a:chOff x="-3233063" y="6219570"/>
            <a:chExt cx="965650" cy="462988"/>
          </a:xfrm>
        </p:grpSpPr>
        <p:sp>
          <p:nvSpPr>
            <p:cNvPr id="25" name="سهم: بشكل رتبة عسكرية 24">
              <a:extLst>
                <a:ext uri="{FF2B5EF4-FFF2-40B4-BE49-F238E27FC236}">
                  <a16:creationId xmlns:a16="http://schemas.microsoft.com/office/drawing/2014/main" id="{C5E83505-343C-C94B-DEE9-629E82D59C70}"/>
                </a:ext>
              </a:extLst>
            </p:cNvPr>
            <p:cNvSpPr/>
            <p:nvPr/>
          </p:nvSpPr>
          <p:spPr>
            <a:xfrm flipH="1">
              <a:off x="-2811423" y="6219570"/>
              <a:ext cx="544010" cy="462988"/>
            </a:xfrm>
            <a:prstGeom prst="chevron">
              <a:avLst/>
            </a:prstGeom>
            <a:solidFill>
              <a:srgbClr val="6262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8" name="سهم: بشكل رتبة عسكرية 27">
              <a:extLst>
                <a:ext uri="{FF2B5EF4-FFF2-40B4-BE49-F238E27FC236}">
                  <a16:creationId xmlns:a16="http://schemas.microsoft.com/office/drawing/2014/main" id="{9E3CFDBF-A212-675D-452B-EF729D388410}"/>
                </a:ext>
              </a:extLst>
            </p:cNvPr>
            <p:cNvSpPr/>
            <p:nvPr/>
          </p:nvSpPr>
          <p:spPr>
            <a:xfrm flipH="1">
              <a:off x="-3233063" y="6219570"/>
              <a:ext cx="544010" cy="462988"/>
            </a:xfrm>
            <a:prstGeom prst="chevron">
              <a:avLst/>
            </a:prstGeom>
            <a:solidFill>
              <a:srgbClr val="6262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  <p:pic>
        <p:nvPicPr>
          <p:cNvPr id="29" name="رسم 28" descr="تحذير مع تعبئة خالصة">
            <a:extLst>
              <a:ext uri="{FF2B5EF4-FFF2-40B4-BE49-F238E27FC236}">
                <a16:creationId xmlns:a16="http://schemas.microsoft.com/office/drawing/2014/main" id="{7550B2A3-DCB8-B05C-FABD-313EFF8D0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6686" y="139207"/>
            <a:ext cx="1712246" cy="1712244"/>
          </a:xfrm>
          <a:prstGeom prst="rect">
            <a:avLst/>
          </a:prstGeom>
        </p:spPr>
      </p:pic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A23D72C7-8441-F434-FC71-40CD384CFC51}"/>
              </a:ext>
            </a:extLst>
          </p:cNvPr>
          <p:cNvGrpSpPr/>
          <p:nvPr/>
        </p:nvGrpSpPr>
        <p:grpSpPr>
          <a:xfrm>
            <a:off x="307124" y="2711825"/>
            <a:ext cx="2807070" cy="1151999"/>
            <a:chOff x="2924875" y="1818957"/>
            <a:chExt cx="6305330" cy="2587657"/>
          </a:xfrm>
        </p:grpSpPr>
        <p:grpSp>
          <p:nvGrpSpPr>
            <p:cNvPr id="41" name="رسم 75" descr="ناقل مدرسه">
              <a:extLst>
                <a:ext uri="{FF2B5EF4-FFF2-40B4-BE49-F238E27FC236}">
                  <a16:creationId xmlns:a16="http://schemas.microsoft.com/office/drawing/2014/main" id="{A1FA9D00-4FEB-67B2-B3B2-8568CC83DB31}"/>
                </a:ext>
              </a:extLst>
            </p:cNvPr>
            <p:cNvGrpSpPr/>
            <p:nvPr/>
          </p:nvGrpSpPr>
          <p:grpSpPr>
            <a:xfrm>
              <a:off x="2924875" y="2760660"/>
              <a:ext cx="479835" cy="356443"/>
              <a:chOff x="2924875" y="2760660"/>
              <a:chExt cx="479835" cy="356443"/>
            </a:xfrm>
          </p:grpSpPr>
          <p:sp>
            <p:nvSpPr>
              <p:cNvPr id="151" name="شكل حر: شكل 150">
                <a:extLst>
                  <a:ext uri="{FF2B5EF4-FFF2-40B4-BE49-F238E27FC236}">
                    <a16:creationId xmlns:a16="http://schemas.microsoft.com/office/drawing/2014/main" id="{A6FFAD66-A3C3-91BE-8482-A189EFC863FD}"/>
                  </a:ext>
                </a:extLst>
              </p:cNvPr>
              <p:cNvSpPr/>
              <p:nvPr/>
            </p:nvSpPr>
            <p:spPr>
              <a:xfrm>
                <a:off x="2924875" y="2760660"/>
                <a:ext cx="408065" cy="261589"/>
              </a:xfrm>
              <a:custGeom>
                <a:avLst/>
                <a:gdLst>
                  <a:gd name="connsiteX0" fmla="*/ 408065 w 408065"/>
                  <a:gd name="connsiteY0" fmla="*/ 130795 h 261589"/>
                  <a:gd name="connsiteX1" fmla="*/ 204033 w 408065"/>
                  <a:gd name="connsiteY1" fmla="*/ 261590 h 261589"/>
                  <a:gd name="connsiteX2" fmla="*/ 0 w 408065"/>
                  <a:gd name="connsiteY2" fmla="*/ 130795 h 261589"/>
                  <a:gd name="connsiteX3" fmla="*/ 204033 w 408065"/>
                  <a:gd name="connsiteY3" fmla="*/ 0 h 261589"/>
                  <a:gd name="connsiteX4" fmla="*/ 408065 w 408065"/>
                  <a:gd name="connsiteY4" fmla="*/ 130795 h 2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065" h="261589">
                    <a:moveTo>
                      <a:pt x="408065" y="130795"/>
                    </a:moveTo>
                    <a:cubicBezTo>
                      <a:pt x="408065" y="203031"/>
                      <a:pt x="316717" y="261590"/>
                      <a:pt x="204033" y="261590"/>
                    </a:cubicBezTo>
                    <a:cubicBezTo>
                      <a:pt x="91349" y="261590"/>
                      <a:pt x="0" y="203031"/>
                      <a:pt x="0" y="130795"/>
                    </a:cubicBezTo>
                    <a:cubicBezTo>
                      <a:pt x="0" y="58559"/>
                      <a:pt x="91349" y="0"/>
                      <a:pt x="204033" y="0"/>
                    </a:cubicBezTo>
                    <a:cubicBezTo>
                      <a:pt x="316717" y="0"/>
                      <a:pt x="408065" y="58559"/>
                      <a:pt x="408065" y="130795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52" name="شكل حر: شكل 151">
                <a:extLst>
                  <a:ext uri="{FF2B5EF4-FFF2-40B4-BE49-F238E27FC236}">
                    <a16:creationId xmlns:a16="http://schemas.microsoft.com/office/drawing/2014/main" id="{8D85AC33-D1F9-F730-957C-C5BA1B9EECD1}"/>
                  </a:ext>
                </a:extLst>
              </p:cNvPr>
              <p:cNvSpPr/>
              <p:nvPr/>
            </p:nvSpPr>
            <p:spPr>
              <a:xfrm rot="-3072144">
                <a:off x="3248294" y="2827642"/>
                <a:ext cx="28283" cy="342365"/>
              </a:xfrm>
              <a:custGeom>
                <a:avLst/>
                <a:gdLst>
                  <a:gd name="connsiteX0" fmla="*/ 0 w 28283"/>
                  <a:gd name="connsiteY0" fmla="*/ 0 h 342365"/>
                  <a:gd name="connsiteX1" fmla="*/ 28283 w 28283"/>
                  <a:gd name="connsiteY1" fmla="*/ 0 h 342365"/>
                  <a:gd name="connsiteX2" fmla="*/ 28283 w 28283"/>
                  <a:gd name="connsiteY2" fmla="*/ 342366 h 342365"/>
                  <a:gd name="connsiteX3" fmla="*/ 0 w 28283"/>
                  <a:gd name="connsiteY3" fmla="*/ 342366 h 34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3" h="342365">
                    <a:moveTo>
                      <a:pt x="0" y="0"/>
                    </a:moveTo>
                    <a:lnTo>
                      <a:pt x="28283" y="0"/>
                    </a:lnTo>
                    <a:lnTo>
                      <a:pt x="28283" y="342366"/>
                    </a:lnTo>
                    <a:lnTo>
                      <a:pt x="0" y="342366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5E385976-9FE7-140F-A5FC-1DEB559EBA93}"/>
                </a:ext>
              </a:extLst>
            </p:cNvPr>
            <p:cNvSpPr/>
            <p:nvPr/>
          </p:nvSpPr>
          <p:spPr>
            <a:xfrm rot="19677199">
              <a:off x="6470518" y="3464999"/>
              <a:ext cx="791855" cy="791855"/>
            </a:xfrm>
            <a:custGeom>
              <a:avLst/>
              <a:gdLst>
                <a:gd name="connsiteX0" fmla="*/ 791856 w 791855"/>
                <a:gd name="connsiteY0" fmla="*/ 395928 h 791855"/>
                <a:gd name="connsiteX1" fmla="*/ 395928 w 791855"/>
                <a:gd name="connsiteY1" fmla="*/ 791855 h 791855"/>
                <a:gd name="connsiteX2" fmla="*/ 0 w 791855"/>
                <a:gd name="connsiteY2" fmla="*/ 395928 h 791855"/>
                <a:gd name="connsiteX3" fmla="*/ 395928 w 791855"/>
                <a:gd name="connsiteY3" fmla="*/ 0 h 791855"/>
                <a:gd name="connsiteX4" fmla="*/ 791856 w 791855"/>
                <a:gd name="connsiteY4" fmla="*/ 395928 h 79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855" h="791855">
                  <a:moveTo>
                    <a:pt x="791856" y="395928"/>
                  </a:moveTo>
                  <a:cubicBezTo>
                    <a:pt x="791856" y="614592"/>
                    <a:pt x="614593" y="791855"/>
                    <a:pt x="395928" y="791855"/>
                  </a:cubicBezTo>
                  <a:cubicBezTo>
                    <a:pt x="177263" y="791855"/>
                    <a:pt x="0" y="614593"/>
                    <a:pt x="0" y="395928"/>
                  </a:cubicBezTo>
                  <a:cubicBezTo>
                    <a:pt x="0" y="177263"/>
                    <a:pt x="177263" y="0"/>
                    <a:pt x="395928" y="0"/>
                  </a:cubicBezTo>
                  <a:cubicBezTo>
                    <a:pt x="614592" y="0"/>
                    <a:pt x="791856" y="177263"/>
                    <a:pt x="791856" y="395928"/>
                  </a:cubicBez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67397FF8-F9DA-79DE-153E-65F5D5BAE0B7}"/>
                </a:ext>
              </a:extLst>
            </p:cNvPr>
            <p:cNvSpPr/>
            <p:nvPr/>
          </p:nvSpPr>
          <p:spPr>
            <a:xfrm rot="19677199">
              <a:off x="3566440" y="3464990"/>
              <a:ext cx="791855" cy="791855"/>
            </a:xfrm>
            <a:custGeom>
              <a:avLst/>
              <a:gdLst>
                <a:gd name="connsiteX0" fmla="*/ 791855 w 791855"/>
                <a:gd name="connsiteY0" fmla="*/ 395928 h 791855"/>
                <a:gd name="connsiteX1" fmla="*/ 395928 w 791855"/>
                <a:gd name="connsiteY1" fmla="*/ 791855 h 791855"/>
                <a:gd name="connsiteX2" fmla="*/ 0 w 791855"/>
                <a:gd name="connsiteY2" fmla="*/ 395928 h 791855"/>
                <a:gd name="connsiteX3" fmla="*/ 395928 w 791855"/>
                <a:gd name="connsiteY3" fmla="*/ 0 h 791855"/>
                <a:gd name="connsiteX4" fmla="*/ 791855 w 791855"/>
                <a:gd name="connsiteY4" fmla="*/ 395928 h 79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855" h="791855">
                  <a:moveTo>
                    <a:pt x="791855" y="395928"/>
                  </a:moveTo>
                  <a:cubicBezTo>
                    <a:pt x="791855" y="614592"/>
                    <a:pt x="614593" y="791855"/>
                    <a:pt x="395928" y="791855"/>
                  </a:cubicBezTo>
                  <a:cubicBezTo>
                    <a:pt x="177263" y="791855"/>
                    <a:pt x="0" y="614593"/>
                    <a:pt x="0" y="395928"/>
                  </a:cubicBezTo>
                  <a:cubicBezTo>
                    <a:pt x="0" y="177263"/>
                    <a:pt x="177263" y="0"/>
                    <a:pt x="395928" y="0"/>
                  </a:cubicBezTo>
                  <a:cubicBezTo>
                    <a:pt x="614593" y="0"/>
                    <a:pt x="791855" y="177263"/>
                    <a:pt x="791855" y="395928"/>
                  </a:cubicBez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38146FB0-C46A-DDEF-5FF1-E83816D700DB}"/>
                </a:ext>
              </a:extLst>
            </p:cNvPr>
            <p:cNvSpPr/>
            <p:nvPr/>
          </p:nvSpPr>
          <p:spPr>
            <a:xfrm>
              <a:off x="3189192" y="1818957"/>
              <a:ext cx="5904846" cy="2095683"/>
            </a:xfrm>
            <a:custGeom>
              <a:avLst/>
              <a:gdLst>
                <a:gd name="connsiteX0" fmla="*/ 5605645 w 5904846"/>
                <a:gd name="connsiteY0" fmla="*/ 0 h 2095683"/>
                <a:gd name="connsiteX1" fmla="*/ 1674511 w 5904846"/>
                <a:gd name="connsiteY1" fmla="*/ 0 h 2095683"/>
                <a:gd name="connsiteX2" fmla="*/ 1041782 w 5904846"/>
                <a:gd name="connsiteY2" fmla="*/ 872095 h 2095683"/>
                <a:gd name="connsiteX3" fmla="*/ 120295 w 5904846"/>
                <a:gd name="connsiteY3" fmla="*/ 1311650 h 2095683"/>
                <a:gd name="connsiteX4" fmla="*/ 44 w 5904846"/>
                <a:gd name="connsiteY4" fmla="*/ 1507153 h 2095683"/>
                <a:gd name="connsiteX5" fmla="*/ 3245 w 5904846"/>
                <a:gd name="connsiteY5" fmla="*/ 1664144 h 2095683"/>
                <a:gd name="connsiteX6" fmla="*/ 3109 w 5904846"/>
                <a:gd name="connsiteY6" fmla="*/ 1793081 h 2095683"/>
                <a:gd name="connsiteX7" fmla="*/ 1200251 w 5904846"/>
                <a:gd name="connsiteY7" fmla="*/ 2095683 h 2095683"/>
                <a:gd name="connsiteX8" fmla="*/ 5904847 w 5904846"/>
                <a:gd name="connsiteY8" fmla="*/ 2085975 h 2095683"/>
                <a:gd name="connsiteX9" fmla="*/ 5904847 w 5904846"/>
                <a:gd name="connsiteY9" fmla="*/ 334828 h 2095683"/>
                <a:gd name="connsiteX10" fmla="*/ 5605645 w 5904846"/>
                <a:gd name="connsiteY10" fmla="*/ 0 h 20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4846" h="2095683">
                  <a:moveTo>
                    <a:pt x="5605645" y="0"/>
                  </a:moveTo>
                  <a:lnTo>
                    <a:pt x="1674511" y="0"/>
                  </a:lnTo>
                  <a:lnTo>
                    <a:pt x="1041782" y="872095"/>
                  </a:lnTo>
                  <a:lnTo>
                    <a:pt x="120295" y="1311650"/>
                  </a:lnTo>
                  <a:cubicBezTo>
                    <a:pt x="45364" y="1347619"/>
                    <a:pt x="-1649" y="1424049"/>
                    <a:pt x="44" y="1507153"/>
                  </a:cubicBezTo>
                  <a:lnTo>
                    <a:pt x="3245" y="1664144"/>
                  </a:lnTo>
                  <a:lnTo>
                    <a:pt x="3109" y="1793081"/>
                  </a:lnTo>
                  <a:lnTo>
                    <a:pt x="1200251" y="2095683"/>
                  </a:lnTo>
                  <a:lnTo>
                    <a:pt x="5904847" y="2085975"/>
                  </a:lnTo>
                  <a:lnTo>
                    <a:pt x="5904847" y="334828"/>
                  </a:lnTo>
                  <a:cubicBezTo>
                    <a:pt x="5904847" y="158398"/>
                    <a:pt x="5782074" y="129"/>
                    <a:pt x="5605645" y="0"/>
                  </a:cubicBez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45" name="رسم 75" descr="ناقل مدرسه">
              <a:extLst>
                <a:ext uri="{FF2B5EF4-FFF2-40B4-BE49-F238E27FC236}">
                  <a16:creationId xmlns:a16="http://schemas.microsoft.com/office/drawing/2014/main" id="{326829FD-1732-453C-E2E6-5CF08CAAE4D0}"/>
                </a:ext>
              </a:extLst>
            </p:cNvPr>
            <p:cNvGrpSpPr/>
            <p:nvPr/>
          </p:nvGrpSpPr>
          <p:grpSpPr>
            <a:xfrm>
              <a:off x="5694114" y="2980395"/>
              <a:ext cx="3400603" cy="408072"/>
              <a:chOff x="5694114" y="2980395"/>
              <a:chExt cx="3400603" cy="408072"/>
            </a:xfrm>
            <a:solidFill>
              <a:srgbClr val="2F2F2F"/>
            </a:solidFill>
          </p:grpSpPr>
          <p:sp>
            <p:nvSpPr>
              <p:cNvPr id="148" name="شكل حر: شكل 147">
                <a:extLst>
                  <a:ext uri="{FF2B5EF4-FFF2-40B4-BE49-F238E27FC236}">
                    <a16:creationId xmlns:a16="http://schemas.microsoft.com/office/drawing/2014/main" id="{71316331-FF6F-D2D2-3CCA-84295AA0D547}"/>
                  </a:ext>
                </a:extLst>
              </p:cNvPr>
              <p:cNvSpPr/>
              <p:nvPr/>
            </p:nvSpPr>
            <p:spPr>
              <a:xfrm>
                <a:off x="5694114" y="2980395"/>
                <a:ext cx="3400603" cy="73244"/>
              </a:xfrm>
              <a:custGeom>
                <a:avLst/>
                <a:gdLst>
                  <a:gd name="connsiteX0" fmla="*/ 0 w 3400603"/>
                  <a:gd name="connsiteY0" fmla="*/ 0 h 73244"/>
                  <a:gd name="connsiteX1" fmla="*/ 3400604 w 3400603"/>
                  <a:gd name="connsiteY1" fmla="*/ 0 h 73244"/>
                  <a:gd name="connsiteX2" fmla="*/ 3400604 w 3400603"/>
                  <a:gd name="connsiteY2" fmla="*/ 73245 h 73244"/>
                  <a:gd name="connsiteX3" fmla="*/ 0 w 3400603"/>
                  <a:gd name="connsiteY3" fmla="*/ 73245 h 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0603" h="73244">
                    <a:moveTo>
                      <a:pt x="0" y="0"/>
                    </a:moveTo>
                    <a:lnTo>
                      <a:pt x="3400604" y="0"/>
                    </a:lnTo>
                    <a:lnTo>
                      <a:pt x="3400604" y="73245"/>
                    </a:lnTo>
                    <a:lnTo>
                      <a:pt x="0" y="7324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9" name="شكل حر: شكل 148">
                <a:extLst>
                  <a:ext uri="{FF2B5EF4-FFF2-40B4-BE49-F238E27FC236}">
                    <a16:creationId xmlns:a16="http://schemas.microsoft.com/office/drawing/2014/main" id="{A87FBC1C-680A-13EE-CBE8-63ED9620CD97}"/>
                  </a:ext>
                </a:extLst>
              </p:cNvPr>
              <p:cNvSpPr/>
              <p:nvPr/>
            </p:nvSpPr>
            <p:spPr>
              <a:xfrm>
                <a:off x="5694114" y="3147809"/>
                <a:ext cx="3400603" cy="73244"/>
              </a:xfrm>
              <a:custGeom>
                <a:avLst/>
                <a:gdLst>
                  <a:gd name="connsiteX0" fmla="*/ 0 w 3400603"/>
                  <a:gd name="connsiteY0" fmla="*/ 0 h 73244"/>
                  <a:gd name="connsiteX1" fmla="*/ 3400604 w 3400603"/>
                  <a:gd name="connsiteY1" fmla="*/ 0 h 73244"/>
                  <a:gd name="connsiteX2" fmla="*/ 3400604 w 3400603"/>
                  <a:gd name="connsiteY2" fmla="*/ 73245 h 73244"/>
                  <a:gd name="connsiteX3" fmla="*/ 0 w 3400603"/>
                  <a:gd name="connsiteY3" fmla="*/ 73245 h 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0603" h="73244">
                    <a:moveTo>
                      <a:pt x="0" y="0"/>
                    </a:moveTo>
                    <a:lnTo>
                      <a:pt x="3400604" y="0"/>
                    </a:lnTo>
                    <a:lnTo>
                      <a:pt x="3400604" y="73245"/>
                    </a:lnTo>
                    <a:lnTo>
                      <a:pt x="0" y="7324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50" name="شكل حر: شكل 149">
                <a:extLst>
                  <a:ext uri="{FF2B5EF4-FFF2-40B4-BE49-F238E27FC236}">
                    <a16:creationId xmlns:a16="http://schemas.microsoft.com/office/drawing/2014/main" id="{0E48267D-9539-87AD-10C2-3F4A48BCCA77}"/>
                  </a:ext>
                </a:extLst>
              </p:cNvPr>
              <p:cNvSpPr/>
              <p:nvPr/>
            </p:nvSpPr>
            <p:spPr>
              <a:xfrm>
                <a:off x="5694114" y="3315223"/>
                <a:ext cx="3400603" cy="73244"/>
              </a:xfrm>
              <a:custGeom>
                <a:avLst/>
                <a:gdLst>
                  <a:gd name="connsiteX0" fmla="*/ 0 w 3400603"/>
                  <a:gd name="connsiteY0" fmla="*/ 0 h 73244"/>
                  <a:gd name="connsiteX1" fmla="*/ 3400604 w 3400603"/>
                  <a:gd name="connsiteY1" fmla="*/ 0 h 73244"/>
                  <a:gd name="connsiteX2" fmla="*/ 3400604 w 3400603"/>
                  <a:gd name="connsiteY2" fmla="*/ 73245 h 73244"/>
                  <a:gd name="connsiteX3" fmla="*/ 0 w 3400603"/>
                  <a:gd name="connsiteY3" fmla="*/ 73245 h 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0603" h="73244">
                    <a:moveTo>
                      <a:pt x="0" y="0"/>
                    </a:moveTo>
                    <a:lnTo>
                      <a:pt x="3400604" y="0"/>
                    </a:lnTo>
                    <a:lnTo>
                      <a:pt x="3400604" y="73245"/>
                    </a:lnTo>
                    <a:lnTo>
                      <a:pt x="0" y="7324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46" name="رسم 75" descr="ناقل مدرسه">
              <a:extLst>
                <a:ext uri="{FF2B5EF4-FFF2-40B4-BE49-F238E27FC236}">
                  <a16:creationId xmlns:a16="http://schemas.microsoft.com/office/drawing/2014/main" id="{3C7B1DA1-80AC-2114-B983-B58ED53FA9A2}"/>
                </a:ext>
              </a:extLst>
            </p:cNvPr>
            <p:cNvGrpSpPr/>
            <p:nvPr/>
          </p:nvGrpSpPr>
          <p:grpSpPr>
            <a:xfrm>
              <a:off x="5693435" y="2195640"/>
              <a:ext cx="3191334" cy="491782"/>
              <a:chOff x="5693435" y="2195640"/>
              <a:chExt cx="3191334" cy="491782"/>
            </a:xfrm>
          </p:grpSpPr>
          <p:sp>
            <p:nvSpPr>
              <p:cNvPr id="135" name="شكل حر: شكل 134">
                <a:extLst>
                  <a:ext uri="{FF2B5EF4-FFF2-40B4-BE49-F238E27FC236}">
                    <a16:creationId xmlns:a16="http://schemas.microsoft.com/office/drawing/2014/main" id="{DFF51657-E7FF-71C4-D306-F9EFBC090CE0}"/>
                  </a:ext>
                </a:extLst>
              </p:cNvPr>
              <p:cNvSpPr/>
              <p:nvPr/>
            </p:nvSpPr>
            <p:spPr>
              <a:xfrm>
                <a:off x="5693435" y="2195640"/>
                <a:ext cx="418537" cy="491775"/>
              </a:xfrm>
              <a:custGeom>
                <a:avLst/>
                <a:gdLst>
                  <a:gd name="connsiteX0" fmla="*/ 0 w 418537"/>
                  <a:gd name="connsiteY0" fmla="*/ 219727 h 491775"/>
                  <a:gd name="connsiteX1" fmla="*/ 0 w 418537"/>
                  <a:gd name="connsiteY1" fmla="*/ 0 h 491775"/>
                  <a:gd name="connsiteX2" fmla="*/ 418538 w 418537"/>
                  <a:gd name="connsiteY2" fmla="*/ 0 h 491775"/>
                  <a:gd name="connsiteX3" fmla="*/ 418538 w 418537"/>
                  <a:gd name="connsiteY3" fmla="*/ 491776 h 491775"/>
                  <a:gd name="connsiteX4" fmla="*/ 334828 w 418537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7" h="491775">
                    <a:moveTo>
                      <a:pt x="0" y="219727"/>
                    </a:moveTo>
                    <a:lnTo>
                      <a:pt x="0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B5ADE92D-E81D-E689-B7E8-7CDB9E1F4BE1}"/>
                  </a:ext>
                </a:extLst>
              </p:cNvPr>
              <p:cNvSpPr/>
              <p:nvPr/>
            </p:nvSpPr>
            <p:spPr>
              <a:xfrm>
                <a:off x="5693435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8" name="شكل حر: شكل 137">
                <a:extLst>
                  <a:ext uri="{FF2B5EF4-FFF2-40B4-BE49-F238E27FC236}">
                    <a16:creationId xmlns:a16="http://schemas.microsoft.com/office/drawing/2014/main" id="{CC32A3F6-A14E-7622-E104-2FD15202E229}"/>
                  </a:ext>
                </a:extLst>
              </p:cNvPr>
              <p:cNvSpPr/>
              <p:nvPr/>
            </p:nvSpPr>
            <p:spPr>
              <a:xfrm>
                <a:off x="6247997" y="2195640"/>
                <a:ext cx="418530" cy="491775"/>
              </a:xfrm>
              <a:custGeom>
                <a:avLst/>
                <a:gdLst>
                  <a:gd name="connsiteX0" fmla="*/ 0 w 418530"/>
                  <a:gd name="connsiteY0" fmla="*/ 219727 h 491775"/>
                  <a:gd name="connsiteX1" fmla="*/ 0 w 418530"/>
                  <a:gd name="connsiteY1" fmla="*/ 0 h 491775"/>
                  <a:gd name="connsiteX2" fmla="*/ 418531 w 418530"/>
                  <a:gd name="connsiteY2" fmla="*/ 0 h 491775"/>
                  <a:gd name="connsiteX3" fmla="*/ 418531 w 418530"/>
                  <a:gd name="connsiteY3" fmla="*/ 491776 h 491775"/>
                  <a:gd name="connsiteX4" fmla="*/ 334827 w 418530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0" h="491775">
                    <a:moveTo>
                      <a:pt x="0" y="219727"/>
                    </a:moveTo>
                    <a:lnTo>
                      <a:pt x="0" y="0"/>
                    </a:lnTo>
                    <a:lnTo>
                      <a:pt x="418531" y="0"/>
                    </a:lnTo>
                    <a:lnTo>
                      <a:pt x="418531" y="491776"/>
                    </a:lnTo>
                    <a:lnTo>
                      <a:pt x="334827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9" name="شكل حر: شكل 138">
                <a:extLst>
                  <a:ext uri="{FF2B5EF4-FFF2-40B4-BE49-F238E27FC236}">
                    <a16:creationId xmlns:a16="http://schemas.microsoft.com/office/drawing/2014/main" id="{E3A79484-FDD5-CB90-FB51-8ED65E00793E}"/>
                  </a:ext>
                </a:extLst>
              </p:cNvPr>
              <p:cNvSpPr/>
              <p:nvPr/>
            </p:nvSpPr>
            <p:spPr>
              <a:xfrm>
                <a:off x="6247997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0" name="شكل حر: شكل 139">
                <a:extLst>
                  <a:ext uri="{FF2B5EF4-FFF2-40B4-BE49-F238E27FC236}">
                    <a16:creationId xmlns:a16="http://schemas.microsoft.com/office/drawing/2014/main" id="{6E659DCE-782C-5CBB-127E-2994AA373B79}"/>
                  </a:ext>
                </a:extLst>
              </p:cNvPr>
              <p:cNvSpPr/>
              <p:nvPr/>
            </p:nvSpPr>
            <p:spPr>
              <a:xfrm>
                <a:off x="6802552" y="2195640"/>
                <a:ext cx="418537" cy="491775"/>
              </a:xfrm>
              <a:custGeom>
                <a:avLst/>
                <a:gdLst>
                  <a:gd name="connsiteX0" fmla="*/ 0 w 418537"/>
                  <a:gd name="connsiteY0" fmla="*/ 219727 h 491775"/>
                  <a:gd name="connsiteX1" fmla="*/ 879 w 418537"/>
                  <a:gd name="connsiteY1" fmla="*/ 0 h 491775"/>
                  <a:gd name="connsiteX2" fmla="*/ 418538 w 418537"/>
                  <a:gd name="connsiteY2" fmla="*/ 0 h 491775"/>
                  <a:gd name="connsiteX3" fmla="*/ 418538 w 418537"/>
                  <a:gd name="connsiteY3" fmla="*/ 491776 h 491775"/>
                  <a:gd name="connsiteX4" fmla="*/ 334828 w 418537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7" h="491775">
                    <a:moveTo>
                      <a:pt x="0" y="219727"/>
                    </a:moveTo>
                    <a:lnTo>
                      <a:pt x="879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1" name="شكل حر: شكل 140">
                <a:extLst>
                  <a:ext uri="{FF2B5EF4-FFF2-40B4-BE49-F238E27FC236}">
                    <a16:creationId xmlns:a16="http://schemas.microsoft.com/office/drawing/2014/main" id="{2632F9AA-F4A3-4939-2736-4B20BE0E76BC}"/>
                  </a:ext>
                </a:extLst>
              </p:cNvPr>
              <p:cNvSpPr/>
              <p:nvPr/>
            </p:nvSpPr>
            <p:spPr>
              <a:xfrm>
                <a:off x="6802552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2" name="شكل حر: شكل 141">
                <a:extLst>
                  <a:ext uri="{FF2B5EF4-FFF2-40B4-BE49-F238E27FC236}">
                    <a16:creationId xmlns:a16="http://schemas.microsoft.com/office/drawing/2014/main" id="{FF21AEC3-239F-F6EC-AC58-D81157039232}"/>
                  </a:ext>
                </a:extLst>
              </p:cNvPr>
              <p:cNvSpPr/>
              <p:nvPr/>
            </p:nvSpPr>
            <p:spPr>
              <a:xfrm>
                <a:off x="7357114" y="2195640"/>
                <a:ext cx="418538" cy="491775"/>
              </a:xfrm>
              <a:custGeom>
                <a:avLst/>
                <a:gdLst>
                  <a:gd name="connsiteX0" fmla="*/ 0 w 418538"/>
                  <a:gd name="connsiteY0" fmla="*/ 219727 h 491775"/>
                  <a:gd name="connsiteX1" fmla="*/ 872 w 418538"/>
                  <a:gd name="connsiteY1" fmla="*/ 0 h 491775"/>
                  <a:gd name="connsiteX2" fmla="*/ 418538 w 418538"/>
                  <a:gd name="connsiteY2" fmla="*/ 0 h 491775"/>
                  <a:gd name="connsiteX3" fmla="*/ 418538 w 418538"/>
                  <a:gd name="connsiteY3" fmla="*/ 491776 h 491775"/>
                  <a:gd name="connsiteX4" fmla="*/ 334828 w 418538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8" h="491775">
                    <a:moveTo>
                      <a:pt x="0" y="219727"/>
                    </a:moveTo>
                    <a:lnTo>
                      <a:pt x="872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3" name="شكل حر: شكل 142">
                <a:extLst>
                  <a:ext uri="{FF2B5EF4-FFF2-40B4-BE49-F238E27FC236}">
                    <a16:creationId xmlns:a16="http://schemas.microsoft.com/office/drawing/2014/main" id="{1DE6A903-27AF-4A69-5CD7-0CD58507D014}"/>
                  </a:ext>
                </a:extLst>
              </p:cNvPr>
              <p:cNvSpPr/>
              <p:nvPr/>
            </p:nvSpPr>
            <p:spPr>
              <a:xfrm>
                <a:off x="7357114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4" name="شكل حر: شكل 143">
                <a:extLst>
                  <a:ext uri="{FF2B5EF4-FFF2-40B4-BE49-F238E27FC236}">
                    <a16:creationId xmlns:a16="http://schemas.microsoft.com/office/drawing/2014/main" id="{9E8FA8A2-7226-3467-3BB1-D530BFD72873}"/>
                  </a:ext>
                </a:extLst>
              </p:cNvPr>
              <p:cNvSpPr/>
              <p:nvPr/>
            </p:nvSpPr>
            <p:spPr>
              <a:xfrm>
                <a:off x="7911677" y="2195640"/>
                <a:ext cx="418530" cy="491775"/>
              </a:xfrm>
              <a:custGeom>
                <a:avLst/>
                <a:gdLst>
                  <a:gd name="connsiteX0" fmla="*/ 0 w 418530"/>
                  <a:gd name="connsiteY0" fmla="*/ 219727 h 491775"/>
                  <a:gd name="connsiteX1" fmla="*/ 871 w 418530"/>
                  <a:gd name="connsiteY1" fmla="*/ 0 h 491775"/>
                  <a:gd name="connsiteX2" fmla="*/ 418531 w 418530"/>
                  <a:gd name="connsiteY2" fmla="*/ 0 h 491775"/>
                  <a:gd name="connsiteX3" fmla="*/ 418531 w 418530"/>
                  <a:gd name="connsiteY3" fmla="*/ 491776 h 491775"/>
                  <a:gd name="connsiteX4" fmla="*/ 334828 w 418530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0" h="491775">
                    <a:moveTo>
                      <a:pt x="0" y="219727"/>
                    </a:moveTo>
                    <a:lnTo>
                      <a:pt x="871" y="0"/>
                    </a:lnTo>
                    <a:lnTo>
                      <a:pt x="418531" y="0"/>
                    </a:lnTo>
                    <a:lnTo>
                      <a:pt x="418531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5" name="شكل حر: شكل 144">
                <a:extLst>
                  <a:ext uri="{FF2B5EF4-FFF2-40B4-BE49-F238E27FC236}">
                    <a16:creationId xmlns:a16="http://schemas.microsoft.com/office/drawing/2014/main" id="{C4D9D1D3-3764-D52B-AF23-8E32C0426710}"/>
                  </a:ext>
                </a:extLst>
              </p:cNvPr>
              <p:cNvSpPr/>
              <p:nvPr/>
            </p:nvSpPr>
            <p:spPr>
              <a:xfrm>
                <a:off x="7911676" y="2415374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6" name="شكل حر: شكل 145">
                <a:extLst>
                  <a:ext uri="{FF2B5EF4-FFF2-40B4-BE49-F238E27FC236}">
                    <a16:creationId xmlns:a16="http://schemas.microsoft.com/office/drawing/2014/main" id="{6BA84A17-4C66-691C-5EDD-019A8284F592}"/>
                  </a:ext>
                </a:extLst>
              </p:cNvPr>
              <p:cNvSpPr/>
              <p:nvPr/>
            </p:nvSpPr>
            <p:spPr>
              <a:xfrm>
                <a:off x="8466232" y="2195640"/>
                <a:ext cx="418538" cy="491775"/>
              </a:xfrm>
              <a:custGeom>
                <a:avLst/>
                <a:gdLst>
                  <a:gd name="connsiteX0" fmla="*/ 0 w 418538"/>
                  <a:gd name="connsiteY0" fmla="*/ 219735 h 491775"/>
                  <a:gd name="connsiteX1" fmla="*/ 879 w 418538"/>
                  <a:gd name="connsiteY1" fmla="*/ 0 h 491775"/>
                  <a:gd name="connsiteX2" fmla="*/ 418538 w 418538"/>
                  <a:gd name="connsiteY2" fmla="*/ 0 h 491775"/>
                  <a:gd name="connsiteX3" fmla="*/ 418538 w 418538"/>
                  <a:gd name="connsiteY3" fmla="*/ 491776 h 491775"/>
                  <a:gd name="connsiteX4" fmla="*/ 334828 w 418538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8" h="491775">
                    <a:moveTo>
                      <a:pt x="0" y="219735"/>
                    </a:moveTo>
                    <a:lnTo>
                      <a:pt x="879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7" name="شكل حر: شكل 146">
                <a:extLst>
                  <a:ext uri="{FF2B5EF4-FFF2-40B4-BE49-F238E27FC236}">
                    <a16:creationId xmlns:a16="http://schemas.microsoft.com/office/drawing/2014/main" id="{B39284F5-C303-7994-F876-A1C701C9ECC9}"/>
                  </a:ext>
                </a:extLst>
              </p:cNvPr>
              <p:cNvSpPr/>
              <p:nvPr/>
            </p:nvSpPr>
            <p:spPr>
              <a:xfrm>
                <a:off x="8466231" y="2415374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6A242E71-368F-B7AB-577B-8F619CCD8350}"/>
                </a:ext>
              </a:extLst>
            </p:cNvPr>
            <p:cNvSpPr/>
            <p:nvPr/>
          </p:nvSpPr>
          <p:spPr>
            <a:xfrm>
              <a:off x="8884505" y="3754685"/>
              <a:ext cx="345700" cy="177879"/>
            </a:xfrm>
            <a:custGeom>
              <a:avLst/>
              <a:gdLst>
                <a:gd name="connsiteX0" fmla="*/ 0 w 345700"/>
                <a:gd name="connsiteY0" fmla="*/ 0 h 177879"/>
                <a:gd name="connsiteX1" fmla="*/ 345700 w 345700"/>
                <a:gd name="connsiteY1" fmla="*/ 0 h 177879"/>
                <a:gd name="connsiteX2" fmla="*/ 345700 w 345700"/>
                <a:gd name="connsiteY2" fmla="*/ 177880 h 177879"/>
                <a:gd name="connsiteX3" fmla="*/ 0 w 345700"/>
                <a:gd name="connsiteY3" fmla="*/ 177880 h 1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700" h="177879">
                  <a:moveTo>
                    <a:pt x="0" y="0"/>
                  </a:moveTo>
                  <a:lnTo>
                    <a:pt x="345700" y="0"/>
                  </a:lnTo>
                  <a:lnTo>
                    <a:pt x="345700" y="177880"/>
                  </a:lnTo>
                  <a:lnTo>
                    <a:pt x="0" y="177880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48" name="رسم 75" descr="ناقل مدرسه">
              <a:extLst>
                <a:ext uri="{FF2B5EF4-FFF2-40B4-BE49-F238E27FC236}">
                  <a16:creationId xmlns:a16="http://schemas.microsoft.com/office/drawing/2014/main" id="{205E5C7F-DE6B-DD70-6AFF-F3F2B39F15E8}"/>
                </a:ext>
              </a:extLst>
            </p:cNvPr>
            <p:cNvGrpSpPr/>
            <p:nvPr/>
          </p:nvGrpSpPr>
          <p:grpSpPr>
            <a:xfrm>
              <a:off x="7303502" y="3315259"/>
              <a:ext cx="1091355" cy="1091355"/>
              <a:chOff x="7303502" y="3315259"/>
              <a:chExt cx="1091355" cy="1091355"/>
            </a:xfrm>
          </p:grpSpPr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D3166814-375D-0F60-3FE9-00C8F02F00C9}"/>
                  </a:ext>
                </a:extLst>
              </p:cNvPr>
              <p:cNvSpPr/>
              <p:nvPr/>
            </p:nvSpPr>
            <p:spPr>
              <a:xfrm rot="-1922801">
                <a:off x="7453253" y="3465009"/>
                <a:ext cx="791855" cy="791855"/>
              </a:xfrm>
              <a:custGeom>
                <a:avLst/>
                <a:gdLst>
                  <a:gd name="connsiteX0" fmla="*/ 791856 w 791855"/>
                  <a:gd name="connsiteY0" fmla="*/ 395928 h 791855"/>
                  <a:gd name="connsiteX1" fmla="*/ 395928 w 791855"/>
                  <a:gd name="connsiteY1" fmla="*/ 791855 h 791855"/>
                  <a:gd name="connsiteX2" fmla="*/ 0 w 791855"/>
                  <a:gd name="connsiteY2" fmla="*/ 395928 h 791855"/>
                  <a:gd name="connsiteX3" fmla="*/ 395928 w 791855"/>
                  <a:gd name="connsiteY3" fmla="*/ 0 h 791855"/>
                  <a:gd name="connsiteX4" fmla="*/ 791856 w 791855"/>
                  <a:gd name="connsiteY4" fmla="*/ 395928 h 79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855" h="791855">
                    <a:moveTo>
                      <a:pt x="791856" y="395928"/>
                    </a:moveTo>
                    <a:cubicBezTo>
                      <a:pt x="791856" y="614592"/>
                      <a:pt x="614593" y="791855"/>
                      <a:pt x="395928" y="791855"/>
                    </a:cubicBezTo>
                    <a:cubicBezTo>
                      <a:pt x="177263" y="791855"/>
                      <a:pt x="0" y="614593"/>
                      <a:pt x="0" y="395928"/>
                    </a:cubicBezTo>
                    <a:cubicBezTo>
                      <a:pt x="0" y="177263"/>
                      <a:pt x="177263" y="0"/>
                      <a:pt x="395928" y="0"/>
                    </a:cubicBezTo>
                    <a:cubicBezTo>
                      <a:pt x="614592" y="0"/>
                      <a:pt x="791856" y="177263"/>
                      <a:pt x="791856" y="395928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D0A2BADF-5337-34C8-5732-D2619932DACF}"/>
                  </a:ext>
                </a:extLst>
              </p:cNvPr>
              <p:cNvSpPr/>
              <p:nvPr/>
            </p:nvSpPr>
            <p:spPr>
              <a:xfrm rot="-1922801">
                <a:off x="7710609" y="3722365"/>
                <a:ext cx="277143" cy="277143"/>
              </a:xfrm>
              <a:custGeom>
                <a:avLst/>
                <a:gdLst>
                  <a:gd name="connsiteX0" fmla="*/ 277144 w 277143"/>
                  <a:gd name="connsiteY0" fmla="*/ 138572 h 277143"/>
                  <a:gd name="connsiteX1" fmla="*/ 138572 w 277143"/>
                  <a:gd name="connsiteY1" fmla="*/ 277144 h 277143"/>
                  <a:gd name="connsiteX2" fmla="*/ 0 w 277143"/>
                  <a:gd name="connsiteY2" fmla="*/ 138572 h 277143"/>
                  <a:gd name="connsiteX3" fmla="*/ 138572 w 277143"/>
                  <a:gd name="connsiteY3" fmla="*/ 0 h 277143"/>
                  <a:gd name="connsiteX4" fmla="*/ 277144 w 277143"/>
                  <a:gd name="connsiteY4" fmla="*/ 138572 h 2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143" h="277143">
                    <a:moveTo>
                      <a:pt x="277144" y="138572"/>
                    </a:moveTo>
                    <a:cubicBezTo>
                      <a:pt x="277144" y="215103"/>
                      <a:pt x="215103" y="277144"/>
                      <a:pt x="138572" y="277144"/>
                    </a:cubicBezTo>
                    <a:cubicBezTo>
                      <a:pt x="62041" y="277144"/>
                      <a:pt x="0" y="215103"/>
                      <a:pt x="0" y="138572"/>
                    </a:cubicBezTo>
                    <a:cubicBezTo>
                      <a:pt x="0" y="62041"/>
                      <a:pt x="62040" y="0"/>
                      <a:pt x="138572" y="0"/>
                    </a:cubicBezTo>
                    <a:cubicBezTo>
                      <a:pt x="215103" y="0"/>
                      <a:pt x="277144" y="62040"/>
                      <a:pt x="277144" y="1385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EC481F06-B4C1-54BC-9139-97EEE934CDA9}"/>
                </a:ext>
              </a:extLst>
            </p:cNvPr>
            <p:cNvSpPr/>
            <p:nvPr/>
          </p:nvSpPr>
          <p:spPr>
            <a:xfrm>
              <a:off x="5031759" y="2956006"/>
              <a:ext cx="569242" cy="492983"/>
            </a:xfrm>
            <a:custGeom>
              <a:avLst/>
              <a:gdLst>
                <a:gd name="connsiteX0" fmla="*/ 426932 w 569242"/>
                <a:gd name="connsiteY0" fmla="*/ 492983 h 492983"/>
                <a:gd name="connsiteX1" fmla="*/ 142311 w 569242"/>
                <a:gd name="connsiteY1" fmla="*/ 492983 h 492983"/>
                <a:gd name="connsiteX2" fmla="*/ 0 w 569242"/>
                <a:gd name="connsiteY2" fmla="*/ 246488 h 492983"/>
                <a:gd name="connsiteX3" fmla="*/ 142311 w 569242"/>
                <a:gd name="connsiteY3" fmla="*/ 0 h 492983"/>
                <a:gd name="connsiteX4" fmla="*/ 426932 w 569242"/>
                <a:gd name="connsiteY4" fmla="*/ 0 h 492983"/>
                <a:gd name="connsiteX5" fmla="*/ 569243 w 569242"/>
                <a:gd name="connsiteY5" fmla="*/ 246495 h 492983"/>
                <a:gd name="connsiteX6" fmla="*/ 426932 w 569242"/>
                <a:gd name="connsiteY6" fmla="*/ 492983 h 492983"/>
                <a:gd name="connsiteX7" fmla="*/ 158634 w 569242"/>
                <a:gd name="connsiteY7" fmla="*/ 464701 h 492983"/>
                <a:gd name="connsiteX8" fmla="*/ 410601 w 569242"/>
                <a:gd name="connsiteY8" fmla="*/ 464701 h 492983"/>
                <a:gd name="connsiteX9" fmla="*/ 536589 w 569242"/>
                <a:gd name="connsiteY9" fmla="*/ 246488 h 492983"/>
                <a:gd name="connsiteX10" fmla="*/ 410608 w 569242"/>
                <a:gd name="connsiteY10" fmla="*/ 28275 h 492983"/>
                <a:gd name="connsiteX11" fmla="*/ 158641 w 569242"/>
                <a:gd name="connsiteY11" fmla="*/ 28275 h 492983"/>
                <a:gd name="connsiteX12" fmla="*/ 32654 w 569242"/>
                <a:gd name="connsiteY12" fmla="*/ 246488 h 492983"/>
                <a:gd name="connsiteX13" fmla="*/ 158634 w 569242"/>
                <a:gd name="connsiteY13" fmla="*/ 464701 h 49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9242" h="492983">
                  <a:moveTo>
                    <a:pt x="426932" y="492983"/>
                  </a:moveTo>
                  <a:lnTo>
                    <a:pt x="142311" y="492983"/>
                  </a:lnTo>
                  <a:lnTo>
                    <a:pt x="0" y="246488"/>
                  </a:lnTo>
                  <a:lnTo>
                    <a:pt x="142311" y="0"/>
                  </a:lnTo>
                  <a:lnTo>
                    <a:pt x="426932" y="0"/>
                  </a:lnTo>
                  <a:lnTo>
                    <a:pt x="569243" y="246495"/>
                  </a:lnTo>
                  <a:lnTo>
                    <a:pt x="426932" y="492983"/>
                  </a:lnTo>
                  <a:close/>
                  <a:moveTo>
                    <a:pt x="158634" y="464701"/>
                  </a:moveTo>
                  <a:lnTo>
                    <a:pt x="410601" y="464701"/>
                  </a:lnTo>
                  <a:lnTo>
                    <a:pt x="536589" y="246488"/>
                  </a:lnTo>
                  <a:lnTo>
                    <a:pt x="410608" y="28275"/>
                  </a:lnTo>
                  <a:lnTo>
                    <a:pt x="158641" y="28275"/>
                  </a:lnTo>
                  <a:lnTo>
                    <a:pt x="32654" y="246488"/>
                  </a:lnTo>
                  <a:lnTo>
                    <a:pt x="158634" y="464701"/>
                  </a:ln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50" name="رسم 75" descr="ناقل مدرسه">
              <a:extLst>
                <a:ext uri="{FF2B5EF4-FFF2-40B4-BE49-F238E27FC236}">
                  <a16:creationId xmlns:a16="http://schemas.microsoft.com/office/drawing/2014/main" id="{2EA5D086-128C-B28C-6B7F-D69C101B4EFE}"/>
                </a:ext>
              </a:extLst>
            </p:cNvPr>
            <p:cNvGrpSpPr/>
            <p:nvPr/>
          </p:nvGrpSpPr>
          <p:grpSpPr>
            <a:xfrm>
              <a:off x="4442086" y="3315237"/>
              <a:ext cx="1091355" cy="1091355"/>
              <a:chOff x="4442086" y="3315237"/>
              <a:chExt cx="1091355" cy="1091355"/>
            </a:xfrm>
          </p:grpSpPr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B2F074ED-D183-F520-AEF3-5A7D7AE7C350}"/>
                  </a:ext>
                </a:extLst>
              </p:cNvPr>
              <p:cNvSpPr/>
              <p:nvPr/>
            </p:nvSpPr>
            <p:spPr>
              <a:xfrm rot="-1922801">
                <a:off x="4591836" y="3464987"/>
                <a:ext cx="791855" cy="791855"/>
              </a:xfrm>
              <a:custGeom>
                <a:avLst/>
                <a:gdLst>
                  <a:gd name="connsiteX0" fmla="*/ 791855 w 791855"/>
                  <a:gd name="connsiteY0" fmla="*/ 395928 h 791855"/>
                  <a:gd name="connsiteX1" fmla="*/ 395928 w 791855"/>
                  <a:gd name="connsiteY1" fmla="*/ 791855 h 791855"/>
                  <a:gd name="connsiteX2" fmla="*/ 0 w 791855"/>
                  <a:gd name="connsiteY2" fmla="*/ 395928 h 791855"/>
                  <a:gd name="connsiteX3" fmla="*/ 395928 w 791855"/>
                  <a:gd name="connsiteY3" fmla="*/ 0 h 791855"/>
                  <a:gd name="connsiteX4" fmla="*/ 791855 w 791855"/>
                  <a:gd name="connsiteY4" fmla="*/ 395928 h 79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855" h="791855">
                    <a:moveTo>
                      <a:pt x="791855" y="395928"/>
                    </a:moveTo>
                    <a:cubicBezTo>
                      <a:pt x="791855" y="614592"/>
                      <a:pt x="614592" y="791855"/>
                      <a:pt x="395928" y="791855"/>
                    </a:cubicBezTo>
                    <a:cubicBezTo>
                      <a:pt x="177263" y="791855"/>
                      <a:pt x="0" y="614593"/>
                      <a:pt x="0" y="395928"/>
                    </a:cubicBezTo>
                    <a:cubicBezTo>
                      <a:pt x="0" y="177263"/>
                      <a:pt x="177263" y="0"/>
                      <a:pt x="395928" y="0"/>
                    </a:cubicBezTo>
                    <a:cubicBezTo>
                      <a:pt x="614592" y="0"/>
                      <a:pt x="791855" y="177263"/>
                      <a:pt x="791855" y="395928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EBED222C-E2A4-81C3-B2FB-764496207BEB}"/>
                  </a:ext>
                </a:extLst>
              </p:cNvPr>
              <p:cNvSpPr/>
              <p:nvPr/>
            </p:nvSpPr>
            <p:spPr>
              <a:xfrm rot="-1922801">
                <a:off x="4849192" y="3722350"/>
                <a:ext cx="277143" cy="277143"/>
              </a:xfrm>
              <a:custGeom>
                <a:avLst/>
                <a:gdLst>
                  <a:gd name="connsiteX0" fmla="*/ 277144 w 277143"/>
                  <a:gd name="connsiteY0" fmla="*/ 138572 h 277143"/>
                  <a:gd name="connsiteX1" fmla="*/ 138572 w 277143"/>
                  <a:gd name="connsiteY1" fmla="*/ 277144 h 277143"/>
                  <a:gd name="connsiteX2" fmla="*/ 0 w 277143"/>
                  <a:gd name="connsiteY2" fmla="*/ 138572 h 277143"/>
                  <a:gd name="connsiteX3" fmla="*/ 138572 w 277143"/>
                  <a:gd name="connsiteY3" fmla="*/ 0 h 277143"/>
                  <a:gd name="connsiteX4" fmla="*/ 277144 w 277143"/>
                  <a:gd name="connsiteY4" fmla="*/ 138572 h 2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143" h="277143">
                    <a:moveTo>
                      <a:pt x="277144" y="138572"/>
                    </a:moveTo>
                    <a:cubicBezTo>
                      <a:pt x="277144" y="215103"/>
                      <a:pt x="215103" y="277144"/>
                      <a:pt x="138572" y="277144"/>
                    </a:cubicBezTo>
                    <a:cubicBezTo>
                      <a:pt x="62041" y="277144"/>
                      <a:pt x="0" y="215103"/>
                      <a:pt x="0" y="138572"/>
                    </a:cubicBezTo>
                    <a:cubicBezTo>
                      <a:pt x="0" y="62041"/>
                      <a:pt x="62041" y="0"/>
                      <a:pt x="138572" y="0"/>
                    </a:cubicBezTo>
                    <a:cubicBezTo>
                      <a:pt x="215103" y="0"/>
                      <a:pt x="277144" y="62040"/>
                      <a:pt x="277144" y="1385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51" name="رسم 75" descr="ناقل مدرسه">
              <a:extLst>
                <a:ext uri="{FF2B5EF4-FFF2-40B4-BE49-F238E27FC236}">
                  <a16:creationId xmlns:a16="http://schemas.microsoft.com/office/drawing/2014/main" id="{2AF1B439-EC9C-74F9-6E1C-449FABF53F03}"/>
                </a:ext>
              </a:extLst>
            </p:cNvPr>
            <p:cNvGrpSpPr/>
            <p:nvPr/>
          </p:nvGrpSpPr>
          <p:grpSpPr>
            <a:xfrm>
              <a:off x="3782875" y="2760660"/>
              <a:ext cx="783190" cy="685928"/>
              <a:chOff x="3782875" y="2760660"/>
              <a:chExt cx="783190" cy="685928"/>
            </a:xfrm>
          </p:grpSpPr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F287ACC4-34AF-BDF8-2AA6-7A165A9DDA03}"/>
                  </a:ext>
                </a:extLst>
              </p:cNvPr>
              <p:cNvSpPr/>
              <p:nvPr/>
            </p:nvSpPr>
            <p:spPr>
              <a:xfrm>
                <a:off x="3782875" y="2760660"/>
                <a:ext cx="408065" cy="261589"/>
              </a:xfrm>
              <a:custGeom>
                <a:avLst/>
                <a:gdLst>
                  <a:gd name="connsiteX0" fmla="*/ 408065 w 408065"/>
                  <a:gd name="connsiteY0" fmla="*/ 130795 h 261589"/>
                  <a:gd name="connsiteX1" fmla="*/ 204033 w 408065"/>
                  <a:gd name="connsiteY1" fmla="*/ 261590 h 261589"/>
                  <a:gd name="connsiteX2" fmla="*/ 0 w 408065"/>
                  <a:gd name="connsiteY2" fmla="*/ 130795 h 261589"/>
                  <a:gd name="connsiteX3" fmla="*/ 204033 w 408065"/>
                  <a:gd name="connsiteY3" fmla="*/ 0 h 261589"/>
                  <a:gd name="connsiteX4" fmla="*/ 408065 w 408065"/>
                  <a:gd name="connsiteY4" fmla="*/ 130795 h 2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065" h="261589">
                    <a:moveTo>
                      <a:pt x="408065" y="130795"/>
                    </a:moveTo>
                    <a:cubicBezTo>
                      <a:pt x="408065" y="203031"/>
                      <a:pt x="316717" y="261590"/>
                      <a:pt x="204033" y="261590"/>
                    </a:cubicBezTo>
                    <a:cubicBezTo>
                      <a:pt x="91348" y="261590"/>
                      <a:pt x="0" y="203031"/>
                      <a:pt x="0" y="130795"/>
                    </a:cubicBezTo>
                    <a:cubicBezTo>
                      <a:pt x="0" y="58559"/>
                      <a:pt x="91348" y="0"/>
                      <a:pt x="204033" y="0"/>
                    </a:cubicBezTo>
                    <a:cubicBezTo>
                      <a:pt x="316717" y="0"/>
                      <a:pt x="408065" y="58559"/>
                      <a:pt x="408065" y="130795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D7E25358-7B82-EC85-698E-8BFDAC93B2E8}"/>
                  </a:ext>
                </a:extLst>
              </p:cNvPr>
              <p:cNvSpPr/>
              <p:nvPr/>
            </p:nvSpPr>
            <p:spPr>
              <a:xfrm>
                <a:off x="3966926" y="2880990"/>
                <a:ext cx="599139" cy="565599"/>
              </a:xfrm>
              <a:custGeom>
                <a:avLst/>
                <a:gdLst>
                  <a:gd name="connsiteX0" fmla="*/ 599139 w 599139"/>
                  <a:gd name="connsiteY0" fmla="*/ 565600 h 565599"/>
                  <a:gd name="connsiteX1" fmla="*/ 0 w 599139"/>
                  <a:gd name="connsiteY1" fmla="*/ 20924 h 565599"/>
                  <a:gd name="connsiteX2" fmla="*/ 19024 w 599139"/>
                  <a:gd name="connsiteY2" fmla="*/ 0 h 565599"/>
                  <a:gd name="connsiteX3" fmla="*/ 570857 w 599139"/>
                  <a:gd name="connsiteY3" fmla="*/ 501670 h 565599"/>
                  <a:gd name="connsiteX4" fmla="*/ 570857 w 599139"/>
                  <a:gd name="connsiteY4" fmla="*/ 298209 h 565599"/>
                  <a:gd name="connsiteX5" fmla="*/ 599139 w 599139"/>
                  <a:gd name="connsiteY5" fmla="*/ 298209 h 56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9139" h="565599">
                    <a:moveTo>
                      <a:pt x="599139" y="565600"/>
                    </a:moveTo>
                    <a:lnTo>
                      <a:pt x="0" y="20924"/>
                    </a:lnTo>
                    <a:lnTo>
                      <a:pt x="19024" y="0"/>
                    </a:lnTo>
                    <a:lnTo>
                      <a:pt x="570857" y="501670"/>
                    </a:lnTo>
                    <a:lnTo>
                      <a:pt x="570857" y="298209"/>
                    </a:lnTo>
                    <a:lnTo>
                      <a:pt x="599139" y="298209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52" name="رسم 75" descr="ناقل مدرسه">
              <a:extLst>
                <a:ext uri="{FF2B5EF4-FFF2-40B4-BE49-F238E27FC236}">
                  <a16:creationId xmlns:a16="http://schemas.microsoft.com/office/drawing/2014/main" id="{ED3FA491-FF98-DDEF-29A8-435430525ADB}"/>
                </a:ext>
              </a:extLst>
            </p:cNvPr>
            <p:cNvGrpSpPr/>
            <p:nvPr/>
          </p:nvGrpSpPr>
          <p:grpSpPr>
            <a:xfrm>
              <a:off x="3095625" y="3164089"/>
              <a:ext cx="1294118" cy="820781"/>
              <a:chOff x="3095625" y="3164089"/>
              <a:chExt cx="1294118" cy="820781"/>
            </a:xfrm>
          </p:grpSpPr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D6C5AC65-61C2-A7F4-2CE2-D68385362EAE}"/>
                  </a:ext>
                </a:extLst>
              </p:cNvPr>
              <p:cNvSpPr/>
              <p:nvPr/>
            </p:nvSpPr>
            <p:spPr>
              <a:xfrm>
                <a:off x="3095625" y="3164089"/>
                <a:ext cx="1294118" cy="750486"/>
              </a:xfrm>
              <a:custGeom>
                <a:avLst/>
                <a:gdLst>
                  <a:gd name="connsiteX0" fmla="*/ 948826 w 1294118"/>
                  <a:gd name="connsiteY0" fmla="*/ 409015 h 750486"/>
                  <a:gd name="connsiteX1" fmla="*/ 948826 w 1294118"/>
                  <a:gd name="connsiteY1" fmla="*/ 229150 h 750486"/>
                  <a:gd name="connsiteX2" fmla="*/ 719676 w 1294118"/>
                  <a:gd name="connsiteY2" fmla="*/ 0 h 750486"/>
                  <a:gd name="connsiteX3" fmla="*/ 403686 w 1294118"/>
                  <a:gd name="connsiteY3" fmla="*/ 0 h 750486"/>
                  <a:gd name="connsiteX4" fmla="*/ 174536 w 1294118"/>
                  <a:gd name="connsiteY4" fmla="*/ 229150 h 750486"/>
                  <a:gd name="connsiteX5" fmla="*/ 174536 w 1294118"/>
                  <a:gd name="connsiteY5" fmla="*/ 409015 h 750486"/>
                  <a:gd name="connsiteX6" fmla="*/ 0 w 1294118"/>
                  <a:gd name="connsiteY6" fmla="*/ 537725 h 750486"/>
                  <a:gd name="connsiteX7" fmla="*/ 0 w 1294118"/>
                  <a:gd name="connsiteY7" fmla="*/ 750487 h 750486"/>
                  <a:gd name="connsiteX8" fmla="*/ 1294119 w 1294118"/>
                  <a:gd name="connsiteY8" fmla="*/ 750487 h 750486"/>
                  <a:gd name="connsiteX9" fmla="*/ 1294119 w 1294118"/>
                  <a:gd name="connsiteY9" fmla="*/ 537482 h 750486"/>
                  <a:gd name="connsiteX10" fmla="*/ 948826 w 1294118"/>
                  <a:gd name="connsiteY10" fmla="*/ 409015 h 7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4118" h="750486">
                    <a:moveTo>
                      <a:pt x="948826" y="409015"/>
                    </a:moveTo>
                    <a:lnTo>
                      <a:pt x="948826" y="229150"/>
                    </a:lnTo>
                    <a:cubicBezTo>
                      <a:pt x="948826" y="102592"/>
                      <a:pt x="846234" y="0"/>
                      <a:pt x="719676" y="0"/>
                    </a:cubicBezTo>
                    <a:lnTo>
                      <a:pt x="403686" y="0"/>
                    </a:lnTo>
                    <a:cubicBezTo>
                      <a:pt x="277128" y="0"/>
                      <a:pt x="174536" y="102592"/>
                      <a:pt x="174536" y="229150"/>
                    </a:cubicBezTo>
                    <a:lnTo>
                      <a:pt x="174536" y="409015"/>
                    </a:lnTo>
                    <a:lnTo>
                      <a:pt x="0" y="537725"/>
                    </a:lnTo>
                    <a:lnTo>
                      <a:pt x="0" y="750487"/>
                    </a:lnTo>
                    <a:lnTo>
                      <a:pt x="1294119" y="750487"/>
                    </a:lnTo>
                    <a:lnTo>
                      <a:pt x="1294119" y="537482"/>
                    </a:lnTo>
                    <a:lnTo>
                      <a:pt x="948826" y="40901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2" name="شكل حر: شكل 61">
                <a:extLst>
                  <a:ext uri="{FF2B5EF4-FFF2-40B4-BE49-F238E27FC236}">
                    <a16:creationId xmlns:a16="http://schemas.microsoft.com/office/drawing/2014/main" id="{FBC3593B-51AF-C540-FC51-FD6727CC7E09}"/>
                  </a:ext>
                </a:extLst>
              </p:cNvPr>
              <p:cNvSpPr/>
              <p:nvPr/>
            </p:nvSpPr>
            <p:spPr>
              <a:xfrm>
                <a:off x="3353871" y="3827922"/>
                <a:ext cx="481317" cy="156948"/>
              </a:xfrm>
              <a:custGeom>
                <a:avLst/>
                <a:gdLst>
                  <a:gd name="connsiteX0" fmla="*/ 0 w 481317"/>
                  <a:gd name="connsiteY0" fmla="*/ 0 h 156948"/>
                  <a:gd name="connsiteX1" fmla="*/ 481317 w 481317"/>
                  <a:gd name="connsiteY1" fmla="*/ 0 h 156948"/>
                  <a:gd name="connsiteX2" fmla="*/ 481317 w 481317"/>
                  <a:gd name="connsiteY2" fmla="*/ 156948 h 156948"/>
                  <a:gd name="connsiteX3" fmla="*/ 0 w 481317"/>
                  <a:gd name="connsiteY3" fmla="*/ 156948 h 15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1317" h="156948">
                    <a:moveTo>
                      <a:pt x="0" y="0"/>
                    </a:moveTo>
                    <a:lnTo>
                      <a:pt x="481317" y="0"/>
                    </a:lnTo>
                    <a:lnTo>
                      <a:pt x="481317" y="156948"/>
                    </a:lnTo>
                    <a:lnTo>
                      <a:pt x="0" y="156948"/>
                    </a:ln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FBEC315D-AF44-4A8A-4116-D71A3F57C0D1}"/>
                  </a:ext>
                </a:extLst>
              </p:cNvPr>
              <p:cNvSpPr/>
              <p:nvPr/>
            </p:nvSpPr>
            <p:spPr>
              <a:xfrm>
                <a:off x="4002595" y="3482636"/>
                <a:ext cx="387148" cy="219727"/>
              </a:xfrm>
              <a:custGeom>
                <a:avLst/>
                <a:gdLst>
                  <a:gd name="connsiteX0" fmla="*/ 387148 w 387148"/>
                  <a:gd name="connsiteY0" fmla="*/ 219727 h 219727"/>
                  <a:gd name="connsiteX1" fmla="*/ 0 w 387148"/>
                  <a:gd name="connsiteY1" fmla="*/ 219727 h 219727"/>
                  <a:gd name="connsiteX2" fmla="*/ 0 w 387148"/>
                  <a:gd name="connsiteY2" fmla="*/ 125558 h 219727"/>
                  <a:gd name="connsiteX3" fmla="*/ 125558 w 387148"/>
                  <a:gd name="connsiteY3" fmla="*/ 0 h 219727"/>
                  <a:gd name="connsiteX4" fmla="*/ 387141 w 387148"/>
                  <a:gd name="connsiteY4" fmla="*/ 0 h 219727"/>
                  <a:gd name="connsiteX5" fmla="*/ 387148 w 387148"/>
                  <a:gd name="connsiteY5" fmla="*/ 219727 h 21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48" h="219727">
                    <a:moveTo>
                      <a:pt x="387148" y="219727"/>
                    </a:moveTo>
                    <a:lnTo>
                      <a:pt x="0" y="219727"/>
                    </a:lnTo>
                    <a:lnTo>
                      <a:pt x="0" y="125558"/>
                    </a:lnTo>
                    <a:cubicBezTo>
                      <a:pt x="0" y="56650"/>
                      <a:pt x="56650" y="0"/>
                      <a:pt x="125558" y="0"/>
                    </a:cubicBezTo>
                    <a:lnTo>
                      <a:pt x="387141" y="0"/>
                    </a:lnTo>
                    <a:lnTo>
                      <a:pt x="387148" y="219727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28" name="شكل حر: شكل 127">
                <a:extLst>
                  <a:ext uri="{FF2B5EF4-FFF2-40B4-BE49-F238E27FC236}">
                    <a16:creationId xmlns:a16="http://schemas.microsoft.com/office/drawing/2014/main" id="{5E6F4F7E-36DB-07F7-79E2-0AD83D1105AD}"/>
                  </a:ext>
                </a:extLst>
              </p:cNvPr>
              <p:cNvSpPr/>
              <p:nvPr/>
            </p:nvSpPr>
            <p:spPr>
              <a:xfrm>
                <a:off x="3095625" y="3482636"/>
                <a:ext cx="216391" cy="219727"/>
              </a:xfrm>
              <a:custGeom>
                <a:avLst/>
                <a:gdLst>
                  <a:gd name="connsiteX0" fmla="*/ 0 w 216391"/>
                  <a:gd name="connsiteY0" fmla="*/ 219727 h 219727"/>
                  <a:gd name="connsiteX1" fmla="*/ 216391 w 216391"/>
                  <a:gd name="connsiteY1" fmla="*/ 219727 h 219727"/>
                  <a:gd name="connsiteX2" fmla="*/ 216391 w 216391"/>
                  <a:gd name="connsiteY2" fmla="*/ 126530 h 219727"/>
                  <a:gd name="connsiteX3" fmla="*/ 90833 w 216391"/>
                  <a:gd name="connsiteY3" fmla="*/ 0 h 219727"/>
                  <a:gd name="connsiteX4" fmla="*/ 0 w 216391"/>
                  <a:gd name="connsiteY4" fmla="*/ 0 h 219727"/>
                  <a:gd name="connsiteX5" fmla="*/ 0 w 216391"/>
                  <a:gd name="connsiteY5" fmla="*/ 219727 h 21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391" h="219727">
                    <a:moveTo>
                      <a:pt x="0" y="219727"/>
                    </a:moveTo>
                    <a:lnTo>
                      <a:pt x="216391" y="219727"/>
                    </a:lnTo>
                    <a:lnTo>
                      <a:pt x="216391" y="126530"/>
                    </a:lnTo>
                    <a:cubicBezTo>
                      <a:pt x="216391" y="57622"/>
                      <a:pt x="159741" y="0"/>
                      <a:pt x="90833" y="0"/>
                    </a:cubicBezTo>
                    <a:lnTo>
                      <a:pt x="0" y="0"/>
                    </a:lnTo>
                    <a:lnTo>
                      <a:pt x="0" y="219727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53" name="رسم 75" descr="ناقل مدرسه">
              <a:extLst>
                <a:ext uri="{FF2B5EF4-FFF2-40B4-BE49-F238E27FC236}">
                  <a16:creationId xmlns:a16="http://schemas.microsoft.com/office/drawing/2014/main" id="{D1B8F9E4-906C-71B6-217F-5E3EC6A2018F}"/>
                </a:ext>
              </a:extLst>
            </p:cNvPr>
            <p:cNvGrpSpPr/>
            <p:nvPr/>
          </p:nvGrpSpPr>
          <p:grpSpPr>
            <a:xfrm>
              <a:off x="3956661" y="1818957"/>
              <a:ext cx="1381022" cy="872373"/>
              <a:chOff x="3956661" y="1818957"/>
              <a:chExt cx="1381022" cy="872373"/>
            </a:xfrm>
          </p:grpSpPr>
          <p:sp>
            <p:nvSpPr>
              <p:cNvPr id="56" name="شكل حر: شكل 55">
                <a:extLst>
                  <a:ext uri="{FF2B5EF4-FFF2-40B4-BE49-F238E27FC236}">
                    <a16:creationId xmlns:a16="http://schemas.microsoft.com/office/drawing/2014/main" id="{1725857E-C152-7082-474D-59A01721F464}"/>
                  </a:ext>
                </a:extLst>
              </p:cNvPr>
              <p:cNvSpPr/>
              <p:nvPr/>
            </p:nvSpPr>
            <p:spPr>
              <a:xfrm>
                <a:off x="4230352" y="1818957"/>
                <a:ext cx="858000" cy="292893"/>
              </a:xfrm>
              <a:custGeom>
                <a:avLst/>
                <a:gdLst>
                  <a:gd name="connsiteX0" fmla="*/ 0 w 858000"/>
                  <a:gd name="connsiteY0" fmla="*/ 209269 h 292893"/>
                  <a:gd name="connsiteX1" fmla="*/ 440169 w 858000"/>
                  <a:gd name="connsiteY1" fmla="*/ 292894 h 292893"/>
                  <a:gd name="connsiteX2" fmla="*/ 858000 w 858000"/>
                  <a:gd name="connsiteY2" fmla="*/ 209269 h 292893"/>
                  <a:gd name="connsiteX3" fmla="*/ 858000 w 858000"/>
                  <a:gd name="connsiteY3" fmla="*/ 209269 h 292893"/>
                  <a:gd name="connsiteX4" fmla="*/ 648731 w 858000"/>
                  <a:gd name="connsiteY4" fmla="*/ 0 h 292893"/>
                  <a:gd name="connsiteX5" fmla="*/ 209269 w 858000"/>
                  <a:gd name="connsiteY5" fmla="*/ 0 h 292893"/>
                  <a:gd name="connsiteX6" fmla="*/ 0 w 858000"/>
                  <a:gd name="connsiteY6" fmla="*/ 209269 h 292893"/>
                  <a:gd name="connsiteX7" fmla="*/ 0 w 858000"/>
                  <a:gd name="connsiteY7" fmla="*/ 209269 h 29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000" h="292893">
                    <a:moveTo>
                      <a:pt x="0" y="209269"/>
                    </a:moveTo>
                    <a:cubicBezTo>
                      <a:pt x="0" y="209269"/>
                      <a:pt x="121558" y="292894"/>
                      <a:pt x="440169" y="292894"/>
                    </a:cubicBezTo>
                    <a:cubicBezTo>
                      <a:pt x="758781" y="292894"/>
                      <a:pt x="858000" y="209269"/>
                      <a:pt x="858000" y="209269"/>
                    </a:cubicBezTo>
                    <a:lnTo>
                      <a:pt x="858000" y="209269"/>
                    </a:lnTo>
                    <a:cubicBezTo>
                      <a:pt x="858000" y="93697"/>
                      <a:pt x="764310" y="0"/>
                      <a:pt x="648731" y="0"/>
                    </a:cubicBezTo>
                    <a:lnTo>
                      <a:pt x="209269" y="0"/>
                    </a:lnTo>
                    <a:cubicBezTo>
                      <a:pt x="93690" y="0"/>
                      <a:pt x="0" y="93690"/>
                      <a:pt x="0" y="209269"/>
                    </a:cubicBezTo>
                    <a:lnTo>
                      <a:pt x="0" y="209269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D99CFCF7-E2A0-8A13-2737-3A5A0AE9F287}"/>
                  </a:ext>
                </a:extLst>
              </p:cNvPr>
              <p:cNvSpPr/>
              <p:nvPr/>
            </p:nvSpPr>
            <p:spPr>
              <a:xfrm>
                <a:off x="3956661" y="2195640"/>
                <a:ext cx="326140" cy="418537"/>
              </a:xfrm>
              <a:custGeom>
                <a:avLst/>
                <a:gdLst>
                  <a:gd name="connsiteX0" fmla="*/ 326141 w 326140"/>
                  <a:gd name="connsiteY0" fmla="*/ 0 h 418537"/>
                  <a:gd name="connsiteX1" fmla="*/ 0 w 326140"/>
                  <a:gd name="connsiteY1" fmla="*/ 0 h 418537"/>
                  <a:gd name="connsiteX2" fmla="*/ 0 w 326140"/>
                  <a:gd name="connsiteY2" fmla="*/ 240659 h 418537"/>
                  <a:gd name="connsiteX3" fmla="*/ 177879 w 326140"/>
                  <a:gd name="connsiteY3" fmla="*/ 418538 h 418537"/>
                  <a:gd name="connsiteX4" fmla="*/ 177879 w 326140"/>
                  <a:gd name="connsiteY4" fmla="*/ 418538 h 418537"/>
                  <a:gd name="connsiteX5" fmla="*/ 177879 w 326140"/>
                  <a:gd name="connsiteY5" fmla="*/ 41855 h 418537"/>
                  <a:gd name="connsiteX6" fmla="*/ 326141 w 326140"/>
                  <a:gd name="connsiteY6" fmla="*/ 41855 h 418537"/>
                  <a:gd name="connsiteX7" fmla="*/ 326141 w 326140"/>
                  <a:gd name="connsiteY7" fmla="*/ 0 h 41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140" h="418537">
                    <a:moveTo>
                      <a:pt x="326141" y="0"/>
                    </a:moveTo>
                    <a:lnTo>
                      <a:pt x="0" y="0"/>
                    </a:lnTo>
                    <a:lnTo>
                      <a:pt x="0" y="240659"/>
                    </a:lnTo>
                    <a:cubicBezTo>
                      <a:pt x="0" y="338900"/>
                      <a:pt x="79638" y="418538"/>
                      <a:pt x="177879" y="418538"/>
                    </a:cubicBezTo>
                    <a:lnTo>
                      <a:pt x="177879" y="418538"/>
                    </a:lnTo>
                    <a:lnTo>
                      <a:pt x="177879" y="41855"/>
                    </a:lnTo>
                    <a:lnTo>
                      <a:pt x="326141" y="41855"/>
                    </a:lnTo>
                    <a:lnTo>
                      <a:pt x="326141" y="0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1B44CF70-AFF6-D18F-6405-83115EBCA9FC}"/>
                  </a:ext>
                </a:extLst>
              </p:cNvPr>
              <p:cNvSpPr/>
              <p:nvPr/>
            </p:nvSpPr>
            <p:spPr>
              <a:xfrm>
                <a:off x="4230352" y="2028226"/>
                <a:ext cx="1107331" cy="663089"/>
              </a:xfrm>
              <a:custGeom>
                <a:avLst/>
                <a:gdLst>
                  <a:gd name="connsiteX0" fmla="*/ 950705 w 1107331"/>
                  <a:gd name="connsiteY0" fmla="*/ 0 h 663089"/>
                  <a:gd name="connsiteX1" fmla="*/ 934031 w 1107331"/>
                  <a:gd name="connsiteY1" fmla="*/ 0 h 663089"/>
                  <a:gd name="connsiteX2" fmla="*/ 615548 w 1107331"/>
                  <a:gd name="connsiteY2" fmla="*/ 0 h 663089"/>
                  <a:gd name="connsiteX3" fmla="*/ 72 w 1107331"/>
                  <a:gd name="connsiteY3" fmla="*/ 0 h 663089"/>
                  <a:gd name="connsiteX4" fmla="*/ 0 w 1107331"/>
                  <a:gd name="connsiteY4" fmla="*/ 71 h 663089"/>
                  <a:gd name="connsiteX5" fmla="*/ 0 w 1107331"/>
                  <a:gd name="connsiteY5" fmla="*/ 362067 h 663089"/>
                  <a:gd name="connsiteX6" fmla="*/ 876953 w 1107331"/>
                  <a:gd name="connsiteY6" fmla="*/ 663090 h 663089"/>
                  <a:gd name="connsiteX7" fmla="*/ 934031 w 1107331"/>
                  <a:gd name="connsiteY7" fmla="*/ 663090 h 663089"/>
                  <a:gd name="connsiteX8" fmla="*/ 950383 w 1107331"/>
                  <a:gd name="connsiteY8" fmla="*/ 663090 h 663089"/>
                  <a:gd name="connsiteX9" fmla="*/ 1107331 w 1107331"/>
                  <a:gd name="connsiteY9" fmla="*/ 506142 h 663089"/>
                  <a:gd name="connsiteX10" fmla="*/ 1107331 w 1107331"/>
                  <a:gd name="connsiteY10" fmla="*/ 156627 h 663089"/>
                  <a:gd name="connsiteX11" fmla="*/ 950705 w 1107331"/>
                  <a:gd name="connsiteY11" fmla="*/ 0 h 66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7331" h="663089">
                    <a:moveTo>
                      <a:pt x="950705" y="0"/>
                    </a:moveTo>
                    <a:lnTo>
                      <a:pt x="934031" y="0"/>
                    </a:lnTo>
                    <a:lnTo>
                      <a:pt x="615548" y="0"/>
                    </a:lnTo>
                    <a:lnTo>
                      <a:pt x="72" y="0"/>
                    </a:lnTo>
                    <a:cubicBezTo>
                      <a:pt x="29" y="0"/>
                      <a:pt x="0" y="29"/>
                      <a:pt x="0" y="71"/>
                    </a:cubicBezTo>
                    <a:lnTo>
                      <a:pt x="0" y="362067"/>
                    </a:lnTo>
                    <a:lnTo>
                      <a:pt x="876953" y="663090"/>
                    </a:lnTo>
                    <a:lnTo>
                      <a:pt x="934031" y="663090"/>
                    </a:lnTo>
                    <a:lnTo>
                      <a:pt x="950383" y="663090"/>
                    </a:lnTo>
                    <a:cubicBezTo>
                      <a:pt x="1037065" y="663090"/>
                      <a:pt x="1107331" y="592824"/>
                      <a:pt x="1107331" y="506142"/>
                    </a:cubicBezTo>
                    <a:lnTo>
                      <a:pt x="1107331" y="156627"/>
                    </a:lnTo>
                    <a:cubicBezTo>
                      <a:pt x="1107324" y="70123"/>
                      <a:pt x="1037208" y="0"/>
                      <a:pt x="950705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63E5F50E-B140-CD17-914B-2D03C0E7D92E}"/>
                  </a:ext>
                </a:extLst>
              </p:cNvPr>
              <p:cNvSpPr/>
              <p:nvPr/>
            </p:nvSpPr>
            <p:spPr>
              <a:xfrm>
                <a:off x="4230352" y="2390257"/>
                <a:ext cx="877709" cy="301073"/>
              </a:xfrm>
              <a:custGeom>
                <a:avLst/>
                <a:gdLst>
                  <a:gd name="connsiteX0" fmla="*/ 0 w 877709"/>
                  <a:gd name="connsiteY0" fmla="*/ 0 h 301073"/>
                  <a:gd name="connsiteX1" fmla="*/ 877710 w 877709"/>
                  <a:gd name="connsiteY1" fmla="*/ 0 h 301073"/>
                  <a:gd name="connsiteX2" fmla="*/ 877710 w 877709"/>
                  <a:gd name="connsiteY2" fmla="*/ 301073 h 301073"/>
                  <a:gd name="connsiteX3" fmla="*/ 0 w 877709"/>
                  <a:gd name="connsiteY3" fmla="*/ 301073 h 30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709" h="301073">
                    <a:moveTo>
                      <a:pt x="0" y="0"/>
                    </a:moveTo>
                    <a:lnTo>
                      <a:pt x="877710" y="0"/>
                    </a:lnTo>
                    <a:lnTo>
                      <a:pt x="877710" y="301073"/>
                    </a:lnTo>
                    <a:lnTo>
                      <a:pt x="0" y="301073"/>
                    </a:lnTo>
                    <a:close/>
                  </a:path>
                </a:pathLst>
              </a:custGeom>
              <a:solidFill>
                <a:srgbClr val="F2F2F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60" name="شكل حر: شكل 59">
                <a:extLst>
                  <a:ext uri="{FF2B5EF4-FFF2-40B4-BE49-F238E27FC236}">
                    <a16:creationId xmlns:a16="http://schemas.microsoft.com/office/drawing/2014/main" id="{5BB92870-9307-5855-30C3-44663146DCA7}"/>
                  </a:ext>
                </a:extLst>
              </p:cNvPr>
              <p:cNvSpPr/>
              <p:nvPr/>
            </p:nvSpPr>
            <p:spPr>
              <a:xfrm>
                <a:off x="4745495" y="2195640"/>
                <a:ext cx="592181" cy="418537"/>
              </a:xfrm>
              <a:custGeom>
                <a:avLst/>
                <a:gdLst>
                  <a:gd name="connsiteX0" fmla="*/ 592181 w 592181"/>
                  <a:gd name="connsiteY0" fmla="*/ 0 h 418537"/>
                  <a:gd name="connsiteX1" fmla="*/ 0 w 592181"/>
                  <a:gd name="connsiteY1" fmla="*/ 0 h 418537"/>
                  <a:gd name="connsiteX2" fmla="*/ 0 w 592181"/>
                  <a:gd name="connsiteY2" fmla="*/ 240659 h 418537"/>
                  <a:gd name="connsiteX3" fmla="*/ 177879 w 592181"/>
                  <a:gd name="connsiteY3" fmla="*/ 418538 h 418537"/>
                  <a:gd name="connsiteX4" fmla="*/ 177879 w 592181"/>
                  <a:gd name="connsiteY4" fmla="*/ 41855 h 418537"/>
                  <a:gd name="connsiteX5" fmla="*/ 592181 w 592181"/>
                  <a:gd name="connsiteY5" fmla="*/ 41855 h 418537"/>
                  <a:gd name="connsiteX6" fmla="*/ 592181 w 592181"/>
                  <a:gd name="connsiteY6" fmla="*/ 0 h 41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181" h="418537">
                    <a:moveTo>
                      <a:pt x="592181" y="0"/>
                    </a:moveTo>
                    <a:lnTo>
                      <a:pt x="0" y="0"/>
                    </a:lnTo>
                    <a:lnTo>
                      <a:pt x="0" y="240659"/>
                    </a:lnTo>
                    <a:cubicBezTo>
                      <a:pt x="0" y="338900"/>
                      <a:pt x="79639" y="418538"/>
                      <a:pt x="177879" y="418538"/>
                    </a:cubicBezTo>
                    <a:lnTo>
                      <a:pt x="177879" y="41855"/>
                    </a:lnTo>
                    <a:lnTo>
                      <a:pt x="592181" y="41855"/>
                    </a:lnTo>
                    <a:lnTo>
                      <a:pt x="592181" y="0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879B804A-24A2-6B02-96E4-FB950EB5CBF2}"/>
                </a:ext>
              </a:extLst>
            </p:cNvPr>
            <p:cNvSpPr/>
            <p:nvPr/>
          </p:nvSpPr>
          <p:spPr>
            <a:xfrm>
              <a:off x="5590436" y="2673064"/>
              <a:ext cx="3381765" cy="33482"/>
            </a:xfrm>
            <a:custGeom>
              <a:avLst/>
              <a:gdLst>
                <a:gd name="connsiteX0" fmla="*/ 0 w 3381765"/>
                <a:gd name="connsiteY0" fmla="*/ 0 h 33482"/>
                <a:gd name="connsiteX1" fmla="*/ 3381766 w 3381765"/>
                <a:gd name="connsiteY1" fmla="*/ 0 h 33482"/>
                <a:gd name="connsiteX2" fmla="*/ 3381766 w 3381765"/>
                <a:gd name="connsiteY2" fmla="*/ 33483 h 33482"/>
                <a:gd name="connsiteX3" fmla="*/ 0 w 3381765"/>
                <a:gd name="connsiteY3" fmla="*/ 33483 h 3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1765" h="33482">
                  <a:moveTo>
                    <a:pt x="0" y="0"/>
                  </a:moveTo>
                  <a:lnTo>
                    <a:pt x="3381766" y="0"/>
                  </a:lnTo>
                  <a:lnTo>
                    <a:pt x="3381766" y="33483"/>
                  </a:lnTo>
                  <a:lnTo>
                    <a:pt x="0" y="33483"/>
                  </a:ln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72BA8CB6-6C9D-F3DB-EF54-23BF50FDD5EA}"/>
                </a:ext>
              </a:extLst>
            </p:cNvPr>
            <p:cNvSpPr/>
            <p:nvPr/>
          </p:nvSpPr>
          <p:spPr>
            <a:xfrm>
              <a:off x="5693435" y="2049150"/>
              <a:ext cx="3400603" cy="73244"/>
            </a:xfrm>
            <a:custGeom>
              <a:avLst/>
              <a:gdLst>
                <a:gd name="connsiteX0" fmla="*/ 0 w 3400603"/>
                <a:gd name="connsiteY0" fmla="*/ 0 h 73244"/>
                <a:gd name="connsiteX1" fmla="*/ 3400604 w 3400603"/>
                <a:gd name="connsiteY1" fmla="*/ 0 h 73244"/>
                <a:gd name="connsiteX2" fmla="*/ 3400604 w 3400603"/>
                <a:gd name="connsiteY2" fmla="*/ 73245 h 73244"/>
                <a:gd name="connsiteX3" fmla="*/ 0 w 3400603"/>
                <a:gd name="connsiteY3" fmla="*/ 73245 h 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0603" h="73244">
                  <a:moveTo>
                    <a:pt x="0" y="0"/>
                  </a:moveTo>
                  <a:lnTo>
                    <a:pt x="3400604" y="0"/>
                  </a:lnTo>
                  <a:lnTo>
                    <a:pt x="3400604" y="73245"/>
                  </a:lnTo>
                  <a:lnTo>
                    <a:pt x="0" y="73245"/>
                  </a:lnTo>
                  <a:close/>
                </a:path>
              </a:pathLst>
            </a:custGeom>
            <a:solidFill>
              <a:srgbClr val="2F2F2F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sp>
        <p:nvSpPr>
          <p:cNvPr id="153" name="مربع نص 152">
            <a:extLst>
              <a:ext uri="{FF2B5EF4-FFF2-40B4-BE49-F238E27FC236}">
                <a16:creationId xmlns:a16="http://schemas.microsoft.com/office/drawing/2014/main" id="{09FF5E10-51A4-414D-7E1D-7B0A15CF2E8E}"/>
              </a:ext>
            </a:extLst>
          </p:cNvPr>
          <p:cNvSpPr txBox="1"/>
          <p:nvPr/>
        </p:nvSpPr>
        <p:spPr>
          <a:xfrm>
            <a:off x="20792" y="815407"/>
            <a:ext cx="3545368" cy="1590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70000"/>
              </a:lnSpc>
            </a:pPr>
            <a:r>
              <a:rPr lang="ar-SA" sz="6600" dirty="0">
                <a:solidFill>
                  <a:srgbClr val="F2C53F"/>
                </a:solidFill>
              </a:rPr>
              <a:t>السلامة المرورية</a:t>
            </a:r>
          </a:p>
        </p:txBody>
      </p:sp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3FACE79A-1C8F-C979-B70A-7D6D30D17306}"/>
              </a:ext>
            </a:extLst>
          </p:cNvPr>
          <p:cNvSpPr txBox="1"/>
          <p:nvPr/>
        </p:nvSpPr>
        <p:spPr>
          <a:xfrm>
            <a:off x="205763" y="4054637"/>
            <a:ext cx="307597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285750" indent="-285750" algn="r" rtl="1">
              <a:lnSpc>
                <a:spcPct val="130000"/>
              </a:lnSpc>
              <a:buSzPct val="95000"/>
              <a:buFont typeface="Wingdings" panose="05000000000000000000" pitchFamily="2" charset="2"/>
              <a:buChar char="ü"/>
            </a:pPr>
            <a:r>
              <a:rPr lang="ar-SA" sz="1400" b="0" dirty="0">
                <a:solidFill>
                  <a:srgbClr val="EDE9E9"/>
                </a:solidFill>
                <a:effectLst/>
              </a:rPr>
              <a:t>عدم الإسراع أثناء النزول للطريق . </a:t>
            </a:r>
          </a:p>
          <a:p>
            <a:pPr marL="285750" indent="-285750" algn="r" rtl="1">
              <a:lnSpc>
                <a:spcPct val="130000"/>
              </a:lnSpc>
              <a:buSzPct val="95000"/>
              <a:buFont typeface="Wingdings" panose="05000000000000000000" pitchFamily="2" charset="2"/>
              <a:buChar char="ü"/>
            </a:pPr>
            <a:r>
              <a:rPr lang="ar-SA" sz="1400" b="0" dirty="0">
                <a:solidFill>
                  <a:srgbClr val="EDE9E9"/>
                </a:solidFill>
                <a:effectLst/>
              </a:rPr>
              <a:t>انظر يميناً ويساراً قبل أن تتحرك.</a:t>
            </a:r>
          </a:p>
          <a:p>
            <a:pPr marL="285750" indent="-285750" algn="r" rtl="1">
              <a:lnSpc>
                <a:spcPct val="130000"/>
              </a:lnSpc>
              <a:buSzPct val="95000"/>
              <a:buFont typeface="Wingdings" panose="05000000000000000000" pitchFamily="2" charset="2"/>
              <a:buChar char="ü"/>
            </a:pPr>
            <a:r>
              <a:rPr lang="ar-SA" sz="1400" b="0" dirty="0">
                <a:solidFill>
                  <a:srgbClr val="EDE9E9"/>
                </a:solidFill>
                <a:effectLst/>
              </a:rPr>
              <a:t>انظر بتمعن كي تؤمن طريقك خوفاً من وجود سيارة في الخلف لا تراها.</a:t>
            </a:r>
          </a:p>
          <a:p>
            <a:pPr marL="285750" indent="-285750" algn="r" rtl="1">
              <a:lnSpc>
                <a:spcPct val="130000"/>
              </a:lnSpc>
              <a:buSzPct val="95000"/>
              <a:buFont typeface="Wingdings" panose="05000000000000000000" pitchFamily="2" charset="2"/>
              <a:buChar char="ü"/>
            </a:pPr>
            <a:r>
              <a:rPr lang="ar-SA" sz="1400" b="0" dirty="0">
                <a:solidFill>
                  <a:srgbClr val="EDE9E9"/>
                </a:solidFill>
                <a:effectLst/>
              </a:rPr>
              <a:t>قم باجتياز الطريق من دون أن تركض مستخدماً ممر المشاة في حال وجوده.</a:t>
            </a:r>
          </a:p>
          <a:p>
            <a:pPr marL="285750" indent="-285750" algn="r" rtl="1">
              <a:lnSpc>
                <a:spcPct val="130000"/>
              </a:lnSpc>
              <a:buSzPct val="95000"/>
              <a:buFont typeface="Wingdings" panose="05000000000000000000" pitchFamily="2" charset="2"/>
              <a:buChar char="ü"/>
            </a:pPr>
            <a:r>
              <a:rPr lang="ar-SA" sz="1400" b="0" dirty="0">
                <a:solidFill>
                  <a:srgbClr val="EDE9E9"/>
                </a:solidFill>
                <a:effectLst/>
              </a:rPr>
              <a:t>استعمال الرصيف دائماً في السير ، والتزام حافته من جانب الجدار.</a:t>
            </a:r>
          </a:p>
          <a:p>
            <a:pPr marL="285750" indent="-285750" algn="r" rtl="1">
              <a:lnSpc>
                <a:spcPct val="130000"/>
              </a:lnSpc>
              <a:buSzPct val="95000"/>
              <a:buFont typeface="Wingdings" panose="05000000000000000000" pitchFamily="2" charset="2"/>
              <a:buChar char="ü"/>
            </a:pPr>
            <a:r>
              <a:rPr lang="ar-SA" sz="1400" b="0" dirty="0">
                <a:solidFill>
                  <a:srgbClr val="EDE9E9"/>
                </a:solidFill>
                <a:effectLst/>
              </a:rPr>
              <a:t>الصعود إلى السيارة من جهة اليمين .</a:t>
            </a:r>
          </a:p>
          <a:p>
            <a:pPr marL="285750" indent="-285750" algn="r" rtl="1">
              <a:lnSpc>
                <a:spcPct val="130000"/>
              </a:lnSpc>
              <a:buSzPct val="95000"/>
              <a:buFont typeface="Wingdings" panose="05000000000000000000" pitchFamily="2" charset="2"/>
              <a:buChar char="ü"/>
            </a:pPr>
            <a:endParaRPr lang="ar-SA" sz="1400" b="0" dirty="0">
              <a:solidFill>
                <a:srgbClr val="EDE9E9"/>
              </a:solidFill>
              <a:effectLst/>
            </a:endParaRPr>
          </a:p>
        </p:txBody>
      </p:sp>
      <p:sp>
        <p:nvSpPr>
          <p:cNvPr id="155" name="مستطيل: زوايا مستديرة 154">
            <a:extLst>
              <a:ext uri="{FF2B5EF4-FFF2-40B4-BE49-F238E27FC236}">
                <a16:creationId xmlns:a16="http://schemas.microsoft.com/office/drawing/2014/main" id="{8ED53410-F487-558E-5610-27E6676530EE}"/>
              </a:ext>
            </a:extLst>
          </p:cNvPr>
          <p:cNvSpPr/>
          <p:nvPr/>
        </p:nvSpPr>
        <p:spPr>
          <a:xfrm>
            <a:off x="165416" y="657109"/>
            <a:ext cx="3256120" cy="168941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2C53C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157" name="مجموعة 156">
            <a:extLst>
              <a:ext uri="{FF2B5EF4-FFF2-40B4-BE49-F238E27FC236}">
                <a16:creationId xmlns:a16="http://schemas.microsoft.com/office/drawing/2014/main" id="{1830D9B3-E6A8-97D7-733D-607C45F77ACD}"/>
              </a:ext>
            </a:extLst>
          </p:cNvPr>
          <p:cNvGrpSpPr/>
          <p:nvPr userDrawn="1"/>
        </p:nvGrpSpPr>
        <p:grpSpPr>
          <a:xfrm rot="6110088">
            <a:off x="6290694" y="394130"/>
            <a:ext cx="1053044" cy="837575"/>
            <a:chOff x="2756863" y="1357101"/>
            <a:chExt cx="1426221" cy="1134395"/>
          </a:xfrm>
        </p:grpSpPr>
        <p:sp>
          <p:nvSpPr>
            <p:cNvPr id="161" name="شكل حر: شكل 160">
              <a:extLst>
                <a:ext uri="{FF2B5EF4-FFF2-40B4-BE49-F238E27FC236}">
                  <a16:creationId xmlns:a16="http://schemas.microsoft.com/office/drawing/2014/main" id="{8BECDA84-EB5C-FD82-CE9F-0FC354D7BD62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solidFill>
              <a:srgbClr val="C83D3D"/>
            </a:solidFill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2" name="شكل حر: شكل 161">
              <a:extLst>
                <a:ext uri="{FF2B5EF4-FFF2-40B4-BE49-F238E27FC236}">
                  <a16:creationId xmlns:a16="http://schemas.microsoft.com/office/drawing/2014/main" id="{2C862AF6-0F40-BB23-F6AF-BC3E473E5D0B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solidFill>
              <a:srgbClr val="C83D3D"/>
            </a:solidFill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3" name="شكل حر: شكل 162">
              <a:extLst>
                <a:ext uri="{FF2B5EF4-FFF2-40B4-BE49-F238E27FC236}">
                  <a16:creationId xmlns:a16="http://schemas.microsoft.com/office/drawing/2014/main" id="{023A1CD7-FD4E-99AF-7E38-4FD918CD8A5C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solidFill>
              <a:srgbClr val="C83D3D"/>
            </a:solidFill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4" name="شكل حر: شكل 163">
              <a:extLst>
                <a:ext uri="{FF2B5EF4-FFF2-40B4-BE49-F238E27FC236}">
                  <a16:creationId xmlns:a16="http://schemas.microsoft.com/office/drawing/2014/main" id="{502725ED-C3A2-F997-5BB4-C8F1F10787F4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solidFill>
              <a:srgbClr val="C83D3D"/>
            </a:solidFill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5" name="شكل حر: شكل 164">
              <a:extLst>
                <a:ext uri="{FF2B5EF4-FFF2-40B4-BE49-F238E27FC236}">
                  <a16:creationId xmlns:a16="http://schemas.microsoft.com/office/drawing/2014/main" id="{2FF29925-B85A-1FCC-1475-45F77592C124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solidFill>
              <a:srgbClr val="C83D3D"/>
            </a:solidFill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6" name="شكل حر: شكل 165">
              <a:extLst>
                <a:ext uri="{FF2B5EF4-FFF2-40B4-BE49-F238E27FC236}">
                  <a16:creationId xmlns:a16="http://schemas.microsoft.com/office/drawing/2014/main" id="{24718DAC-99C9-3A7C-7006-6C8FAF99E18D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solidFill>
              <a:srgbClr val="C83D3D"/>
            </a:solidFill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67" name="شكل حر: شكل 166">
              <a:extLst>
                <a:ext uri="{FF2B5EF4-FFF2-40B4-BE49-F238E27FC236}">
                  <a16:creationId xmlns:a16="http://schemas.microsoft.com/office/drawing/2014/main" id="{CFACEA95-6FCD-C42D-5F5B-E782092C14E1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solidFill>
              <a:srgbClr val="C83D3D"/>
            </a:solidFill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grpSp>
        <p:nvGrpSpPr>
          <p:cNvPr id="168" name="مجموعة 167">
            <a:extLst>
              <a:ext uri="{FF2B5EF4-FFF2-40B4-BE49-F238E27FC236}">
                <a16:creationId xmlns:a16="http://schemas.microsoft.com/office/drawing/2014/main" id="{9C4BD3B9-9317-A61B-20A4-E0623624E630}"/>
              </a:ext>
            </a:extLst>
          </p:cNvPr>
          <p:cNvGrpSpPr/>
          <p:nvPr/>
        </p:nvGrpSpPr>
        <p:grpSpPr>
          <a:xfrm rot="17485348" flipH="1" flipV="1">
            <a:off x="-947429" y="-1670188"/>
            <a:ext cx="1216654" cy="2987996"/>
            <a:chOff x="93914" y="-20008"/>
            <a:chExt cx="2286000" cy="3749054"/>
          </a:xfrm>
        </p:grpSpPr>
        <p:sp>
          <p:nvSpPr>
            <p:cNvPr id="169" name="شكل حر: شكل 168">
              <a:extLst>
                <a:ext uri="{FF2B5EF4-FFF2-40B4-BE49-F238E27FC236}">
                  <a16:creationId xmlns:a16="http://schemas.microsoft.com/office/drawing/2014/main" id="{86BE3168-3D1C-513C-EBCE-E3198FB59B2D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DACCB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شكل حر: شكل 169">
              <a:extLst>
                <a:ext uri="{FF2B5EF4-FFF2-40B4-BE49-F238E27FC236}">
                  <a16:creationId xmlns:a16="http://schemas.microsoft.com/office/drawing/2014/main" id="{76387309-CEEE-8B08-2FDD-56B0B71B3070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71" name="صورة 170">
            <a:extLst>
              <a:ext uri="{FF2B5EF4-FFF2-40B4-BE49-F238E27FC236}">
                <a16:creationId xmlns:a16="http://schemas.microsoft.com/office/drawing/2014/main" id="{6745A641-8D75-DCB5-24DA-54E58886A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41707" y="2711825"/>
            <a:ext cx="1389714" cy="267121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FFACC4B-4696-F55A-E8E5-81755384A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571" y="-1"/>
            <a:ext cx="796082" cy="75596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F579672-06EA-8A85-B00B-195AAEF03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411" y="-1"/>
            <a:ext cx="7960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3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D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93BC55D-5163-9E6E-35F9-1372A567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532" y="4074160"/>
            <a:ext cx="1712057" cy="298703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3A72FB0-2DFF-F415-ED81-74A586788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64" y="820653"/>
            <a:ext cx="3046783" cy="61765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3AA5727-FE8D-4C0B-F2BF-5A788C4DC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869" y="670925"/>
            <a:ext cx="1543144" cy="3176283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EF74C3E-0CCF-2E17-BC30-CB6A3D8C6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0784" y="3992880"/>
            <a:ext cx="1403914" cy="297688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AA4C021E-DB39-75D2-2D17-CA6981061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413" y="660400"/>
            <a:ext cx="1601390" cy="30780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0A36197C-F14A-1543-EEA1-4B90B8894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415" y="640081"/>
            <a:ext cx="1867638" cy="311912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0CDD3E4C-A7C5-C525-0A42-BB4798975E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99013" y="3962400"/>
            <a:ext cx="1601390" cy="30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6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D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782A06A2-DA32-D2DA-D396-B1426FA0FB77}"/>
              </a:ext>
            </a:extLst>
          </p:cNvPr>
          <p:cNvGrpSpPr/>
          <p:nvPr/>
        </p:nvGrpSpPr>
        <p:grpSpPr>
          <a:xfrm>
            <a:off x="6881544" y="547360"/>
            <a:ext cx="2807070" cy="1151999"/>
            <a:chOff x="2924875" y="1818957"/>
            <a:chExt cx="6305330" cy="2587657"/>
          </a:xfrm>
        </p:grpSpPr>
        <p:grpSp>
          <p:nvGrpSpPr>
            <p:cNvPr id="103" name="رسم 75" descr="ناقل مدرسه">
              <a:extLst>
                <a:ext uri="{FF2B5EF4-FFF2-40B4-BE49-F238E27FC236}">
                  <a16:creationId xmlns:a16="http://schemas.microsoft.com/office/drawing/2014/main" id="{E5C4BAA8-B93C-DE4E-0254-68DB9FF52CDD}"/>
                </a:ext>
              </a:extLst>
            </p:cNvPr>
            <p:cNvGrpSpPr/>
            <p:nvPr/>
          </p:nvGrpSpPr>
          <p:grpSpPr>
            <a:xfrm>
              <a:off x="2924875" y="2760660"/>
              <a:ext cx="479835" cy="356443"/>
              <a:chOff x="2924875" y="2760660"/>
              <a:chExt cx="479835" cy="356443"/>
            </a:xfrm>
          </p:grpSpPr>
          <p:sp>
            <p:nvSpPr>
              <p:cNvPr id="148" name="شكل حر: شكل 147">
                <a:extLst>
                  <a:ext uri="{FF2B5EF4-FFF2-40B4-BE49-F238E27FC236}">
                    <a16:creationId xmlns:a16="http://schemas.microsoft.com/office/drawing/2014/main" id="{AC4FBCBC-3255-CCF7-F83C-D1F86A74A239}"/>
                  </a:ext>
                </a:extLst>
              </p:cNvPr>
              <p:cNvSpPr/>
              <p:nvPr/>
            </p:nvSpPr>
            <p:spPr>
              <a:xfrm>
                <a:off x="2924875" y="2760660"/>
                <a:ext cx="408065" cy="261589"/>
              </a:xfrm>
              <a:custGeom>
                <a:avLst/>
                <a:gdLst>
                  <a:gd name="connsiteX0" fmla="*/ 408065 w 408065"/>
                  <a:gd name="connsiteY0" fmla="*/ 130795 h 261589"/>
                  <a:gd name="connsiteX1" fmla="*/ 204033 w 408065"/>
                  <a:gd name="connsiteY1" fmla="*/ 261590 h 261589"/>
                  <a:gd name="connsiteX2" fmla="*/ 0 w 408065"/>
                  <a:gd name="connsiteY2" fmla="*/ 130795 h 261589"/>
                  <a:gd name="connsiteX3" fmla="*/ 204033 w 408065"/>
                  <a:gd name="connsiteY3" fmla="*/ 0 h 261589"/>
                  <a:gd name="connsiteX4" fmla="*/ 408065 w 408065"/>
                  <a:gd name="connsiteY4" fmla="*/ 130795 h 2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065" h="261589">
                    <a:moveTo>
                      <a:pt x="408065" y="130795"/>
                    </a:moveTo>
                    <a:cubicBezTo>
                      <a:pt x="408065" y="203031"/>
                      <a:pt x="316717" y="261590"/>
                      <a:pt x="204033" y="261590"/>
                    </a:cubicBezTo>
                    <a:cubicBezTo>
                      <a:pt x="91349" y="261590"/>
                      <a:pt x="0" y="203031"/>
                      <a:pt x="0" y="130795"/>
                    </a:cubicBezTo>
                    <a:cubicBezTo>
                      <a:pt x="0" y="58559"/>
                      <a:pt x="91349" y="0"/>
                      <a:pt x="204033" y="0"/>
                    </a:cubicBezTo>
                    <a:cubicBezTo>
                      <a:pt x="316717" y="0"/>
                      <a:pt x="408065" y="58559"/>
                      <a:pt x="408065" y="130795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9" name="شكل حر: شكل 148">
                <a:extLst>
                  <a:ext uri="{FF2B5EF4-FFF2-40B4-BE49-F238E27FC236}">
                    <a16:creationId xmlns:a16="http://schemas.microsoft.com/office/drawing/2014/main" id="{54E785E5-066C-CC4D-24BF-F626B1885831}"/>
                  </a:ext>
                </a:extLst>
              </p:cNvPr>
              <p:cNvSpPr/>
              <p:nvPr/>
            </p:nvSpPr>
            <p:spPr>
              <a:xfrm rot="-3072144">
                <a:off x="3248294" y="2827642"/>
                <a:ext cx="28283" cy="342365"/>
              </a:xfrm>
              <a:custGeom>
                <a:avLst/>
                <a:gdLst>
                  <a:gd name="connsiteX0" fmla="*/ 0 w 28283"/>
                  <a:gd name="connsiteY0" fmla="*/ 0 h 342365"/>
                  <a:gd name="connsiteX1" fmla="*/ 28283 w 28283"/>
                  <a:gd name="connsiteY1" fmla="*/ 0 h 342365"/>
                  <a:gd name="connsiteX2" fmla="*/ 28283 w 28283"/>
                  <a:gd name="connsiteY2" fmla="*/ 342366 h 342365"/>
                  <a:gd name="connsiteX3" fmla="*/ 0 w 28283"/>
                  <a:gd name="connsiteY3" fmla="*/ 342366 h 34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3" h="342365">
                    <a:moveTo>
                      <a:pt x="0" y="0"/>
                    </a:moveTo>
                    <a:lnTo>
                      <a:pt x="28283" y="0"/>
                    </a:lnTo>
                    <a:lnTo>
                      <a:pt x="28283" y="342366"/>
                    </a:lnTo>
                    <a:lnTo>
                      <a:pt x="0" y="342366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104" name="شكل حر: شكل 103">
              <a:extLst>
                <a:ext uri="{FF2B5EF4-FFF2-40B4-BE49-F238E27FC236}">
                  <a16:creationId xmlns:a16="http://schemas.microsoft.com/office/drawing/2014/main" id="{FA104295-732A-446E-BC79-773CC9A3E40B}"/>
                </a:ext>
              </a:extLst>
            </p:cNvPr>
            <p:cNvSpPr/>
            <p:nvPr/>
          </p:nvSpPr>
          <p:spPr>
            <a:xfrm rot="19677199">
              <a:off x="6470518" y="3464999"/>
              <a:ext cx="791855" cy="791855"/>
            </a:xfrm>
            <a:custGeom>
              <a:avLst/>
              <a:gdLst>
                <a:gd name="connsiteX0" fmla="*/ 791856 w 791855"/>
                <a:gd name="connsiteY0" fmla="*/ 395928 h 791855"/>
                <a:gd name="connsiteX1" fmla="*/ 395928 w 791855"/>
                <a:gd name="connsiteY1" fmla="*/ 791855 h 791855"/>
                <a:gd name="connsiteX2" fmla="*/ 0 w 791855"/>
                <a:gd name="connsiteY2" fmla="*/ 395928 h 791855"/>
                <a:gd name="connsiteX3" fmla="*/ 395928 w 791855"/>
                <a:gd name="connsiteY3" fmla="*/ 0 h 791855"/>
                <a:gd name="connsiteX4" fmla="*/ 791856 w 791855"/>
                <a:gd name="connsiteY4" fmla="*/ 395928 h 79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855" h="791855">
                  <a:moveTo>
                    <a:pt x="791856" y="395928"/>
                  </a:moveTo>
                  <a:cubicBezTo>
                    <a:pt x="791856" y="614592"/>
                    <a:pt x="614593" y="791855"/>
                    <a:pt x="395928" y="791855"/>
                  </a:cubicBezTo>
                  <a:cubicBezTo>
                    <a:pt x="177263" y="791855"/>
                    <a:pt x="0" y="614593"/>
                    <a:pt x="0" y="395928"/>
                  </a:cubicBezTo>
                  <a:cubicBezTo>
                    <a:pt x="0" y="177263"/>
                    <a:pt x="177263" y="0"/>
                    <a:pt x="395928" y="0"/>
                  </a:cubicBezTo>
                  <a:cubicBezTo>
                    <a:pt x="614592" y="0"/>
                    <a:pt x="791856" y="177263"/>
                    <a:pt x="791856" y="395928"/>
                  </a:cubicBez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05" name="شكل حر: شكل 104">
              <a:extLst>
                <a:ext uri="{FF2B5EF4-FFF2-40B4-BE49-F238E27FC236}">
                  <a16:creationId xmlns:a16="http://schemas.microsoft.com/office/drawing/2014/main" id="{6496114A-2EF9-2117-02B3-5AD060DF1D15}"/>
                </a:ext>
              </a:extLst>
            </p:cNvPr>
            <p:cNvSpPr/>
            <p:nvPr/>
          </p:nvSpPr>
          <p:spPr>
            <a:xfrm rot="19677199">
              <a:off x="3566440" y="3464990"/>
              <a:ext cx="791855" cy="791855"/>
            </a:xfrm>
            <a:custGeom>
              <a:avLst/>
              <a:gdLst>
                <a:gd name="connsiteX0" fmla="*/ 791855 w 791855"/>
                <a:gd name="connsiteY0" fmla="*/ 395928 h 791855"/>
                <a:gd name="connsiteX1" fmla="*/ 395928 w 791855"/>
                <a:gd name="connsiteY1" fmla="*/ 791855 h 791855"/>
                <a:gd name="connsiteX2" fmla="*/ 0 w 791855"/>
                <a:gd name="connsiteY2" fmla="*/ 395928 h 791855"/>
                <a:gd name="connsiteX3" fmla="*/ 395928 w 791855"/>
                <a:gd name="connsiteY3" fmla="*/ 0 h 791855"/>
                <a:gd name="connsiteX4" fmla="*/ 791855 w 791855"/>
                <a:gd name="connsiteY4" fmla="*/ 395928 h 79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855" h="791855">
                  <a:moveTo>
                    <a:pt x="791855" y="395928"/>
                  </a:moveTo>
                  <a:cubicBezTo>
                    <a:pt x="791855" y="614592"/>
                    <a:pt x="614593" y="791855"/>
                    <a:pt x="395928" y="791855"/>
                  </a:cubicBezTo>
                  <a:cubicBezTo>
                    <a:pt x="177263" y="791855"/>
                    <a:pt x="0" y="614593"/>
                    <a:pt x="0" y="395928"/>
                  </a:cubicBezTo>
                  <a:cubicBezTo>
                    <a:pt x="0" y="177263"/>
                    <a:pt x="177263" y="0"/>
                    <a:pt x="395928" y="0"/>
                  </a:cubicBezTo>
                  <a:cubicBezTo>
                    <a:pt x="614593" y="0"/>
                    <a:pt x="791855" y="177263"/>
                    <a:pt x="791855" y="395928"/>
                  </a:cubicBez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06" name="شكل حر: شكل 105">
              <a:extLst>
                <a:ext uri="{FF2B5EF4-FFF2-40B4-BE49-F238E27FC236}">
                  <a16:creationId xmlns:a16="http://schemas.microsoft.com/office/drawing/2014/main" id="{AC7A45E6-E4CF-B9F7-0078-7D73AF2425EC}"/>
                </a:ext>
              </a:extLst>
            </p:cNvPr>
            <p:cNvSpPr/>
            <p:nvPr/>
          </p:nvSpPr>
          <p:spPr>
            <a:xfrm>
              <a:off x="3189192" y="1818957"/>
              <a:ext cx="5904846" cy="2095683"/>
            </a:xfrm>
            <a:custGeom>
              <a:avLst/>
              <a:gdLst>
                <a:gd name="connsiteX0" fmla="*/ 5605645 w 5904846"/>
                <a:gd name="connsiteY0" fmla="*/ 0 h 2095683"/>
                <a:gd name="connsiteX1" fmla="*/ 1674511 w 5904846"/>
                <a:gd name="connsiteY1" fmla="*/ 0 h 2095683"/>
                <a:gd name="connsiteX2" fmla="*/ 1041782 w 5904846"/>
                <a:gd name="connsiteY2" fmla="*/ 872095 h 2095683"/>
                <a:gd name="connsiteX3" fmla="*/ 120295 w 5904846"/>
                <a:gd name="connsiteY3" fmla="*/ 1311650 h 2095683"/>
                <a:gd name="connsiteX4" fmla="*/ 44 w 5904846"/>
                <a:gd name="connsiteY4" fmla="*/ 1507153 h 2095683"/>
                <a:gd name="connsiteX5" fmla="*/ 3245 w 5904846"/>
                <a:gd name="connsiteY5" fmla="*/ 1664144 h 2095683"/>
                <a:gd name="connsiteX6" fmla="*/ 3109 w 5904846"/>
                <a:gd name="connsiteY6" fmla="*/ 1793081 h 2095683"/>
                <a:gd name="connsiteX7" fmla="*/ 1200251 w 5904846"/>
                <a:gd name="connsiteY7" fmla="*/ 2095683 h 2095683"/>
                <a:gd name="connsiteX8" fmla="*/ 5904847 w 5904846"/>
                <a:gd name="connsiteY8" fmla="*/ 2085975 h 2095683"/>
                <a:gd name="connsiteX9" fmla="*/ 5904847 w 5904846"/>
                <a:gd name="connsiteY9" fmla="*/ 334828 h 2095683"/>
                <a:gd name="connsiteX10" fmla="*/ 5605645 w 5904846"/>
                <a:gd name="connsiteY10" fmla="*/ 0 h 20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4846" h="2095683">
                  <a:moveTo>
                    <a:pt x="5605645" y="0"/>
                  </a:moveTo>
                  <a:lnTo>
                    <a:pt x="1674511" y="0"/>
                  </a:lnTo>
                  <a:lnTo>
                    <a:pt x="1041782" y="872095"/>
                  </a:lnTo>
                  <a:lnTo>
                    <a:pt x="120295" y="1311650"/>
                  </a:lnTo>
                  <a:cubicBezTo>
                    <a:pt x="45364" y="1347619"/>
                    <a:pt x="-1649" y="1424049"/>
                    <a:pt x="44" y="1507153"/>
                  </a:cubicBezTo>
                  <a:lnTo>
                    <a:pt x="3245" y="1664144"/>
                  </a:lnTo>
                  <a:lnTo>
                    <a:pt x="3109" y="1793081"/>
                  </a:lnTo>
                  <a:lnTo>
                    <a:pt x="1200251" y="2095683"/>
                  </a:lnTo>
                  <a:lnTo>
                    <a:pt x="5904847" y="2085975"/>
                  </a:lnTo>
                  <a:lnTo>
                    <a:pt x="5904847" y="334828"/>
                  </a:lnTo>
                  <a:cubicBezTo>
                    <a:pt x="5904847" y="158398"/>
                    <a:pt x="5782074" y="129"/>
                    <a:pt x="5605645" y="0"/>
                  </a:cubicBez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107" name="رسم 75" descr="ناقل مدرسه">
              <a:extLst>
                <a:ext uri="{FF2B5EF4-FFF2-40B4-BE49-F238E27FC236}">
                  <a16:creationId xmlns:a16="http://schemas.microsoft.com/office/drawing/2014/main" id="{144430A0-DE96-7EDF-B748-E3AC2406775C}"/>
                </a:ext>
              </a:extLst>
            </p:cNvPr>
            <p:cNvGrpSpPr/>
            <p:nvPr/>
          </p:nvGrpSpPr>
          <p:grpSpPr>
            <a:xfrm>
              <a:off x="5694114" y="2980395"/>
              <a:ext cx="3400603" cy="408072"/>
              <a:chOff x="5694114" y="2980395"/>
              <a:chExt cx="3400603" cy="408072"/>
            </a:xfrm>
            <a:solidFill>
              <a:srgbClr val="2F2F2F"/>
            </a:solidFill>
          </p:grpSpPr>
          <p:sp>
            <p:nvSpPr>
              <p:cNvPr id="145" name="شكل حر: شكل 144">
                <a:extLst>
                  <a:ext uri="{FF2B5EF4-FFF2-40B4-BE49-F238E27FC236}">
                    <a16:creationId xmlns:a16="http://schemas.microsoft.com/office/drawing/2014/main" id="{32793978-3309-5715-2423-A34EDBDA3232}"/>
                  </a:ext>
                </a:extLst>
              </p:cNvPr>
              <p:cNvSpPr/>
              <p:nvPr/>
            </p:nvSpPr>
            <p:spPr>
              <a:xfrm>
                <a:off x="5694114" y="2980395"/>
                <a:ext cx="3400603" cy="73244"/>
              </a:xfrm>
              <a:custGeom>
                <a:avLst/>
                <a:gdLst>
                  <a:gd name="connsiteX0" fmla="*/ 0 w 3400603"/>
                  <a:gd name="connsiteY0" fmla="*/ 0 h 73244"/>
                  <a:gd name="connsiteX1" fmla="*/ 3400604 w 3400603"/>
                  <a:gd name="connsiteY1" fmla="*/ 0 h 73244"/>
                  <a:gd name="connsiteX2" fmla="*/ 3400604 w 3400603"/>
                  <a:gd name="connsiteY2" fmla="*/ 73245 h 73244"/>
                  <a:gd name="connsiteX3" fmla="*/ 0 w 3400603"/>
                  <a:gd name="connsiteY3" fmla="*/ 73245 h 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0603" h="73244">
                    <a:moveTo>
                      <a:pt x="0" y="0"/>
                    </a:moveTo>
                    <a:lnTo>
                      <a:pt x="3400604" y="0"/>
                    </a:lnTo>
                    <a:lnTo>
                      <a:pt x="3400604" y="73245"/>
                    </a:lnTo>
                    <a:lnTo>
                      <a:pt x="0" y="7324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6" name="شكل حر: شكل 145">
                <a:extLst>
                  <a:ext uri="{FF2B5EF4-FFF2-40B4-BE49-F238E27FC236}">
                    <a16:creationId xmlns:a16="http://schemas.microsoft.com/office/drawing/2014/main" id="{DE28CB7E-FF95-F39E-31EE-2255E2C287AA}"/>
                  </a:ext>
                </a:extLst>
              </p:cNvPr>
              <p:cNvSpPr/>
              <p:nvPr/>
            </p:nvSpPr>
            <p:spPr>
              <a:xfrm>
                <a:off x="5694114" y="3147809"/>
                <a:ext cx="3400603" cy="73244"/>
              </a:xfrm>
              <a:custGeom>
                <a:avLst/>
                <a:gdLst>
                  <a:gd name="connsiteX0" fmla="*/ 0 w 3400603"/>
                  <a:gd name="connsiteY0" fmla="*/ 0 h 73244"/>
                  <a:gd name="connsiteX1" fmla="*/ 3400604 w 3400603"/>
                  <a:gd name="connsiteY1" fmla="*/ 0 h 73244"/>
                  <a:gd name="connsiteX2" fmla="*/ 3400604 w 3400603"/>
                  <a:gd name="connsiteY2" fmla="*/ 73245 h 73244"/>
                  <a:gd name="connsiteX3" fmla="*/ 0 w 3400603"/>
                  <a:gd name="connsiteY3" fmla="*/ 73245 h 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0603" h="73244">
                    <a:moveTo>
                      <a:pt x="0" y="0"/>
                    </a:moveTo>
                    <a:lnTo>
                      <a:pt x="3400604" y="0"/>
                    </a:lnTo>
                    <a:lnTo>
                      <a:pt x="3400604" y="73245"/>
                    </a:lnTo>
                    <a:lnTo>
                      <a:pt x="0" y="7324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7" name="شكل حر: شكل 146">
                <a:extLst>
                  <a:ext uri="{FF2B5EF4-FFF2-40B4-BE49-F238E27FC236}">
                    <a16:creationId xmlns:a16="http://schemas.microsoft.com/office/drawing/2014/main" id="{FA7EB5E2-2A68-7F11-D5F3-E9F964B9CE4E}"/>
                  </a:ext>
                </a:extLst>
              </p:cNvPr>
              <p:cNvSpPr/>
              <p:nvPr/>
            </p:nvSpPr>
            <p:spPr>
              <a:xfrm>
                <a:off x="5694114" y="3315223"/>
                <a:ext cx="3400603" cy="73244"/>
              </a:xfrm>
              <a:custGeom>
                <a:avLst/>
                <a:gdLst>
                  <a:gd name="connsiteX0" fmla="*/ 0 w 3400603"/>
                  <a:gd name="connsiteY0" fmla="*/ 0 h 73244"/>
                  <a:gd name="connsiteX1" fmla="*/ 3400604 w 3400603"/>
                  <a:gd name="connsiteY1" fmla="*/ 0 h 73244"/>
                  <a:gd name="connsiteX2" fmla="*/ 3400604 w 3400603"/>
                  <a:gd name="connsiteY2" fmla="*/ 73245 h 73244"/>
                  <a:gd name="connsiteX3" fmla="*/ 0 w 3400603"/>
                  <a:gd name="connsiteY3" fmla="*/ 73245 h 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0603" h="73244">
                    <a:moveTo>
                      <a:pt x="0" y="0"/>
                    </a:moveTo>
                    <a:lnTo>
                      <a:pt x="3400604" y="0"/>
                    </a:lnTo>
                    <a:lnTo>
                      <a:pt x="3400604" y="73245"/>
                    </a:lnTo>
                    <a:lnTo>
                      <a:pt x="0" y="7324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108" name="رسم 75" descr="ناقل مدرسه">
              <a:extLst>
                <a:ext uri="{FF2B5EF4-FFF2-40B4-BE49-F238E27FC236}">
                  <a16:creationId xmlns:a16="http://schemas.microsoft.com/office/drawing/2014/main" id="{B5F2DB8B-6E7D-22AB-BDE2-CA74A9E38272}"/>
                </a:ext>
              </a:extLst>
            </p:cNvPr>
            <p:cNvGrpSpPr/>
            <p:nvPr/>
          </p:nvGrpSpPr>
          <p:grpSpPr>
            <a:xfrm>
              <a:off x="5693435" y="2195640"/>
              <a:ext cx="3191334" cy="491782"/>
              <a:chOff x="5693435" y="2195640"/>
              <a:chExt cx="3191334" cy="491782"/>
            </a:xfrm>
          </p:grpSpPr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2867C396-514D-B5C5-E973-260EC4A7A275}"/>
                  </a:ext>
                </a:extLst>
              </p:cNvPr>
              <p:cNvSpPr/>
              <p:nvPr/>
            </p:nvSpPr>
            <p:spPr>
              <a:xfrm>
                <a:off x="5693435" y="2195640"/>
                <a:ext cx="418537" cy="491775"/>
              </a:xfrm>
              <a:custGeom>
                <a:avLst/>
                <a:gdLst>
                  <a:gd name="connsiteX0" fmla="*/ 0 w 418537"/>
                  <a:gd name="connsiteY0" fmla="*/ 219727 h 491775"/>
                  <a:gd name="connsiteX1" fmla="*/ 0 w 418537"/>
                  <a:gd name="connsiteY1" fmla="*/ 0 h 491775"/>
                  <a:gd name="connsiteX2" fmla="*/ 418538 w 418537"/>
                  <a:gd name="connsiteY2" fmla="*/ 0 h 491775"/>
                  <a:gd name="connsiteX3" fmla="*/ 418538 w 418537"/>
                  <a:gd name="connsiteY3" fmla="*/ 491776 h 491775"/>
                  <a:gd name="connsiteX4" fmla="*/ 334828 w 418537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7" h="491775">
                    <a:moveTo>
                      <a:pt x="0" y="219727"/>
                    </a:moveTo>
                    <a:lnTo>
                      <a:pt x="0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E230CE55-B7B7-3D20-7AE1-A4685727D876}"/>
                  </a:ext>
                </a:extLst>
              </p:cNvPr>
              <p:cNvSpPr/>
              <p:nvPr/>
            </p:nvSpPr>
            <p:spPr>
              <a:xfrm>
                <a:off x="5693435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5" name="شكل حر: شكل 134">
                <a:extLst>
                  <a:ext uri="{FF2B5EF4-FFF2-40B4-BE49-F238E27FC236}">
                    <a16:creationId xmlns:a16="http://schemas.microsoft.com/office/drawing/2014/main" id="{EFE9E094-0B6D-A213-8D1B-450D51832520}"/>
                  </a:ext>
                </a:extLst>
              </p:cNvPr>
              <p:cNvSpPr/>
              <p:nvPr/>
            </p:nvSpPr>
            <p:spPr>
              <a:xfrm>
                <a:off x="6247997" y="2195640"/>
                <a:ext cx="418530" cy="491775"/>
              </a:xfrm>
              <a:custGeom>
                <a:avLst/>
                <a:gdLst>
                  <a:gd name="connsiteX0" fmla="*/ 0 w 418530"/>
                  <a:gd name="connsiteY0" fmla="*/ 219727 h 491775"/>
                  <a:gd name="connsiteX1" fmla="*/ 0 w 418530"/>
                  <a:gd name="connsiteY1" fmla="*/ 0 h 491775"/>
                  <a:gd name="connsiteX2" fmla="*/ 418531 w 418530"/>
                  <a:gd name="connsiteY2" fmla="*/ 0 h 491775"/>
                  <a:gd name="connsiteX3" fmla="*/ 418531 w 418530"/>
                  <a:gd name="connsiteY3" fmla="*/ 491776 h 491775"/>
                  <a:gd name="connsiteX4" fmla="*/ 334827 w 418530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0" h="491775">
                    <a:moveTo>
                      <a:pt x="0" y="219727"/>
                    </a:moveTo>
                    <a:lnTo>
                      <a:pt x="0" y="0"/>
                    </a:lnTo>
                    <a:lnTo>
                      <a:pt x="418531" y="0"/>
                    </a:lnTo>
                    <a:lnTo>
                      <a:pt x="418531" y="491776"/>
                    </a:lnTo>
                    <a:lnTo>
                      <a:pt x="334827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40116C73-01DD-3CB4-34F1-627CCD2E0AD7}"/>
                  </a:ext>
                </a:extLst>
              </p:cNvPr>
              <p:cNvSpPr/>
              <p:nvPr/>
            </p:nvSpPr>
            <p:spPr>
              <a:xfrm>
                <a:off x="6247997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0B4036FE-8490-C90C-4D06-8A3FE72D7AE7}"/>
                  </a:ext>
                </a:extLst>
              </p:cNvPr>
              <p:cNvSpPr/>
              <p:nvPr/>
            </p:nvSpPr>
            <p:spPr>
              <a:xfrm>
                <a:off x="6802552" y="2195640"/>
                <a:ext cx="418537" cy="491775"/>
              </a:xfrm>
              <a:custGeom>
                <a:avLst/>
                <a:gdLst>
                  <a:gd name="connsiteX0" fmla="*/ 0 w 418537"/>
                  <a:gd name="connsiteY0" fmla="*/ 219727 h 491775"/>
                  <a:gd name="connsiteX1" fmla="*/ 879 w 418537"/>
                  <a:gd name="connsiteY1" fmla="*/ 0 h 491775"/>
                  <a:gd name="connsiteX2" fmla="*/ 418538 w 418537"/>
                  <a:gd name="connsiteY2" fmla="*/ 0 h 491775"/>
                  <a:gd name="connsiteX3" fmla="*/ 418538 w 418537"/>
                  <a:gd name="connsiteY3" fmla="*/ 491776 h 491775"/>
                  <a:gd name="connsiteX4" fmla="*/ 334828 w 418537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7" h="491775">
                    <a:moveTo>
                      <a:pt x="0" y="219727"/>
                    </a:moveTo>
                    <a:lnTo>
                      <a:pt x="879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8" name="شكل حر: شكل 137">
                <a:extLst>
                  <a:ext uri="{FF2B5EF4-FFF2-40B4-BE49-F238E27FC236}">
                    <a16:creationId xmlns:a16="http://schemas.microsoft.com/office/drawing/2014/main" id="{130728F9-93AB-4517-EE57-9CD62CC7A156}"/>
                  </a:ext>
                </a:extLst>
              </p:cNvPr>
              <p:cNvSpPr/>
              <p:nvPr/>
            </p:nvSpPr>
            <p:spPr>
              <a:xfrm>
                <a:off x="6802552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9" name="شكل حر: شكل 138">
                <a:extLst>
                  <a:ext uri="{FF2B5EF4-FFF2-40B4-BE49-F238E27FC236}">
                    <a16:creationId xmlns:a16="http://schemas.microsoft.com/office/drawing/2014/main" id="{C16E9978-46C7-A088-C7A5-EB690E5A180C}"/>
                  </a:ext>
                </a:extLst>
              </p:cNvPr>
              <p:cNvSpPr/>
              <p:nvPr/>
            </p:nvSpPr>
            <p:spPr>
              <a:xfrm>
                <a:off x="7357114" y="2195640"/>
                <a:ext cx="418538" cy="491775"/>
              </a:xfrm>
              <a:custGeom>
                <a:avLst/>
                <a:gdLst>
                  <a:gd name="connsiteX0" fmla="*/ 0 w 418538"/>
                  <a:gd name="connsiteY0" fmla="*/ 219727 h 491775"/>
                  <a:gd name="connsiteX1" fmla="*/ 872 w 418538"/>
                  <a:gd name="connsiteY1" fmla="*/ 0 h 491775"/>
                  <a:gd name="connsiteX2" fmla="*/ 418538 w 418538"/>
                  <a:gd name="connsiteY2" fmla="*/ 0 h 491775"/>
                  <a:gd name="connsiteX3" fmla="*/ 418538 w 418538"/>
                  <a:gd name="connsiteY3" fmla="*/ 491776 h 491775"/>
                  <a:gd name="connsiteX4" fmla="*/ 334828 w 418538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8" h="491775">
                    <a:moveTo>
                      <a:pt x="0" y="219727"/>
                    </a:moveTo>
                    <a:lnTo>
                      <a:pt x="872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0" name="شكل حر: شكل 139">
                <a:extLst>
                  <a:ext uri="{FF2B5EF4-FFF2-40B4-BE49-F238E27FC236}">
                    <a16:creationId xmlns:a16="http://schemas.microsoft.com/office/drawing/2014/main" id="{336DD774-D6D1-C284-F190-94FCB6D02EB9}"/>
                  </a:ext>
                </a:extLst>
              </p:cNvPr>
              <p:cNvSpPr/>
              <p:nvPr/>
            </p:nvSpPr>
            <p:spPr>
              <a:xfrm>
                <a:off x="7357114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1" name="شكل حر: شكل 140">
                <a:extLst>
                  <a:ext uri="{FF2B5EF4-FFF2-40B4-BE49-F238E27FC236}">
                    <a16:creationId xmlns:a16="http://schemas.microsoft.com/office/drawing/2014/main" id="{3223B909-898D-59B3-F8ED-B357E2FF2E28}"/>
                  </a:ext>
                </a:extLst>
              </p:cNvPr>
              <p:cNvSpPr/>
              <p:nvPr/>
            </p:nvSpPr>
            <p:spPr>
              <a:xfrm>
                <a:off x="7911677" y="2195640"/>
                <a:ext cx="418530" cy="491775"/>
              </a:xfrm>
              <a:custGeom>
                <a:avLst/>
                <a:gdLst>
                  <a:gd name="connsiteX0" fmla="*/ 0 w 418530"/>
                  <a:gd name="connsiteY0" fmla="*/ 219727 h 491775"/>
                  <a:gd name="connsiteX1" fmla="*/ 871 w 418530"/>
                  <a:gd name="connsiteY1" fmla="*/ 0 h 491775"/>
                  <a:gd name="connsiteX2" fmla="*/ 418531 w 418530"/>
                  <a:gd name="connsiteY2" fmla="*/ 0 h 491775"/>
                  <a:gd name="connsiteX3" fmla="*/ 418531 w 418530"/>
                  <a:gd name="connsiteY3" fmla="*/ 491776 h 491775"/>
                  <a:gd name="connsiteX4" fmla="*/ 334828 w 418530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0" h="491775">
                    <a:moveTo>
                      <a:pt x="0" y="219727"/>
                    </a:moveTo>
                    <a:lnTo>
                      <a:pt x="871" y="0"/>
                    </a:lnTo>
                    <a:lnTo>
                      <a:pt x="418531" y="0"/>
                    </a:lnTo>
                    <a:lnTo>
                      <a:pt x="418531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2" name="شكل حر: شكل 141">
                <a:extLst>
                  <a:ext uri="{FF2B5EF4-FFF2-40B4-BE49-F238E27FC236}">
                    <a16:creationId xmlns:a16="http://schemas.microsoft.com/office/drawing/2014/main" id="{D8B9B415-085F-7AC6-8080-9482D715810B}"/>
                  </a:ext>
                </a:extLst>
              </p:cNvPr>
              <p:cNvSpPr/>
              <p:nvPr/>
            </p:nvSpPr>
            <p:spPr>
              <a:xfrm>
                <a:off x="7911676" y="2415374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3" name="شكل حر: شكل 142">
                <a:extLst>
                  <a:ext uri="{FF2B5EF4-FFF2-40B4-BE49-F238E27FC236}">
                    <a16:creationId xmlns:a16="http://schemas.microsoft.com/office/drawing/2014/main" id="{A806E6E2-1988-9528-D52E-9A8CB55FEBC3}"/>
                  </a:ext>
                </a:extLst>
              </p:cNvPr>
              <p:cNvSpPr/>
              <p:nvPr/>
            </p:nvSpPr>
            <p:spPr>
              <a:xfrm>
                <a:off x="8466232" y="2195640"/>
                <a:ext cx="418538" cy="491775"/>
              </a:xfrm>
              <a:custGeom>
                <a:avLst/>
                <a:gdLst>
                  <a:gd name="connsiteX0" fmla="*/ 0 w 418538"/>
                  <a:gd name="connsiteY0" fmla="*/ 219735 h 491775"/>
                  <a:gd name="connsiteX1" fmla="*/ 879 w 418538"/>
                  <a:gd name="connsiteY1" fmla="*/ 0 h 491775"/>
                  <a:gd name="connsiteX2" fmla="*/ 418538 w 418538"/>
                  <a:gd name="connsiteY2" fmla="*/ 0 h 491775"/>
                  <a:gd name="connsiteX3" fmla="*/ 418538 w 418538"/>
                  <a:gd name="connsiteY3" fmla="*/ 491776 h 491775"/>
                  <a:gd name="connsiteX4" fmla="*/ 334828 w 418538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8" h="491775">
                    <a:moveTo>
                      <a:pt x="0" y="219735"/>
                    </a:moveTo>
                    <a:lnTo>
                      <a:pt x="879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44" name="شكل حر: شكل 143">
                <a:extLst>
                  <a:ext uri="{FF2B5EF4-FFF2-40B4-BE49-F238E27FC236}">
                    <a16:creationId xmlns:a16="http://schemas.microsoft.com/office/drawing/2014/main" id="{3B2C6027-2523-FD1D-263E-DB7FC3F48093}"/>
                  </a:ext>
                </a:extLst>
              </p:cNvPr>
              <p:cNvSpPr/>
              <p:nvPr/>
            </p:nvSpPr>
            <p:spPr>
              <a:xfrm>
                <a:off x="8466231" y="2415374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109" name="شكل حر: شكل 108">
              <a:extLst>
                <a:ext uri="{FF2B5EF4-FFF2-40B4-BE49-F238E27FC236}">
                  <a16:creationId xmlns:a16="http://schemas.microsoft.com/office/drawing/2014/main" id="{CF7A241B-A92B-076E-7FC6-CAAB3EBB4241}"/>
                </a:ext>
              </a:extLst>
            </p:cNvPr>
            <p:cNvSpPr/>
            <p:nvPr/>
          </p:nvSpPr>
          <p:spPr>
            <a:xfrm>
              <a:off x="8884505" y="3754685"/>
              <a:ext cx="345700" cy="177879"/>
            </a:xfrm>
            <a:custGeom>
              <a:avLst/>
              <a:gdLst>
                <a:gd name="connsiteX0" fmla="*/ 0 w 345700"/>
                <a:gd name="connsiteY0" fmla="*/ 0 h 177879"/>
                <a:gd name="connsiteX1" fmla="*/ 345700 w 345700"/>
                <a:gd name="connsiteY1" fmla="*/ 0 h 177879"/>
                <a:gd name="connsiteX2" fmla="*/ 345700 w 345700"/>
                <a:gd name="connsiteY2" fmla="*/ 177880 h 177879"/>
                <a:gd name="connsiteX3" fmla="*/ 0 w 345700"/>
                <a:gd name="connsiteY3" fmla="*/ 177880 h 1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700" h="177879">
                  <a:moveTo>
                    <a:pt x="0" y="0"/>
                  </a:moveTo>
                  <a:lnTo>
                    <a:pt x="345700" y="0"/>
                  </a:lnTo>
                  <a:lnTo>
                    <a:pt x="345700" y="177880"/>
                  </a:lnTo>
                  <a:lnTo>
                    <a:pt x="0" y="177880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110" name="رسم 75" descr="ناقل مدرسه">
              <a:extLst>
                <a:ext uri="{FF2B5EF4-FFF2-40B4-BE49-F238E27FC236}">
                  <a16:creationId xmlns:a16="http://schemas.microsoft.com/office/drawing/2014/main" id="{0AB8A88E-C8BD-63B1-8467-65873F82527E}"/>
                </a:ext>
              </a:extLst>
            </p:cNvPr>
            <p:cNvGrpSpPr/>
            <p:nvPr/>
          </p:nvGrpSpPr>
          <p:grpSpPr>
            <a:xfrm>
              <a:off x="7303502" y="3315259"/>
              <a:ext cx="1091355" cy="1091355"/>
              <a:chOff x="7303502" y="3315259"/>
              <a:chExt cx="1091355" cy="1091355"/>
            </a:xfrm>
          </p:grpSpPr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4B67BA0F-DE7C-752D-3665-0AF71C1EE132}"/>
                  </a:ext>
                </a:extLst>
              </p:cNvPr>
              <p:cNvSpPr/>
              <p:nvPr/>
            </p:nvSpPr>
            <p:spPr>
              <a:xfrm rot="-1922801">
                <a:off x="7453253" y="3465009"/>
                <a:ext cx="791855" cy="791855"/>
              </a:xfrm>
              <a:custGeom>
                <a:avLst/>
                <a:gdLst>
                  <a:gd name="connsiteX0" fmla="*/ 791856 w 791855"/>
                  <a:gd name="connsiteY0" fmla="*/ 395928 h 791855"/>
                  <a:gd name="connsiteX1" fmla="*/ 395928 w 791855"/>
                  <a:gd name="connsiteY1" fmla="*/ 791855 h 791855"/>
                  <a:gd name="connsiteX2" fmla="*/ 0 w 791855"/>
                  <a:gd name="connsiteY2" fmla="*/ 395928 h 791855"/>
                  <a:gd name="connsiteX3" fmla="*/ 395928 w 791855"/>
                  <a:gd name="connsiteY3" fmla="*/ 0 h 791855"/>
                  <a:gd name="connsiteX4" fmla="*/ 791856 w 791855"/>
                  <a:gd name="connsiteY4" fmla="*/ 395928 h 79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855" h="791855">
                    <a:moveTo>
                      <a:pt x="791856" y="395928"/>
                    </a:moveTo>
                    <a:cubicBezTo>
                      <a:pt x="791856" y="614592"/>
                      <a:pt x="614593" y="791855"/>
                      <a:pt x="395928" y="791855"/>
                    </a:cubicBezTo>
                    <a:cubicBezTo>
                      <a:pt x="177263" y="791855"/>
                      <a:pt x="0" y="614593"/>
                      <a:pt x="0" y="395928"/>
                    </a:cubicBezTo>
                    <a:cubicBezTo>
                      <a:pt x="0" y="177263"/>
                      <a:pt x="177263" y="0"/>
                      <a:pt x="395928" y="0"/>
                    </a:cubicBezTo>
                    <a:cubicBezTo>
                      <a:pt x="614592" y="0"/>
                      <a:pt x="791856" y="177263"/>
                      <a:pt x="791856" y="395928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477287EC-1C8E-F8BC-8688-F5B7C29E634C}"/>
                  </a:ext>
                </a:extLst>
              </p:cNvPr>
              <p:cNvSpPr/>
              <p:nvPr/>
            </p:nvSpPr>
            <p:spPr>
              <a:xfrm rot="-1922801">
                <a:off x="7710609" y="3722365"/>
                <a:ext cx="277143" cy="277143"/>
              </a:xfrm>
              <a:custGeom>
                <a:avLst/>
                <a:gdLst>
                  <a:gd name="connsiteX0" fmla="*/ 277144 w 277143"/>
                  <a:gd name="connsiteY0" fmla="*/ 138572 h 277143"/>
                  <a:gd name="connsiteX1" fmla="*/ 138572 w 277143"/>
                  <a:gd name="connsiteY1" fmla="*/ 277144 h 277143"/>
                  <a:gd name="connsiteX2" fmla="*/ 0 w 277143"/>
                  <a:gd name="connsiteY2" fmla="*/ 138572 h 277143"/>
                  <a:gd name="connsiteX3" fmla="*/ 138572 w 277143"/>
                  <a:gd name="connsiteY3" fmla="*/ 0 h 277143"/>
                  <a:gd name="connsiteX4" fmla="*/ 277144 w 277143"/>
                  <a:gd name="connsiteY4" fmla="*/ 138572 h 2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143" h="277143">
                    <a:moveTo>
                      <a:pt x="277144" y="138572"/>
                    </a:moveTo>
                    <a:cubicBezTo>
                      <a:pt x="277144" y="215103"/>
                      <a:pt x="215103" y="277144"/>
                      <a:pt x="138572" y="277144"/>
                    </a:cubicBezTo>
                    <a:cubicBezTo>
                      <a:pt x="62041" y="277144"/>
                      <a:pt x="0" y="215103"/>
                      <a:pt x="0" y="138572"/>
                    </a:cubicBezTo>
                    <a:cubicBezTo>
                      <a:pt x="0" y="62041"/>
                      <a:pt x="62040" y="0"/>
                      <a:pt x="138572" y="0"/>
                    </a:cubicBezTo>
                    <a:cubicBezTo>
                      <a:pt x="215103" y="0"/>
                      <a:pt x="277144" y="62040"/>
                      <a:pt x="277144" y="1385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111" name="شكل حر: شكل 110">
              <a:extLst>
                <a:ext uri="{FF2B5EF4-FFF2-40B4-BE49-F238E27FC236}">
                  <a16:creationId xmlns:a16="http://schemas.microsoft.com/office/drawing/2014/main" id="{947E1723-7DCB-4A2B-4271-A73784DB1624}"/>
                </a:ext>
              </a:extLst>
            </p:cNvPr>
            <p:cNvSpPr/>
            <p:nvPr/>
          </p:nvSpPr>
          <p:spPr>
            <a:xfrm>
              <a:off x="5031759" y="2956006"/>
              <a:ext cx="569242" cy="492983"/>
            </a:xfrm>
            <a:custGeom>
              <a:avLst/>
              <a:gdLst>
                <a:gd name="connsiteX0" fmla="*/ 426932 w 569242"/>
                <a:gd name="connsiteY0" fmla="*/ 492983 h 492983"/>
                <a:gd name="connsiteX1" fmla="*/ 142311 w 569242"/>
                <a:gd name="connsiteY1" fmla="*/ 492983 h 492983"/>
                <a:gd name="connsiteX2" fmla="*/ 0 w 569242"/>
                <a:gd name="connsiteY2" fmla="*/ 246488 h 492983"/>
                <a:gd name="connsiteX3" fmla="*/ 142311 w 569242"/>
                <a:gd name="connsiteY3" fmla="*/ 0 h 492983"/>
                <a:gd name="connsiteX4" fmla="*/ 426932 w 569242"/>
                <a:gd name="connsiteY4" fmla="*/ 0 h 492983"/>
                <a:gd name="connsiteX5" fmla="*/ 569243 w 569242"/>
                <a:gd name="connsiteY5" fmla="*/ 246495 h 492983"/>
                <a:gd name="connsiteX6" fmla="*/ 426932 w 569242"/>
                <a:gd name="connsiteY6" fmla="*/ 492983 h 492983"/>
                <a:gd name="connsiteX7" fmla="*/ 158634 w 569242"/>
                <a:gd name="connsiteY7" fmla="*/ 464701 h 492983"/>
                <a:gd name="connsiteX8" fmla="*/ 410601 w 569242"/>
                <a:gd name="connsiteY8" fmla="*/ 464701 h 492983"/>
                <a:gd name="connsiteX9" fmla="*/ 536589 w 569242"/>
                <a:gd name="connsiteY9" fmla="*/ 246488 h 492983"/>
                <a:gd name="connsiteX10" fmla="*/ 410608 w 569242"/>
                <a:gd name="connsiteY10" fmla="*/ 28275 h 492983"/>
                <a:gd name="connsiteX11" fmla="*/ 158641 w 569242"/>
                <a:gd name="connsiteY11" fmla="*/ 28275 h 492983"/>
                <a:gd name="connsiteX12" fmla="*/ 32654 w 569242"/>
                <a:gd name="connsiteY12" fmla="*/ 246488 h 492983"/>
                <a:gd name="connsiteX13" fmla="*/ 158634 w 569242"/>
                <a:gd name="connsiteY13" fmla="*/ 464701 h 49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9242" h="492983">
                  <a:moveTo>
                    <a:pt x="426932" y="492983"/>
                  </a:moveTo>
                  <a:lnTo>
                    <a:pt x="142311" y="492983"/>
                  </a:lnTo>
                  <a:lnTo>
                    <a:pt x="0" y="246488"/>
                  </a:lnTo>
                  <a:lnTo>
                    <a:pt x="142311" y="0"/>
                  </a:lnTo>
                  <a:lnTo>
                    <a:pt x="426932" y="0"/>
                  </a:lnTo>
                  <a:lnTo>
                    <a:pt x="569243" y="246495"/>
                  </a:lnTo>
                  <a:lnTo>
                    <a:pt x="426932" y="492983"/>
                  </a:lnTo>
                  <a:close/>
                  <a:moveTo>
                    <a:pt x="158634" y="464701"/>
                  </a:moveTo>
                  <a:lnTo>
                    <a:pt x="410601" y="464701"/>
                  </a:lnTo>
                  <a:lnTo>
                    <a:pt x="536589" y="246488"/>
                  </a:lnTo>
                  <a:lnTo>
                    <a:pt x="410608" y="28275"/>
                  </a:lnTo>
                  <a:lnTo>
                    <a:pt x="158641" y="28275"/>
                  </a:lnTo>
                  <a:lnTo>
                    <a:pt x="32654" y="246488"/>
                  </a:lnTo>
                  <a:lnTo>
                    <a:pt x="158634" y="464701"/>
                  </a:ln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112" name="رسم 75" descr="ناقل مدرسه">
              <a:extLst>
                <a:ext uri="{FF2B5EF4-FFF2-40B4-BE49-F238E27FC236}">
                  <a16:creationId xmlns:a16="http://schemas.microsoft.com/office/drawing/2014/main" id="{4435A03A-6140-59D9-0FF9-EE21B900CB67}"/>
                </a:ext>
              </a:extLst>
            </p:cNvPr>
            <p:cNvGrpSpPr/>
            <p:nvPr/>
          </p:nvGrpSpPr>
          <p:grpSpPr>
            <a:xfrm>
              <a:off x="4442086" y="3315237"/>
              <a:ext cx="1091355" cy="1091355"/>
              <a:chOff x="4442086" y="3315237"/>
              <a:chExt cx="1091355" cy="1091355"/>
            </a:xfrm>
          </p:grpSpPr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8DA2CF6C-C81E-79EA-86AD-6CCAC4B3ECC3}"/>
                  </a:ext>
                </a:extLst>
              </p:cNvPr>
              <p:cNvSpPr/>
              <p:nvPr/>
            </p:nvSpPr>
            <p:spPr>
              <a:xfrm rot="-1922801">
                <a:off x="4591836" y="3464987"/>
                <a:ext cx="791855" cy="791855"/>
              </a:xfrm>
              <a:custGeom>
                <a:avLst/>
                <a:gdLst>
                  <a:gd name="connsiteX0" fmla="*/ 791855 w 791855"/>
                  <a:gd name="connsiteY0" fmla="*/ 395928 h 791855"/>
                  <a:gd name="connsiteX1" fmla="*/ 395928 w 791855"/>
                  <a:gd name="connsiteY1" fmla="*/ 791855 h 791855"/>
                  <a:gd name="connsiteX2" fmla="*/ 0 w 791855"/>
                  <a:gd name="connsiteY2" fmla="*/ 395928 h 791855"/>
                  <a:gd name="connsiteX3" fmla="*/ 395928 w 791855"/>
                  <a:gd name="connsiteY3" fmla="*/ 0 h 791855"/>
                  <a:gd name="connsiteX4" fmla="*/ 791855 w 791855"/>
                  <a:gd name="connsiteY4" fmla="*/ 395928 h 79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855" h="791855">
                    <a:moveTo>
                      <a:pt x="791855" y="395928"/>
                    </a:moveTo>
                    <a:cubicBezTo>
                      <a:pt x="791855" y="614592"/>
                      <a:pt x="614592" y="791855"/>
                      <a:pt x="395928" y="791855"/>
                    </a:cubicBezTo>
                    <a:cubicBezTo>
                      <a:pt x="177263" y="791855"/>
                      <a:pt x="0" y="614593"/>
                      <a:pt x="0" y="395928"/>
                    </a:cubicBezTo>
                    <a:cubicBezTo>
                      <a:pt x="0" y="177263"/>
                      <a:pt x="177263" y="0"/>
                      <a:pt x="395928" y="0"/>
                    </a:cubicBezTo>
                    <a:cubicBezTo>
                      <a:pt x="614592" y="0"/>
                      <a:pt x="791855" y="177263"/>
                      <a:pt x="791855" y="395928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30EB8FAD-67A2-C085-2E5B-EA702B2EF219}"/>
                  </a:ext>
                </a:extLst>
              </p:cNvPr>
              <p:cNvSpPr/>
              <p:nvPr/>
            </p:nvSpPr>
            <p:spPr>
              <a:xfrm rot="-1922801">
                <a:off x="4849192" y="3722350"/>
                <a:ext cx="277143" cy="277143"/>
              </a:xfrm>
              <a:custGeom>
                <a:avLst/>
                <a:gdLst>
                  <a:gd name="connsiteX0" fmla="*/ 277144 w 277143"/>
                  <a:gd name="connsiteY0" fmla="*/ 138572 h 277143"/>
                  <a:gd name="connsiteX1" fmla="*/ 138572 w 277143"/>
                  <a:gd name="connsiteY1" fmla="*/ 277144 h 277143"/>
                  <a:gd name="connsiteX2" fmla="*/ 0 w 277143"/>
                  <a:gd name="connsiteY2" fmla="*/ 138572 h 277143"/>
                  <a:gd name="connsiteX3" fmla="*/ 138572 w 277143"/>
                  <a:gd name="connsiteY3" fmla="*/ 0 h 277143"/>
                  <a:gd name="connsiteX4" fmla="*/ 277144 w 277143"/>
                  <a:gd name="connsiteY4" fmla="*/ 138572 h 2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143" h="277143">
                    <a:moveTo>
                      <a:pt x="277144" y="138572"/>
                    </a:moveTo>
                    <a:cubicBezTo>
                      <a:pt x="277144" y="215103"/>
                      <a:pt x="215103" y="277144"/>
                      <a:pt x="138572" y="277144"/>
                    </a:cubicBezTo>
                    <a:cubicBezTo>
                      <a:pt x="62041" y="277144"/>
                      <a:pt x="0" y="215103"/>
                      <a:pt x="0" y="138572"/>
                    </a:cubicBezTo>
                    <a:cubicBezTo>
                      <a:pt x="0" y="62041"/>
                      <a:pt x="62041" y="0"/>
                      <a:pt x="138572" y="0"/>
                    </a:cubicBezTo>
                    <a:cubicBezTo>
                      <a:pt x="215103" y="0"/>
                      <a:pt x="277144" y="62040"/>
                      <a:pt x="277144" y="1385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113" name="رسم 75" descr="ناقل مدرسه">
              <a:extLst>
                <a:ext uri="{FF2B5EF4-FFF2-40B4-BE49-F238E27FC236}">
                  <a16:creationId xmlns:a16="http://schemas.microsoft.com/office/drawing/2014/main" id="{0D14E125-5BA2-4D25-50D7-C7C7F5E044AD}"/>
                </a:ext>
              </a:extLst>
            </p:cNvPr>
            <p:cNvGrpSpPr/>
            <p:nvPr/>
          </p:nvGrpSpPr>
          <p:grpSpPr>
            <a:xfrm>
              <a:off x="3782875" y="2760660"/>
              <a:ext cx="783190" cy="685928"/>
              <a:chOff x="3782875" y="2760660"/>
              <a:chExt cx="783190" cy="685928"/>
            </a:xfrm>
          </p:grpSpPr>
          <p:sp>
            <p:nvSpPr>
              <p:cNvPr id="127" name="شكل حر: شكل 126">
                <a:extLst>
                  <a:ext uri="{FF2B5EF4-FFF2-40B4-BE49-F238E27FC236}">
                    <a16:creationId xmlns:a16="http://schemas.microsoft.com/office/drawing/2014/main" id="{84F25CD9-6242-6E0C-2685-CF4660B11D7F}"/>
                  </a:ext>
                </a:extLst>
              </p:cNvPr>
              <p:cNvSpPr/>
              <p:nvPr/>
            </p:nvSpPr>
            <p:spPr>
              <a:xfrm>
                <a:off x="3782875" y="2760660"/>
                <a:ext cx="408065" cy="261589"/>
              </a:xfrm>
              <a:custGeom>
                <a:avLst/>
                <a:gdLst>
                  <a:gd name="connsiteX0" fmla="*/ 408065 w 408065"/>
                  <a:gd name="connsiteY0" fmla="*/ 130795 h 261589"/>
                  <a:gd name="connsiteX1" fmla="*/ 204033 w 408065"/>
                  <a:gd name="connsiteY1" fmla="*/ 261590 h 261589"/>
                  <a:gd name="connsiteX2" fmla="*/ 0 w 408065"/>
                  <a:gd name="connsiteY2" fmla="*/ 130795 h 261589"/>
                  <a:gd name="connsiteX3" fmla="*/ 204033 w 408065"/>
                  <a:gd name="connsiteY3" fmla="*/ 0 h 261589"/>
                  <a:gd name="connsiteX4" fmla="*/ 408065 w 408065"/>
                  <a:gd name="connsiteY4" fmla="*/ 130795 h 2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065" h="261589">
                    <a:moveTo>
                      <a:pt x="408065" y="130795"/>
                    </a:moveTo>
                    <a:cubicBezTo>
                      <a:pt x="408065" y="203031"/>
                      <a:pt x="316717" y="261590"/>
                      <a:pt x="204033" y="261590"/>
                    </a:cubicBezTo>
                    <a:cubicBezTo>
                      <a:pt x="91348" y="261590"/>
                      <a:pt x="0" y="203031"/>
                      <a:pt x="0" y="130795"/>
                    </a:cubicBezTo>
                    <a:cubicBezTo>
                      <a:pt x="0" y="58559"/>
                      <a:pt x="91348" y="0"/>
                      <a:pt x="204033" y="0"/>
                    </a:cubicBezTo>
                    <a:cubicBezTo>
                      <a:pt x="316717" y="0"/>
                      <a:pt x="408065" y="58559"/>
                      <a:pt x="408065" y="130795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28" name="شكل حر: شكل 127">
                <a:extLst>
                  <a:ext uri="{FF2B5EF4-FFF2-40B4-BE49-F238E27FC236}">
                    <a16:creationId xmlns:a16="http://schemas.microsoft.com/office/drawing/2014/main" id="{557E331F-F3B2-542A-65BA-E5D0B7E9829F}"/>
                  </a:ext>
                </a:extLst>
              </p:cNvPr>
              <p:cNvSpPr/>
              <p:nvPr/>
            </p:nvSpPr>
            <p:spPr>
              <a:xfrm>
                <a:off x="3966926" y="2880990"/>
                <a:ext cx="599139" cy="565599"/>
              </a:xfrm>
              <a:custGeom>
                <a:avLst/>
                <a:gdLst>
                  <a:gd name="connsiteX0" fmla="*/ 599139 w 599139"/>
                  <a:gd name="connsiteY0" fmla="*/ 565600 h 565599"/>
                  <a:gd name="connsiteX1" fmla="*/ 0 w 599139"/>
                  <a:gd name="connsiteY1" fmla="*/ 20924 h 565599"/>
                  <a:gd name="connsiteX2" fmla="*/ 19024 w 599139"/>
                  <a:gd name="connsiteY2" fmla="*/ 0 h 565599"/>
                  <a:gd name="connsiteX3" fmla="*/ 570857 w 599139"/>
                  <a:gd name="connsiteY3" fmla="*/ 501670 h 565599"/>
                  <a:gd name="connsiteX4" fmla="*/ 570857 w 599139"/>
                  <a:gd name="connsiteY4" fmla="*/ 298209 h 565599"/>
                  <a:gd name="connsiteX5" fmla="*/ 599139 w 599139"/>
                  <a:gd name="connsiteY5" fmla="*/ 298209 h 56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9139" h="565599">
                    <a:moveTo>
                      <a:pt x="599139" y="565600"/>
                    </a:moveTo>
                    <a:lnTo>
                      <a:pt x="0" y="20924"/>
                    </a:lnTo>
                    <a:lnTo>
                      <a:pt x="19024" y="0"/>
                    </a:lnTo>
                    <a:lnTo>
                      <a:pt x="570857" y="501670"/>
                    </a:lnTo>
                    <a:lnTo>
                      <a:pt x="570857" y="298209"/>
                    </a:lnTo>
                    <a:lnTo>
                      <a:pt x="599139" y="298209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114" name="رسم 75" descr="ناقل مدرسه">
              <a:extLst>
                <a:ext uri="{FF2B5EF4-FFF2-40B4-BE49-F238E27FC236}">
                  <a16:creationId xmlns:a16="http://schemas.microsoft.com/office/drawing/2014/main" id="{0BD369EF-12A9-BEAB-BE4C-3C9C2020EF5A}"/>
                </a:ext>
              </a:extLst>
            </p:cNvPr>
            <p:cNvGrpSpPr/>
            <p:nvPr/>
          </p:nvGrpSpPr>
          <p:grpSpPr>
            <a:xfrm>
              <a:off x="3095625" y="3164089"/>
              <a:ext cx="1294118" cy="820781"/>
              <a:chOff x="3095625" y="3164089"/>
              <a:chExt cx="1294118" cy="820781"/>
            </a:xfrm>
          </p:grpSpPr>
          <p:sp>
            <p:nvSpPr>
              <p:cNvPr id="123" name="شكل حر: شكل 122">
                <a:extLst>
                  <a:ext uri="{FF2B5EF4-FFF2-40B4-BE49-F238E27FC236}">
                    <a16:creationId xmlns:a16="http://schemas.microsoft.com/office/drawing/2014/main" id="{D19E6EAE-7BA4-28E5-CAC7-0A7C7EB29977}"/>
                  </a:ext>
                </a:extLst>
              </p:cNvPr>
              <p:cNvSpPr/>
              <p:nvPr/>
            </p:nvSpPr>
            <p:spPr>
              <a:xfrm>
                <a:off x="3095625" y="3164089"/>
                <a:ext cx="1294118" cy="750486"/>
              </a:xfrm>
              <a:custGeom>
                <a:avLst/>
                <a:gdLst>
                  <a:gd name="connsiteX0" fmla="*/ 948826 w 1294118"/>
                  <a:gd name="connsiteY0" fmla="*/ 409015 h 750486"/>
                  <a:gd name="connsiteX1" fmla="*/ 948826 w 1294118"/>
                  <a:gd name="connsiteY1" fmla="*/ 229150 h 750486"/>
                  <a:gd name="connsiteX2" fmla="*/ 719676 w 1294118"/>
                  <a:gd name="connsiteY2" fmla="*/ 0 h 750486"/>
                  <a:gd name="connsiteX3" fmla="*/ 403686 w 1294118"/>
                  <a:gd name="connsiteY3" fmla="*/ 0 h 750486"/>
                  <a:gd name="connsiteX4" fmla="*/ 174536 w 1294118"/>
                  <a:gd name="connsiteY4" fmla="*/ 229150 h 750486"/>
                  <a:gd name="connsiteX5" fmla="*/ 174536 w 1294118"/>
                  <a:gd name="connsiteY5" fmla="*/ 409015 h 750486"/>
                  <a:gd name="connsiteX6" fmla="*/ 0 w 1294118"/>
                  <a:gd name="connsiteY6" fmla="*/ 537725 h 750486"/>
                  <a:gd name="connsiteX7" fmla="*/ 0 w 1294118"/>
                  <a:gd name="connsiteY7" fmla="*/ 750487 h 750486"/>
                  <a:gd name="connsiteX8" fmla="*/ 1294119 w 1294118"/>
                  <a:gd name="connsiteY8" fmla="*/ 750487 h 750486"/>
                  <a:gd name="connsiteX9" fmla="*/ 1294119 w 1294118"/>
                  <a:gd name="connsiteY9" fmla="*/ 537482 h 750486"/>
                  <a:gd name="connsiteX10" fmla="*/ 948826 w 1294118"/>
                  <a:gd name="connsiteY10" fmla="*/ 409015 h 7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4118" h="750486">
                    <a:moveTo>
                      <a:pt x="948826" y="409015"/>
                    </a:moveTo>
                    <a:lnTo>
                      <a:pt x="948826" y="229150"/>
                    </a:lnTo>
                    <a:cubicBezTo>
                      <a:pt x="948826" y="102592"/>
                      <a:pt x="846234" y="0"/>
                      <a:pt x="719676" y="0"/>
                    </a:cubicBezTo>
                    <a:lnTo>
                      <a:pt x="403686" y="0"/>
                    </a:lnTo>
                    <a:cubicBezTo>
                      <a:pt x="277128" y="0"/>
                      <a:pt x="174536" y="102592"/>
                      <a:pt x="174536" y="229150"/>
                    </a:cubicBezTo>
                    <a:lnTo>
                      <a:pt x="174536" y="409015"/>
                    </a:lnTo>
                    <a:lnTo>
                      <a:pt x="0" y="537725"/>
                    </a:lnTo>
                    <a:lnTo>
                      <a:pt x="0" y="750487"/>
                    </a:lnTo>
                    <a:lnTo>
                      <a:pt x="1294119" y="750487"/>
                    </a:lnTo>
                    <a:lnTo>
                      <a:pt x="1294119" y="537482"/>
                    </a:lnTo>
                    <a:lnTo>
                      <a:pt x="948826" y="40901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24" name="شكل حر: شكل 123">
                <a:extLst>
                  <a:ext uri="{FF2B5EF4-FFF2-40B4-BE49-F238E27FC236}">
                    <a16:creationId xmlns:a16="http://schemas.microsoft.com/office/drawing/2014/main" id="{35D30B76-3B65-BD07-F530-5B90E22ED730}"/>
                  </a:ext>
                </a:extLst>
              </p:cNvPr>
              <p:cNvSpPr/>
              <p:nvPr/>
            </p:nvSpPr>
            <p:spPr>
              <a:xfrm>
                <a:off x="3353871" y="3827922"/>
                <a:ext cx="481317" cy="156948"/>
              </a:xfrm>
              <a:custGeom>
                <a:avLst/>
                <a:gdLst>
                  <a:gd name="connsiteX0" fmla="*/ 0 w 481317"/>
                  <a:gd name="connsiteY0" fmla="*/ 0 h 156948"/>
                  <a:gd name="connsiteX1" fmla="*/ 481317 w 481317"/>
                  <a:gd name="connsiteY1" fmla="*/ 0 h 156948"/>
                  <a:gd name="connsiteX2" fmla="*/ 481317 w 481317"/>
                  <a:gd name="connsiteY2" fmla="*/ 156948 h 156948"/>
                  <a:gd name="connsiteX3" fmla="*/ 0 w 481317"/>
                  <a:gd name="connsiteY3" fmla="*/ 156948 h 15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1317" h="156948">
                    <a:moveTo>
                      <a:pt x="0" y="0"/>
                    </a:moveTo>
                    <a:lnTo>
                      <a:pt x="481317" y="0"/>
                    </a:lnTo>
                    <a:lnTo>
                      <a:pt x="481317" y="156948"/>
                    </a:lnTo>
                    <a:lnTo>
                      <a:pt x="0" y="156948"/>
                    </a:ln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25" name="شكل حر: شكل 124">
                <a:extLst>
                  <a:ext uri="{FF2B5EF4-FFF2-40B4-BE49-F238E27FC236}">
                    <a16:creationId xmlns:a16="http://schemas.microsoft.com/office/drawing/2014/main" id="{8B8C4FC2-6F3C-FF0C-22CC-87209BF94617}"/>
                  </a:ext>
                </a:extLst>
              </p:cNvPr>
              <p:cNvSpPr/>
              <p:nvPr/>
            </p:nvSpPr>
            <p:spPr>
              <a:xfrm>
                <a:off x="4002595" y="3482636"/>
                <a:ext cx="387148" cy="219727"/>
              </a:xfrm>
              <a:custGeom>
                <a:avLst/>
                <a:gdLst>
                  <a:gd name="connsiteX0" fmla="*/ 387148 w 387148"/>
                  <a:gd name="connsiteY0" fmla="*/ 219727 h 219727"/>
                  <a:gd name="connsiteX1" fmla="*/ 0 w 387148"/>
                  <a:gd name="connsiteY1" fmla="*/ 219727 h 219727"/>
                  <a:gd name="connsiteX2" fmla="*/ 0 w 387148"/>
                  <a:gd name="connsiteY2" fmla="*/ 125558 h 219727"/>
                  <a:gd name="connsiteX3" fmla="*/ 125558 w 387148"/>
                  <a:gd name="connsiteY3" fmla="*/ 0 h 219727"/>
                  <a:gd name="connsiteX4" fmla="*/ 387141 w 387148"/>
                  <a:gd name="connsiteY4" fmla="*/ 0 h 219727"/>
                  <a:gd name="connsiteX5" fmla="*/ 387148 w 387148"/>
                  <a:gd name="connsiteY5" fmla="*/ 219727 h 21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48" h="219727">
                    <a:moveTo>
                      <a:pt x="387148" y="219727"/>
                    </a:moveTo>
                    <a:lnTo>
                      <a:pt x="0" y="219727"/>
                    </a:lnTo>
                    <a:lnTo>
                      <a:pt x="0" y="125558"/>
                    </a:lnTo>
                    <a:cubicBezTo>
                      <a:pt x="0" y="56650"/>
                      <a:pt x="56650" y="0"/>
                      <a:pt x="125558" y="0"/>
                    </a:cubicBezTo>
                    <a:lnTo>
                      <a:pt x="387141" y="0"/>
                    </a:lnTo>
                    <a:lnTo>
                      <a:pt x="387148" y="219727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26" name="شكل حر: شكل 125">
                <a:extLst>
                  <a:ext uri="{FF2B5EF4-FFF2-40B4-BE49-F238E27FC236}">
                    <a16:creationId xmlns:a16="http://schemas.microsoft.com/office/drawing/2014/main" id="{B95ACF1E-1C4B-E45A-9D67-B9E8C11D78F0}"/>
                  </a:ext>
                </a:extLst>
              </p:cNvPr>
              <p:cNvSpPr/>
              <p:nvPr/>
            </p:nvSpPr>
            <p:spPr>
              <a:xfrm>
                <a:off x="3095625" y="3482636"/>
                <a:ext cx="216391" cy="219727"/>
              </a:xfrm>
              <a:custGeom>
                <a:avLst/>
                <a:gdLst>
                  <a:gd name="connsiteX0" fmla="*/ 0 w 216391"/>
                  <a:gd name="connsiteY0" fmla="*/ 219727 h 219727"/>
                  <a:gd name="connsiteX1" fmla="*/ 216391 w 216391"/>
                  <a:gd name="connsiteY1" fmla="*/ 219727 h 219727"/>
                  <a:gd name="connsiteX2" fmla="*/ 216391 w 216391"/>
                  <a:gd name="connsiteY2" fmla="*/ 126530 h 219727"/>
                  <a:gd name="connsiteX3" fmla="*/ 90833 w 216391"/>
                  <a:gd name="connsiteY3" fmla="*/ 0 h 219727"/>
                  <a:gd name="connsiteX4" fmla="*/ 0 w 216391"/>
                  <a:gd name="connsiteY4" fmla="*/ 0 h 219727"/>
                  <a:gd name="connsiteX5" fmla="*/ 0 w 216391"/>
                  <a:gd name="connsiteY5" fmla="*/ 219727 h 21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391" h="219727">
                    <a:moveTo>
                      <a:pt x="0" y="219727"/>
                    </a:moveTo>
                    <a:lnTo>
                      <a:pt x="216391" y="219727"/>
                    </a:lnTo>
                    <a:lnTo>
                      <a:pt x="216391" y="126530"/>
                    </a:lnTo>
                    <a:cubicBezTo>
                      <a:pt x="216391" y="57622"/>
                      <a:pt x="159741" y="0"/>
                      <a:pt x="90833" y="0"/>
                    </a:cubicBezTo>
                    <a:lnTo>
                      <a:pt x="0" y="0"/>
                    </a:lnTo>
                    <a:lnTo>
                      <a:pt x="0" y="219727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grpSp>
          <p:nvGrpSpPr>
            <p:cNvPr id="115" name="رسم 75" descr="ناقل مدرسه">
              <a:extLst>
                <a:ext uri="{FF2B5EF4-FFF2-40B4-BE49-F238E27FC236}">
                  <a16:creationId xmlns:a16="http://schemas.microsoft.com/office/drawing/2014/main" id="{36AC3E9A-CD57-B7AB-0FCC-BA7C7300AAB4}"/>
                </a:ext>
              </a:extLst>
            </p:cNvPr>
            <p:cNvGrpSpPr/>
            <p:nvPr/>
          </p:nvGrpSpPr>
          <p:grpSpPr>
            <a:xfrm>
              <a:off x="3956661" y="1818957"/>
              <a:ext cx="1381022" cy="872373"/>
              <a:chOff x="3956661" y="1818957"/>
              <a:chExt cx="1381022" cy="872373"/>
            </a:xfrm>
          </p:grpSpPr>
          <p:sp>
            <p:nvSpPr>
              <p:cNvPr id="118" name="شكل حر: شكل 117">
                <a:extLst>
                  <a:ext uri="{FF2B5EF4-FFF2-40B4-BE49-F238E27FC236}">
                    <a16:creationId xmlns:a16="http://schemas.microsoft.com/office/drawing/2014/main" id="{00E01761-B19D-7880-6B3F-8E3EC9642454}"/>
                  </a:ext>
                </a:extLst>
              </p:cNvPr>
              <p:cNvSpPr/>
              <p:nvPr/>
            </p:nvSpPr>
            <p:spPr>
              <a:xfrm>
                <a:off x="4230352" y="1818957"/>
                <a:ext cx="858000" cy="292893"/>
              </a:xfrm>
              <a:custGeom>
                <a:avLst/>
                <a:gdLst>
                  <a:gd name="connsiteX0" fmla="*/ 0 w 858000"/>
                  <a:gd name="connsiteY0" fmla="*/ 209269 h 292893"/>
                  <a:gd name="connsiteX1" fmla="*/ 440169 w 858000"/>
                  <a:gd name="connsiteY1" fmla="*/ 292894 h 292893"/>
                  <a:gd name="connsiteX2" fmla="*/ 858000 w 858000"/>
                  <a:gd name="connsiteY2" fmla="*/ 209269 h 292893"/>
                  <a:gd name="connsiteX3" fmla="*/ 858000 w 858000"/>
                  <a:gd name="connsiteY3" fmla="*/ 209269 h 292893"/>
                  <a:gd name="connsiteX4" fmla="*/ 648731 w 858000"/>
                  <a:gd name="connsiteY4" fmla="*/ 0 h 292893"/>
                  <a:gd name="connsiteX5" fmla="*/ 209269 w 858000"/>
                  <a:gd name="connsiteY5" fmla="*/ 0 h 292893"/>
                  <a:gd name="connsiteX6" fmla="*/ 0 w 858000"/>
                  <a:gd name="connsiteY6" fmla="*/ 209269 h 292893"/>
                  <a:gd name="connsiteX7" fmla="*/ 0 w 858000"/>
                  <a:gd name="connsiteY7" fmla="*/ 209269 h 29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000" h="292893">
                    <a:moveTo>
                      <a:pt x="0" y="209269"/>
                    </a:moveTo>
                    <a:cubicBezTo>
                      <a:pt x="0" y="209269"/>
                      <a:pt x="121558" y="292894"/>
                      <a:pt x="440169" y="292894"/>
                    </a:cubicBezTo>
                    <a:cubicBezTo>
                      <a:pt x="758781" y="292894"/>
                      <a:pt x="858000" y="209269"/>
                      <a:pt x="858000" y="209269"/>
                    </a:cubicBezTo>
                    <a:lnTo>
                      <a:pt x="858000" y="209269"/>
                    </a:lnTo>
                    <a:cubicBezTo>
                      <a:pt x="858000" y="93697"/>
                      <a:pt x="764310" y="0"/>
                      <a:pt x="648731" y="0"/>
                    </a:cubicBezTo>
                    <a:lnTo>
                      <a:pt x="209269" y="0"/>
                    </a:lnTo>
                    <a:cubicBezTo>
                      <a:pt x="93690" y="0"/>
                      <a:pt x="0" y="93690"/>
                      <a:pt x="0" y="209269"/>
                    </a:cubicBezTo>
                    <a:lnTo>
                      <a:pt x="0" y="209269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19" name="شكل حر: شكل 118">
                <a:extLst>
                  <a:ext uri="{FF2B5EF4-FFF2-40B4-BE49-F238E27FC236}">
                    <a16:creationId xmlns:a16="http://schemas.microsoft.com/office/drawing/2014/main" id="{F4AD3073-082B-3B4A-1510-B724B03176D4}"/>
                  </a:ext>
                </a:extLst>
              </p:cNvPr>
              <p:cNvSpPr/>
              <p:nvPr/>
            </p:nvSpPr>
            <p:spPr>
              <a:xfrm>
                <a:off x="3956661" y="2195640"/>
                <a:ext cx="326140" cy="418537"/>
              </a:xfrm>
              <a:custGeom>
                <a:avLst/>
                <a:gdLst>
                  <a:gd name="connsiteX0" fmla="*/ 326141 w 326140"/>
                  <a:gd name="connsiteY0" fmla="*/ 0 h 418537"/>
                  <a:gd name="connsiteX1" fmla="*/ 0 w 326140"/>
                  <a:gd name="connsiteY1" fmla="*/ 0 h 418537"/>
                  <a:gd name="connsiteX2" fmla="*/ 0 w 326140"/>
                  <a:gd name="connsiteY2" fmla="*/ 240659 h 418537"/>
                  <a:gd name="connsiteX3" fmla="*/ 177879 w 326140"/>
                  <a:gd name="connsiteY3" fmla="*/ 418538 h 418537"/>
                  <a:gd name="connsiteX4" fmla="*/ 177879 w 326140"/>
                  <a:gd name="connsiteY4" fmla="*/ 418538 h 418537"/>
                  <a:gd name="connsiteX5" fmla="*/ 177879 w 326140"/>
                  <a:gd name="connsiteY5" fmla="*/ 41855 h 418537"/>
                  <a:gd name="connsiteX6" fmla="*/ 326141 w 326140"/>
                  <a:gd name="connsiteY6" fmla="*/ 41855 h 418537"/>
                  <a:gd name="connsiteX7" fmla="*/ 326141 w 326140"/>
                  <a:gd name="connsiteY7" fmla="*/ 0 h 41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140" h="418537">
                    <a:moveTo>
                      <a:pt x="326141" y="0"/>
                    </a:moveTo>
                    <a:lnTo>
                      <a:pt x="0" y="0"/>
                    </a:lnTo>
                    <a:lnTo>
                      <a:pt x="0" y="240659"/>
                    </a:lnTo>
                    <a:cubicBezTo>
                      <a:pt x="0" y="338900"/>
                      <a:pt x="79638" y="418538"/>
                      <a:pt x="177879" y="418538"/>
                    </a:cubicBezTo>
                    <a:lnTo>
                      <a:pt x="177879" y="418538"/>
                    </a:lnTo>
                    <a:lnTo>
                      <a:pt x="177879" y="41855"/>
                    </a:lnTo>
                    <a:lnTo>
                      <a:pt x="326141" y="41855"/>
                    </a:lnTo>
                    <a:lnTo>
                      <a:pt x="326141" y="0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20" name="شكل حر: شكل 119">
                <a:extLst>
                  <a:ext uri="{FF2B5EF4-FFF2-40B4-BE49-F238E27FC236}">
                    <a16:creationId xmlns:a16="http://schemas.microsoft.com/office/drawing/2014/main" id="{1E2FDE07-4928-C8FE-AE9C-CF3D3259B245}"/>
                  </a:ext>
                </a:extLst>
              </p:cNvPr>
              <p:cNvSpPr/>
              <p:nvPr/>
            </p:nvSpPr>
            <p:spPr>
              <a:xfrm>
                <a:off x="4230352" y="2028226"/>
                <a:ext cx="1107331" cy="663089"/>
              </a:xfrm>
              <a:custGeom>
                <a:avLst/>
                <a:gdLst>
                  <a:gd name="connsiteX0" fmla="*/ 950705 w 1107331"/>
                  <a:gd name="connsiteY0" fmla="*/ 0 h 663089"/>
                  <a:gd name="connsiteX1" fmla="*/ 934031 w 1107331"/>
                  <a:gd name="connsiteY1" fmla="*/ 0 h 663089"/>
                  <a:gd name="connsiteX2" fmla="*/ 615548 w 1107331"/>
                  <a:gd name="connsiteY2" fmla="*/ 0 h 663089"/>
                  <a:gd name="connsiteX3" fmla="*/ 72 w 1107331"/>
                  <a:gd name="connsiteY3" fmla="*/ 0 h 663089"/>
                  <a:gd name="connsiteX4" fmla="*/ 0 w 1107331"/>
                  <a:gd name="connsiteY4" fmla="*/ 71 h 663089"/>
                  <a:gd name="connsiteX5" fmla="*/ 0 w 1107331"/>
                  <a:gd name="connsiteY5" fmla="*/ 362067 h 663089"/>
                  <a:gd name="connsiteX6" fmla="*/ 876953 w 1107331"/>
                  <a:gd name="connsiteY6" fmla="*/ 663090 h 663089"/>
                  <a:gd name="connsiteX7" fmla="*/ 934031 w 1107331"/>
                  <a:gd name="connsiteY7" fmla="*/ 663090 h 663089"/>
                  <a:gd name="connsiteX8" fmla="*/ 950383 w 1107331"/>
                  <a:gd name="connsiteY8" fmla="*/ 663090 h 663089"/>
                  <a:gd name="connsiteX9" fmla="*/ 1107331 w 1107331"/>
                  <a:gd name="connsiteY9" fmla="*/ 506142 h 663089"/>
                  <a:gd name="connsiteX10" fmla="*/ 1107331 w 1107331"/>
                  <a:gd name="connsiteY10" fmla="*/ 156627 h 663089"/>
                  <a:gd name="connsiteX11" fmla="*/ 950705 w 1107331"/>
                  <a:gd name="connsiteY11" fmla="*/ 0 h 66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7331" h="663089">
                    <a:moveTo>
                      <a:pt x="950705" y="0"/>
                    </a:moveTo>
                    <a:lnTo>
                      <a:pt x="934031" y="0"/>
                    </a:lnTo>
                    <a:lnTo>
                      <a:pt x="615548" y="0"/>
                    </a:lnTo>
                    <a:lnTo>
                      <a:pt x="72" y="0"/>
                    </a:lnTo>
                    <a:cubicBezTo>
                      <a:pt x="29" y="0"/>
                      <a:pt x="0" y="29"/>
                      <a:pt x="0" y="71"/>
                    </a:cubicBezTo>
                    <a:lnTo>
                      <a:pt x="0" y="362067"/>
                    </a:lnTo>
                    <a:lnTo>
                      <a:pt x="876953" y="663090"/>
                    </a:lnTo>
                    <a:lnTo>
                      <a:pt x="934031" y="663090"/>
                    </a:lnTo>
                    <a:lnTo>
                      <a:pt x="950383" y="663090"/>
                    </a:lnTo>
                    <a:cubicBezTo>
                      <a:pt x="1037065" y="663090"/>
                      <a:pt x="1107331" y="592824"/>
                      <a:pt x="1107331" y="506142"/>
                    </a:cubicBezTo>
                    <a:lnTo>
                      <a:pt x="1107331" y="156627"/>
                    </a:lnTo>
                    <a:cubicBezTo>
                      <a:pt x="1107324" y="70123"/>
                      <a:pt x="1037208" y="0"/>
                      <a:pt x="950705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21" name="شكل حر: شكل 120">
                <a:extLst>
                  <a:ext uri="{FF2B5EF4-FFF2-40B4-BE49-F238E27FC236}">
                    <a16:creationId xmlns:a16="http://schemas.microsoft.com/office/drawing/2014/main" id="{FD10039E-4B69-0686-2F6B-07777735B316}"/>
                  </a:ext>
                </a:extLst>
              </p:cNvPr>
              <p:cNvSpPr/>
              <p:nvPr/>
            </p:nvSpPr>
            <p:spPr>
              <a:xfrm>
                <a:off x="4230352" y="2390257"/>
                <a:ext cx="877709" cy="301073"/>
              </a:xfrm>
              <a:custGeom>
                <a:avLst/>
                <a:gdLst>
                  <a:gd name="connsiteX0" fmla="*/ 0 w 877709"/>
                  <a:gd name="connsiteY0" fmla="*/ 0 h 301073"/>
                  <a:gd name="connsiteX1" fmla="*/ 877710 w 877709"/>
                  <a:gd name="connsiteY1" fmla="*/ 0 h 301073"/>
                  <a:gd name="connsiteX2" fmla="*/ 877710 w 877709"/>
                  <a:gd name="connsiteY2" fmla="*/ 301073 h 301073"/>
                  <a:gd name="connsiteX3" fmla="*/ 0 w 877709"/>
                  <a:gd name="connsiteY3" fmla="*/ 301073 h 30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709" h="301073">
                    <a:moveTo>
                      <a:pt x="0" y="0"/>
                    </a:moveTo>
                    <a:lnTo>
                      <a:pt x="877710" y="0"/>
                    </a:lnTo>
                    <a:lnTo>
                      <a:pt x="877710" y="301073"/>
                    </a:lnTo>
                    <a:lnTo>
                      <a:pt x="0" y="301073"/>
                    </a:lnTo>
                    <a:close/>
                  </a:path>
                </a:pathLst>
              </a:custGeom>
              <a:solidFill>
                <a:srgbClr val="F2F2F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122" name="شكل حر: شكل 121">
                <a:extLst>
                  <a:ext uri="{FF2B5EF4-FFF2-40B4-BE49-F238E27FC236}">
                    <a16:creationId xmlns:a16="http://schemas.microsoft.com/office/drawing/2014/main" id="{DC456897-B34D-9DC8-4199-3F54ED03DD6A}"/>
                  </a:ext>
                </a:extLst>
              </p:cNvPr>
              <p:cNvSpPr/>
              <p:nvPr/>
            </p:nvSpPr>
            <p:spPr>
              <a:xfrm>
                <a:off x="4745495" y="2195640"/>
                <a:ext cx="592181" cy="418537"/>
              </a:xfrm>
              <a:custGeom>
                <a:avLst/>
                <a:gdLst>
                  <a:gd name="connsiteX0" fmla="*/ 592181 w 592181"/>
                  <a:gd name="connsiteY0" fmla="*/ 0 h 418537"/>
                  <a:gd name="connsiteX1" fmla="*/ 0 w 592181"/>
                  <a:gd name="connsiteY1" fmla="*/ 0 h 418537"/>
                  <a:gd name="connsiteX2" fmla="*/ 0 w 592181"/>
                  <a:gd name="connsiteY2" fmla="*/ 240659 h 418537"/>
                  <a:gd name="connsiteX3" fmla="*/ 177879 w 592181"/>
                  <a:gd name="connsiteY3" fmla="*/ 418538 h 418537"/>
                  <a:gd name="connsiteX4" fmla="*/ 177879 w 592181"/>
                  <a:gd name="connsiteY4" fmla="*/ 41855 h 418537"/>
                  <a:gd name="connsiteX5" fmla="*/ 592181 w 592181"/>
                  <a:gd name="connsiteY5" fmla="*/ 41855 h 418537"/>
                  <a:gd name="connsiteX6" fmla="*/ 592181 w 592181"/>
                  <a:gd name="connsiteY6" fmla="*/ 0 h 41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181" h="418537">
                    <a:moveTo>
                      <a:pt x="592181" y="0"/>
                    </a:moveTo>
                    <a:lnTo>
                      <a:pt x="0" y="0"/>
                    </a:lnTo>
                    <a:lnTo>
                      <a:pt x="0" y="240659"/>
                    </a:lnTo>
                    <a:cubicBezTo>
                      <a:pt x="0" y="338900"/>
                      <a:pt x="79639" y="418538"/>
                      <a:pt x="177879" y="418538"/>
                    </a:cubicBezTo>
                    <a:lnTo>
                      <a:pt x="177879" y="41855"/>
                    </a:lnTo>
                    <a:lnTo>
                      <a:pt x="592181" y="41855"/>
                    </a:lnTo>
                    <a:lnTo>
                      <a:pt x="592181" y="0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  <p:sp>
          <p:nvSpPr>
            <p:cNvPr id="116" name="شكل حر: شكل 115">
              <a:extLst>
                <a:ext uri="{FF2B5EF4-FFF2-40B4-BE49-F238E27FC236}">
                  <a16:creationId xmlns:a16="http://schemas.microsoft.com/office/drawing/2014/main" id="{149917BA-98CF-101E-F4CB-2D99F34F186D}"/>
                </a:ext>
              </a:extLst>
            </p:cNvPr>
            <p:cNvSpPr/>
            <p:nvPr/>
          </p:nvSpPr>
          <p:spPr>
            <a:xfrm>
              <a:off x="5590436" y="2673064"/>
              <a:ext cx="3381765" cy="33482"/>
            </a:xfrm>
            <a:custGeom>
              <a:avLst/>
              <a:gdLst>
                <a:gd name="connsiteX0" fmla="*/ 0 w 3381765"/>
                <a:gd name="connsiteY0" fmla="*/ 0 h 33482"/>
                <a:gd name="connsiteX1" fmla="*/ 3381766 w 3381765"/>
                <a:gd name="connsiteY1" fmla="*/ 0 h 33482"/>
                <a:gd name="connsiteX2" fmla="*/ 3381766 w 3381765"/>
                <a:gd name="connsiteY2" fmla="*/ 33483 h 33482"/>
                <a:gd name="connsiteX3" fmla="*/ 0 w 3381765"/>
                <a:gd name="connsiteY3" fmla="*/ 33483 h 3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1765" h="33482">
                  <a:moveTo>
                    <a:pt x="0" y="0"/>
                  </a:moveTo>
                  <a:lnTo>
                    <a:pt x="3381766" y="0"/>
                  </a:lnTo>
                  <a:lnTo>
                    <a:pt x="3381766" y="33483"/>
                  </a:lnTo>
                  <a:lnTo>
                    <a:pt x="0" y="33483"/>
                  </a:ln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sp>
          <p:nvSpPr>
            <p:cNvPr id="117" name="شكل حر: شكل 116">
              <a:extLst>
                <a:ext uri="{FF2B5EF4-FFF2-40B4-BE49-F238E27FC236}">
                  <a16:creationId xmlns:a16="http://schemas.microsoft.com/office/drawing/2014/main" id="{D6E444C0-1ACF-EBE1-A3B7-09E043ECC7D0}"/>
                </a:ext>
              </a:extLst>
            </p:cNvPr>
            <p:cNvSpPr/>
            <p:nvPr/>
          </p:nvSpPr>
          <p:spPr>
            <a:xfrm>
              <a:off x="5693435" y="2049150"/>
              <a:ext cx="3400603" cy="73244"/>
            </a:xfrm>
            <a:custGeom>
              <a:avLst/>
              <a:gdLst>
                <a:gd name="connsiteX0" fmla="*/ 0 w 3400603"/>
                <a:gd name="connsiteY0" fmla="*/ 0 h 73244"/>
                <a:gd name="connsiteX1" fmla="*/ 3400604 w 3400603"/>
                <a:gd name="connsiteY1" fmla="*/ 0 h 73244"/>
                <a:gd name="connsiteX2" fmla="*/ 3400604 w 3400603"/>
                <a:gd name="connsiteY2" fmla="*/ 73245 h 73244"/>
                <a:gd name="connsiteX3" fmla="*/ 0 w 3400603"/>
                <a:gd name="connsiteY3" fmla="*/ 73245 h 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0603" h="73244">
                  <a:moveTo>
                    <a:pt x="0" y="0"/>
                  </a:moveTo>
                  <a:lnTo>
                    <a:pt x="3400604" y="0"/>
                  </a:lnTo>
                  <a:lnTo>
                    <a:pt x="3400604" y="73245"/>
                  </a:lnTo>
                  <a:lnTo>
                    <a:pt x="0" y="73245"/>
                  </a:lnTo>
                  <a:close/>
                </a:path>
              </a:pathLst>
            </a:custGeom>
            <a:solidFill>
              <a:srgbClr val="2F2F2F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F8743F67-7F11-C376-6812-CCB26ABE15D7}"/>
              </a:ext>
            </a:extLst>
          </p:cNvPr>
          <p:cNvGrpSpPr/>
          <p:nvPr/>
        </p:nvGrpSpPr>
        <p:grpSpPr>
          <a:xfrm>
            <a:off x="495855" y="281496"/>
            <a:ext cx="4702312" cy="1747520"/>
            <a:chOff x="3577049" y="2164080"/>
            <a:chExt cx="4702312" cy="1747520"/>
          </a:xfrm>
        </p:grpSpPr>
        <p:grpSp>
          <p:nvGrpSpPr>
            <p:cNvPr id="151" name="مجموعة 150">
              <a:extLst>
                <a:ext uri="{FF2B5EF4-FFF2-40B4-BE49-F238E27FC236}">
                  <a16:creationId xmlns:a16="http://schemas.microsoft.com/office/drawing/2014/main" id="{85E4389F-4566-7CDA-EA49-8E6819A6F25E}"/>
                </a:ext>
              </a:extLst>
            </p:cNvPr>
            <p:cNvGrpSpPr/>
            <p:nvPr/>
          </p:nvGrpSpPr>
          <p:grpSpPr>
            <a:xfrm>
              <a:off x="3577049" y="2258061"/>
              <a:ext cx="3748109" cy="1538194"/>
              <a:chOff x="3507601" y="1876097"/>
              <a:chExt cx="3748109" cy="1538194"/>
            </a:xfrm>
          </p:grpSpPr>
          <p:grpSp>
            <p:nvGrpSpPr>
              <p:cNvPr id="153" name="رسم 82" descr="ناقل مدرسه">
                <a:extLst>
                  <a:ext uri="{FF2B5EF4-FFF2-40B4-BE49-F238E27FC236}">
                    <a16:creationId xmlns:a16="http://schemas.microsoft.com/office/drawing/2014/main" id="{17816C00-B36C-5565-77D2-65324FAA4131}"/>
                  </a:ext>
                </a:extLst>
              </p:cNvPr>
              <p:cNvGrpSpPr/>
              <p:nvPr/>
            </p:nvGrpSpPr>
            <p:grpSpPr>
              <a:xfrm>
                <a:off x="3507601" y="2435879"/>
                <a:ext cx="285231" cy="211882"/>
                <a:chOff x="3507601" y="2435879"/>
                <a:chExt cx="285231" cy="211882"/>
              </a:xfrm>
            </p:grpSpPr>
            <p:sp>
              <p:nvSpPr>
                <p:cNvPr id="198" name="شكل حر: شكل 197">
                  <a:extLst>
                    <a:ext uri="{FF2B5EF4-FFF2-40B4-BE49-F238E27FC236}">
                      <a16:creationId xmlns:a16="http://schemas.microsoft.com/office/drawing/2014/main" id="{933A4309-2C00-E4A1-131D-070E97098F09}"/>
                    </a:ext>
                  </a:extLst>
                </p:cNvPr>
                <p:cNvSpPr/>
                <p:nvPr/>
              </p:nvSpPr>
              <p:spPr>
                <a:xfrm>
                  <a:off x="3507601" y="2435879"/>
                  <a:ext cx="242568" cy="155498"/>
                </a:xfrm>
                <a:custGeom>
                  <a:avLst/>
                  <a:gdLst>
                    <a:gd name="connsiteX0" fmla="*/ 242568 w 242568"/>
                    <a:gd name="connsiteY0" fmla="*/ 77749 h 155498"/>
                    <a:gd name="connsiteX1" fmla="*/ 121284 w 242568"/>
                    <a:gd name="connsiteY1" fmla="*/ 155498 h 155498"/>
                    <a:gd name="connsiteX2" fmla="*/ 0 w 242568"/>
                    <a:gd name="connsiteY2" fmla="*/ 77749 h 155498"/>
                    <a:gd name="connsiteX3" fmla="*/ 121284 w 242568"/>
                    <a:gd name="connsiteY3" fmla="*/ 0 h 155498"/>
                    <a:gd name="connsiteX4" fmla="*/ 242568 w 242568"/>
                    <a:gd name="connsiteY4" fmla="*/ 77749 h 15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568" h="155498">
                      <a:moveTo>
                        <a:pt x="242568" y="77749"/>
                      </a:moveTo>
                      <a:cubicBezTo>
                        <a:pt x="242568" y="120689"/>
                        <a:pt x="188268" y="155498"/>
                        <a:pt x="121284" y="155498"/>
                      </a:cubicBezTo>
                      <a:cubicBezTo>
                        <a:pt x="54301" y="155498"/>
                        <a:pt x="0" y="120689"/>
                        <a:pt x="0" y="77749"/>
                      </a:cubicBezTo>
                      <a:cubicBezTo>
                        <a:pt x="0" y="34809"/>
                        <a:pt x="54301" y="0"/>
                        <a:pt x="121284" y="0"/>
                      </a:cubicBezTo>
                      <a:cubicBezTo>
                        <a:pt x="188268" y="0"/>
                        <a:pt x="242568" y="34809"/>
                        <a:pt x="242568" y="77749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9" name="شكل حر: شكل 198">
                  <a:extLst>
                    <a:ext uri="{FF2B5EF4-FFF2-40B4-BE49-F238E27FC236}">
                      <a16:creationId xmlns:a16="http://schemas.microsoft.com/office/drawing/2014/main" id="{70D5A3D3-57F1-3195-9AA0-956DC22CA6BC}"/>
                    </a:ext>
                  </a:extLst>
                </p:cNvPr>
                <p:cNvSpPr/>
                <p:nvPr/>
              </p:nvSpPr>
              <p:spPr>
                <a:xfrm rot="-3072144">
                  <a:off x="3699852" y="2475695"/>
                  <a:ext cx="16812" cy="203514"/>
                </a:xfrm>
                <a:custGeom>
                  <a:avLst/>
                  <a:gdLst>
                    <a:gd name="connsiteX0" fmla="*/ 0 w 16812"/>
                    <a:gd name="connsiteY0" fmla="*/ 0 h 203514"/>
                    <a:gd name="connsiteX1" fmla="*/ 16813 w 16812"/>
                    <a:gd name="connsiteY1" fmla="*/ 0 h 203514"/>
                    <a:gd name="connsiteX2" fmla="*/ 16813 w 16812"/>
                    <a:gd name="connsiteY2" fmla="*/ 203514 h 203514"/>
                    <a:gd name="connsiteX3" fmla="*/ 0 w 16812"/>
                    <a:gd name="connsiteY3" fmla="*/ 203514 h 20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2" h="203514">
                      <a:moveTo>
                        <a:pt x="0" y="0"/>
                      </a:moveTo>
                      <a:lnTo>
                        <a:pt x="16813" y="0"/>
                      </a:lnTo>
                      <a:lnTo>
                        <a:pt x="16813" y="203514"/>
                      </a:lnTo>
                      <a:lnTo>
                        <a:pt x="0" y="203514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54" name="شكل حر: شكل 153">
                <a:extLst>
                  <a:ext uri="{FF2B5EF4-FFF2-40B4-BE49-F238E27FC236}">
                    <a16:creationId xmlns:a16="http://schemas.microsoft.com/office/drawing/2014/main" id="{18B943CA-3FA5-726B-8E12-B3E4D09AE429}"/>
                  </a:ext>
                </a:extLst>
              </p:cNvPr>
              <p:cNvSpPr/>
              <p:nvPr/>
            </p:nvSpPr>
            <p:spPr>
              <a:xfrm rot="19677199">
                <a:off x="5615256" y="2854562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6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5" name="شكل حر: شكل 154">
                <a:extLst>
                  <a:ext uri="{FF2B5EF4-FFF2-40B4-BE49-F238E27FC236}">
                    <a16:creationId xmlns:a16="http://schemas.microsoft.com/office/drawing/2014/main" id="{4D1AE72A-6C98-7BD8-BA1F-7B1EF0E830CA}"/>
                  </a:ext>
                </a:extLst>
              </p:cNvPr>
              <p:cNvSpPr/>
              <p:nvPr/>
            </p:nvSpPr>
            <p:spPr>
              <a:xfrm rot="19677199">
                <a:off x="3888969" y="2854557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5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6" name="شكل حر: شكل 155">
                <a:extLst>
                  <a:ext uri="{FF2B5EF4-FFF2-40B4-BE49-F238E27FC236}">
                    <a16:creationId xmlns:a16="http://schemas.microsoft.com/office/drawing/2014/main" id="{BC652890-0EB7-3921-1EE7-89202656D560}"/>
                  </a:ext>
                </a:extLst>
              </p:cNvPr>
              <p:cNvSpPr/>
              <p:nvPr/>
            </p:nvSpPr>
            <p:spPr>
              <a:xfrm>
                <a:off x="3664720" y="1876097"/>
                <a:ext cx="3510048" cy="1245747"/>
              </a:xfrm>
              <a:custGeom>
                <a:avLst/>
                <a:gdLst>
                  <a:gd name="connsiteX0" fmla="*/ 3332192 w 3510048"/>
                  <a:gd name="connsiteY0" fmla="*/ 0 h 1245747"/>
                  <a:gd name="connsiteX1" fmla="*/ 995388 w 3510048"/>
                  <a:gd name="connsiteY1" fmla="*/ 0 h 1245747"/>
                  <a:gd name="connsiteX2" fmla="*/ 619272 w 3510048"/>
                  <a:gd name="connsiteY2" fmla="*/ 518404 h 1245747"/>
                  <a:gd name="connsiteX3" fmla="*/ 71508 w 3510048"/>
                  <a:gd name="connsiteY3" fmla="*/ 779691 h 1245747"/>
                  <a:gd name="connsiteX4" fmla="*/ 26 w 3510048"/>
                  <a:gd name="connsiteY4" fmla="*/ 895904 h 1245747"/>
                  <a:gd name="connsiteX5" fmla="*/ 1929 w 3510048"/>
                  <a:gd name="connsiteY5" fmla="*/ 989225 h 1245747"/>
                  <a:gd name="connsiteX6" fmla="*/ 1848 w 3510048"/>
                  <a:gd name="connsiteY6" fmla="*/ 1065871 h 1245747"/>
                  <a:gd name="connsiteX7" fmla="*/ 713472 w 3510048"/>
                  <a:gd name="connsiteY7" fmla="*/ 1245748 h 1245747"/>
                  <a:gd name="connsiteX8" fmla="*/ 3510048 w 3510048"/>
                  <a:gd name="connsiteY8" fmla="*/ 1239977 h 1245747"/>
                  <a:gd name="connsiteX9" fmla="*/ 3510048 w 3510048"/>
                  <a:gd name="connsiteY9" fmla="*/ 199033 h 1245747"/>
                  <a:gd name="connsiteX10" fmla="*/ 3332192 w 3510048"/>
                  <a:gd name="connsiteY10" fmla="*/ 0 h 124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10048" h="1245747">
                    <a:moveTo>
                      <a:pt x="3332192" y="0"/>
                    </a:moveTo>
                    <a:lnTo>
                      <a:pt x="995388" y="0"/>
                    </a:lnTo>
                    <a:lnTo>
                      <a:pt x="619272" y="518404"/>
                    </a:lnTo>
                    <a:lnTo>
                      <a:pt x="71508" y="779691"/>
                    </a:lnTo>
                    <a:cubicBezTo>
                      <a:pt x="26966" y="801072"/>
                      <a:pt x="-980" y="846505"/>
                      <a:pt x="26" y="895904"/>
                    </a:cubicBezTo>
                    <a:lnTo>
                      <a:pt x="1929" y="989225"/>
                    </a:lnTo>
                    <a:lnTo>
                      <a:pt x="1848" y="1065871"/>
                    </a:lnTo>
                    <a:lnTo>
                      <a:pt x="713472" y="1245748"/>
                    </a:lnTo>
                    <a:lnTo>
                      <a:pt x="3510048" y="1239977"/>
                    </a:lnTo>
                    <a:lnTo>
                      <a:pt x="3510048" y="199033"/>
                    </a:lnTo>
                    <a:cubicBezTo>
                      <a:pt x="3510048" y="94158"/>
                      <a:pt x="3437068" y="76"/>
                      <a:pt x="3332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57" name="رسم 82" descr="ناقل مدرسه">
                <a:extLst>
                  <a:ext uri="{FF2B5EF4-FFF2-40B4-BE49-F238E27FC236}">
                    <a16:creationId xmlns:a16="http://schemas.microsoft.com/office/drawing/2014/main" id="{893E489A-A3D9-951F-71AD-12B689BC43BF}"/>
                  </a:ext>
                </a:extLst>
              </p:cNvPr>
              <p:cNvGrpSpPr/>
              <p:nvPr/>
            </p:nvGrpSpPr>
            <p:grpSpPr>
              <a:xfrm>
                <a:off x="5153733" y="2566497"/>
                <a:ext cx="2021438" cy="242572"/>
                <a:chOff x="5153733" y="2566497"/>
                <a:chExt cx="2021438" cy="242572"/>
              </a:xfrm>
              <a:solidFill>
                <a:srgbClr val="2F2F2F"/>
              </a:solidFill>
            </p:grpSpPr>
            <p:sp>
              <p:nvSpPr>
                <p:cNvPr id="195" name="شكل حر: شكل 194">
                  <a:extLst>
                    <a:ext uri="{FF2B5EF4-FFF2-40B4-BE49-F238E27FC236}">
                      <a16:creationId xmlns:a16="http://schemas.microsoft.com/office/drawing/2014/main" id="{0B0966BB-ABC4-3380-35F0-8CD5DCE57214}"/>
                    </a:ext>
                  </a:extLst>
                </p:cNvPr>
                <p:cNvSpPr/>
                <p:nvPr/>
              </p:nvSpPr>
              <p:spPr>
                <a:xfrm>
                  <a:off x="5153733" y="2566497"/>
                  <a:ext cx="2021438" cy="43539"/>
                </a:xfrm>
                <a:custGeom>
                  <a:avLst/>
                  <a:gdLst>
                    <a:gd name="connsiteX0" fmla="*/ 0 w 2021438"/>
                    <a:gd name="connsiteY0" fmla="*/ 0 h 43539"/>
                    <a:gd name="connsiteX1" fmla="*/ 2021438 w 2021438"/>
                    <a:gd name="connsiteY1" fmla="*/ 0 h 43539"/>
                    <a:gd name="connsiteX2" fmla="*/ 2021438 w 2021438"/>
                    <a:gd name="connsiteY2" fmla="*/ 43539 h 43539"/>
                    <a:gd name="connsiteX3" fmla="*/ 0 w 2021438"/>
                    <a:gd name="connsiteY3" fmla="*/ 43539 h 43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1438" h="43539">
                      <a:moveTo>
                        <a:pt x="0" y="0"/>
                      </a:moveTo>
                      <a:lnTo>
                        <a:pt x="2021438" y="0"/>
                      </a:lnTo>
                      <a:lnTo>
                        <a:pt x="2021438" y="43539"/>
                      </a:lnTo>
                      <a:lnTo>
                        <a:pt x="0" y="43539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6" name="شكل حر: شكل 195">
                  <a:extLst>
                    <a:ext uri="{FF2B5EF4-FFF2-40B4-BE49-F238E27FC236}">
                      <a16:creationId xmlns:a16="http://schemas.microsoft.com/office/drawing/2014/main" id="{F97FB749-C0F6-DFBC-FF97-1E52371CDD88}"/>
                    </a:ext>
                  </a:extLst>
                </p:cNvPr>
                <p:cNvSpPr/>
                <p:nvPr/>
              </p:nvSpPr>
              <p:spPr>
                <a:xfrm>
                  <a:off x="5153733" y="2666013"/>
                  <a:ext cx="2021438" cy="43539"/>
                </a:xfrm>
                <a:custGeom>
                  <a:avLst/>
                  <a:gdLst>
                    <a:gd name="connsiteX0" fmla="*/ 0 w 2021438"/>
                    <a:gd name="connsiteY0" fmla="*/ 0 h 43539"/>
                    <a:gd name="connsiteX1" fmla="*/ 2021438 w 2021438"/>
                    <a:gd name="connsiteY1" fmla="*/ 0 h 43539"/>
                    <a:gd name="connsiteX2" fmla="*/ 2021438 w 2021438"/>
                    <a:gd name="connsiteY2" fmla="*/ 43539 h 43539"/>
                    <a:gd name="connsiteX3" fmla="*/ 0 w 2021438"/>
                    <a:gd name="connsiteY3" fmla="*/ 43539 h 43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1438" h="43539">
                      <a:moveTo>
                        <a:pt x="0" y="0"/>
                      </a:moveTo>
                      <a:lnTo>
                        <a:pt x="2021438" y="0"/>
                      </a:lnTo>
                      <a:lnTo>
                        <a:pt x="2021438" y="43539"/>
                      </a:lnTo>
                      <a:lnTo>
                        <a:pt x="0" y="43539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7" name="شكل حر: شكل 196">
                  <a:extLst>
                    <a:ext uri="{FF2B5EF4-FFF2-40B4-BE49-F238E27FC236}">
                      <a16:creationId xmlns:a16="http://schemas.microsoft.com/office/drawing/2014/main" id="{14DDEF2D-D889-1AC2-67C7-99CF0227A98E}"/>
                    </a:ext>
                  </a:extLst>
                </p:cNvPr>
                <p:cNvSpPr/>
                <p:nvPr/>
              </p:nvSpPr>
              <p:spPr>
                <a:xfrm>
                  <a:off x="5153733" y="2765530"/>
                  <a:ext cx="2021438" cy="43539"/>
                </a:xfrm>
                <a:custGeom>
                  <a:avLst/>
                  <a:gdLst>
                    <a:gd name="connsiteX0" fmla="*/ 0 w 2021438"/>
                    <a:gd name="connsiteY0" fmla="*/ 0 h 43539"/>
                    <a:gd name="connsiteX1" fmla="*/ 2021438 w 2021438"/>
                    <a:gd name="connsiteY1" fmla="*/ 0 h 43539"/>
                    <a:gd name="connsiteX2" fmla="*/ 2021438 w 2021438"/>
                    <a:gd name="connsiteY2" fmla="*/ 43539 h 43539"/>
                    <a:gd name="connsiteX3" fmla="*/ 0 w 2021438"/>
                    <a:gd name="connsiteY3" fmla="*/ 43539 h 43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1438" h="43539">
                      <a:moveTo>
                        <a:pt x="0" y="0"/>
                      </a:moveTo>
                      <a:lnTo>
                        <a:pt x="2021438" y="0"/>
                      </a:lnTo>
                      <a:lnTo>
                        <a:pt x="2021438" y="43539"/>
                      </a:lnTo>
                      <a:lnTo>
                        <a:pt x="0" y="43539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58" name="رسم 82" descr="ناقل مدرسه">
                <a:extLst>
                  <a:ext uri="{FF2B5EF4-FFF2-40B4-BE49-F238E27FC236}">
                    <a16:creationId xmlns:a16="http://schemas.microsoft.com/office/drawing/2014/main" id="{0030C8BB-B5AF-9CEC-C902-7AB7BEA2564C}"/>
                  </a:ext>
                </a:extLst>
              </p:cNvPr>
              <p:cNvGrpSpPr/>
              <p:nvPr/>
            </p:nvGrpSpPr>
            <p:grpSpPr>
              <a:xfrm>
                <a:off x="5153330" y="2100011"/>
                <a:ext cx="1897041" cy="292333"/>
                <a:chOff x="5153330" y="2100011"/>
                <a:chExt cx="1897041" cy="292333"/>
              </a:xfrm>
            </p:grpSpPr>
            <p:sp>
              <p:nvSpPr>
                <p:cNvPr id="183" name="شكل حر: شكل 182">
                  <a:extLst>
                    <a:ext uri="{FF2B5EF4-FFF2-40B4-BE49-F238E27FC236}">
                      <a16:creationId xmlns:a16="http://schemas.microsoft.com/office/drawing/2014/main" id="{ADA0BADD-AAAE-7D1A-1FA3-81D9D3813A8A}"/>
                    </a:ext>
                  </a:extLst>
                </p:cNvPr>
                <p:cNvSpPr/>
                <p:nvPr/>
              </p:nvSpPr>
              <p:spPr>
                <a:xfrm>
                  <a:off x="5153330" y="2100011"/>
                  <a:ext cx="248793" cy="292328"/>
                </a:xfrm>
                <a:custGeom>
                  <a:avLst/>
                  <a:gdLst>
                    <a:gd name="connsiteX0" fmla="*/ 0 w 248793"/>
                    <a:gd name="connsiteY0" fmla="*/ 130614 h 292328"/>
                    <a:gd name="connsiteX1" fmla="*/ 0 w 248793"/>
                    <a:gd name="connsiteY1" fmla="*/ 0 h 292328"/>
                    <a:gd name="connsiteX2" fmla="*/ 248794 w 248793"/>
                    <a:gd name="connsiteY2" fmla="*/ 0 h 292328"/>
                    <a:gd name="connsiteX3" fmla="*/ 248794 w 248793"/>
                    <a:gd name="connsiteY3" fmla="*/ 292329 h 292328"/>
                    <a:gd name="connsiteX4" fmla="*/ 199033 w 248793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93" h="292328">
                      <a:moveTo>
                        <a:pt x="0" y="130614"/>
                      </a:moveTo>
                      <a:lnTo>
                        <a:pt x="0" y="0"/>
                      </a:lnTo>
                      <a:lnTo>
                        <a:pt x="248794" y="0"/>
                      </a:lnTo>
                      <a:lnTo>
                        <a:pt x="248794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84" name="شكل حر: شكل 183">
                  <a:extLst>
                    <a:ext uri="{FF2B5EF4-FFF2-40B4-BE49-F238E27FC236}">
                      <a16:creationId xmlns:a16="http://schemas.microsoft.com/office/drawing/2014/main" id="{4A753643-F72B-EE92-AC90-3BEA61135812}"/>
                    </a:ext>
                  </a:extLst>
                </p:cNvPr>
                <p:cNvSpPr/>
                <p:nvPr/>
              </p:nvSpPr>
              <p:spPr>
                <a:xfrm>
                  <a:off x="5153330" y="2230624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85" name="شكل حر: شكل 184">
                  <a:extLst>
                    <a:ext uri="{FF2B5EF4-FFF2-40B4-BE49-F238E27FC236}">
                      <a16:creationId xmlns:a16="http://schemas.microsoft.com/office/drawing/2014/main" id="{B872AC10-4CE0-63A1-694C-FAE4A57A18A5}"/>
                    </a:ext>
                  </a:extLst>
                </p:cNvPr>
                <p:cNvSpPr/>
                <p:nvPr/>
              </p:nvSpPr>
              <p:spPr>
                <a:xfrm>
                  <a:off x="5482981" y="2100011"/>
                  <a:ext cx="248789" cy="292328"/>
                </a:xfrm>
                <a:custGeom>
                  <a:avLst/>
                  <a:gdLst>
                    <a:gd name="connsiteX0" fmla="*/ 0 w 248789"/>
                    <a:gd name="connsiteY0" fmla="*/ 130614 h 292328"/>
                    <a:gd name="connsiteX1" fmla="*/ 0 w 248789"/>
                    <a:gd name="connsiteY1" fmla="*/ 0 h 292328"/>
                    <a:gd name="connsiteX2" fmla="*/ 248789 w 248789"/>
                    <a:gd name="connsiteY2" fmla="*/ 0 h 292328"/>
                    <a:gd name="connsiteX3" fmla="*/ 248789 w 248789"/>
                    <a:gd name="connsiteY3" fmla="*/ 292329 h 292328"/>
                    <a:gd name="connsiteX4" fmla="*/ 199033 w 248789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89" h="292328">
                      <a:moveTo>
                        <a:pt x="0" y="130614"/>
                      </a:moveTo>
                      <a:lnTo>
                        <a:pt x="0" y="0"/>
                      </a:lnTo>
                      <a:lnTo>
                        <a:pt x="248789" y="0"/>
                      </a:lnTo>
                      <a:lnTo>
                        <a:pt x="248789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86" name="شكل حر: شكل 185">
                  <a:extLst>
                    <a:ext uri="{FF2B5EF4-FFF2-40B4-BE49-F238E27FC236}">
                      <a16:creationId xmlns:a16="http://schemas.microsoft.com/office/drawing/2014/main" id="{E394CEA1-DFCA-9BCD-50F6-67584A75C957}"/>
                    </a:ext>
                  </a:extLst>
                </p:cNvPr>
                <p:cNvSpPr/>
                <p:nvPr/>
              </p:nvSpPr>
              <p:spPr>
                <a:xfrm>
                  <a:off x="5482981" y="2230624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87" name="شكل حر: شكل 186">
                  <a:extLst>
                    <a:ext uri="{FF2B5EF4-FFF2-40B4-BE49-F238E27FC236}">
                      <a16:creationId xmlns:a16="http://schemas.microsoft.com/office/drawing/2014/main" id="{5E18A0B5-3538-4BFD-4E99-629013113216}"/>
                    </a:ext>
                  </a:extLst>
                </p:cNvPr>
                <p:cNvSpPr/>
                <p:nvPr/>
              </p:nvSpPr>
              <p:spPr>
                <a:xfrm>
                  <a:off x="5812628" y="2100011"/>
                  <a:ext cx="248793" cy="292328"/>
                </a:xfrm>
                <a:custGeom>
                  <a:avLst/>
                  <a:gdLst>
                    <a:gd name="connsiteX0" fmla="*/ 0 w 248793"/>
                    <a:gd name="connsiteY0" fmla="*/ 130614 h 292328"/>
                    <a:gd name="connsiteX1" fmla="*/ 522 w 248793"/>
                    <a:gd name="connsiteY1" fmla="*/ 0 h 292328"/>
                    <a:gd name="connsiteX2" fmla="*/ 248794 w 248793"/>
                    <a:gd name="connsiteY2" fmla="*/ 0 h 292328"/>
                    <a:gd name="connsiteX3" fmla="*/ 248794 w 248793"/>
                    <a:gd name="connsiteY3" fmla="*/ 292329 h 292328"/>
                    <a:gd name="connsiteX4" fmla="*/ 199033 w 248793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93" h="292328">
                      <a:moveTo>
                        <a:pt x="0" y="130614"/>
                      </a:moveTo>
                      <a:lnTo>
                        <a:pt x="522" y="0"/>
                      </a:lnTo>
                      <a:lnTo>
                        <a:pt x="248794" y="0"/>
                      </a:lnTo>
                      <a:lnTo>
                        <a:pt x="248794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88" name="شكل حر: شكل 187">
                  <a:extLst>
                    <a:ext uri="{FF2B5EF4-FFF2-40B4-BE49-F238E27FC236}">
                      <a16:creationId xmlns:a16="http://schemas.microsoft.com/office/drawing/2014/main" id="{2ED7D50C-6C92-A35A-A795-B386085529A4}"/>
                    </a:ext>
                  </a:extLst>
                </p:cNvPr>
                <p:cNvSpPr/>
                <p:nvPr/>
              </p:nvSpPr>
              <p:spPr>
                <a:xfrm>
                  <a:off x="5812628" y="2230624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89" name="شكل حر: شكل 188">
                  <a:extLst>
                    <a:ext uri="{FF2B5EF4-FFF2-40B4-BE49-F238E27FC236}">
                      <a16:creationId xmlns:a16="http://schemas.microsoft.com/office/drawing/2014/main" id="{87A9BE18-A70E-FFD6-FF19-24271CB0409F}"/>
                    </a:ext>
                  </a:extLst>
                </p:cNvPr>
                <p:cNvSpPr/>
                <p:nvPr/>
              </p:nvSpPr>
              <p:spPr>
                <a:xfrm>
                  <a:off x="6142279" y="2100011"/>
                  <a:ext cx="248793" cy="292328"/>
                </a:xfrm>
                <a:custGeom>
                  <a:avLst/>
                  <a:gdLst>
                    <a:gd name="connsiteX0" fmla="*/ 0 w 248793"/>
                    <a:gd name="connsiteY0" fmla="*/ 130614 h 292328"/>
                    <a:gd name="connsiteX1" fmla="*/ 518 w 248793"/>
                    <a:gd name="connsiteY1" fmla="*/ 0 h 292328"/>
                    <a:gd name="connsiteX2" fmla="*/ 248794 w 248793"/>
                    <a:gd name="connsiteY2" fmla="*/ 0 h 292328"/>
                    <a:gd name="connsiteX3" fmla="*/ 248794 w 248793"/>
                    <a:gd name="connsiteY3" fmla="*/ 292329 h 292328"/>
                    <a:gd name="connsiteX4" fmla="*/ 199033 w 248793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93" h="292328">
                      <a:moveTo>
                        <a:pt x="0" y="130614"/>
                      </a:moveTo>
                      <a:lnTo>
                        <a:pt x="518" y="0"/>
                      </a:lnTo>
                      <a:lnTo>
                        <a:pt x="248794" y="0"/>
                      </a:lnTo>
                      <a:lnTo>
                        <a:pt x="248794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0" name="شكل حر: شكل 189">
                  <a:extLst>
                    <a:ext uri="{FF2B5EF4-FFF2-40B4-BE49-F238E27FC236}">
                      <a16:creationId xmlns:a16="http://schemas.microsoft.com/office/drawing/2014/main" id="{A4060EFD-DFBD-E3DD-0176-682988948D29}"/>
                    </a:ext>
                  </a:extLst>
                </p:cNvPr>
                <p:cNvSpPr/>
                <p:nvPr/>
              </p:nvSpPr>
              <p:spPr>
                <a:xfrm>
                  <a:off x="6142279" y="2230624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1" name="شكل حر: شكل 190">
                  <a:extLst>
                    <a:ext uri="{FF2B5EF4-FFF2-40B4-BE49-F238E27FC236}">
                      <a16:creationId xmlns:a16="http://schemas.microsoft.com/office/drawing/2014/main" id="{E2E05007-53F8-E75F-C014-F426A7BED88A}"/>
                    </a:ext>
                  </a:extLst>
                </p:cNvPr>
                <p:cNvSpPr/>
                <p:nvPr/>
              </p:nvSpPr>
              <p:spPr>
                <a:xfrm>
                  <a:off x="6471931" y="2100011"/>
                  <a:ext cx="248789" cy="292328"/>
                </a:xfrm>
                <a:custGeom>
                  <a:avLst/>
                  <a:gdLst>
                    <a:gd name="connsiteX0" fmla="*/ 0 w 248789"/>
                    <a:gd name="connsiteY0" fmla="*/ 130614 h 292328"/>
                    <a:gd name="connsiteX1" fmla="*/ 518 w 248789"/>
                    <a:gd name="connsiteY1" fmla="*/ 0 h 292328"/>
                    <a:gd name="connsiteX2" fmla="*/ 248789 w 248789"/>
                    <a:gd name="connsiteY2" fmla="*/ 0 h 292328"/>
                    <a:gd name="connsiteX3" fmla="*/ 248789 w 248789"/>
                    <a:gd name="connsiteY3" fmla="*/ 292329 h 292328"/>
                    <a:gd name="connsiteX4" fmla="*/ 199033 w 248789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89" h="292328">
                      <a:moveTo>
                        <a:pt x="0" y="130614"/>
                      </a:moveTo>
                      <a:lnTo>
                        <a:pt x="518" y="0"/>
                      </a:lnTo>
                      <a:lnTo>
                        <a:pt x="248789" y="0"/>
                      </a:lnTo>
                      <a:lnTo>
                        <a:pt x="248789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2" name="شكل حر: شكل 191">
                  <a:extLst>
                    <a:ext uri="{FF2B5EF4-FFF2-40B4-BE49-F238E27FC236}">
                      <a16:creationId xmlns:a16="http://schemas.microsoft.com/office/drawing/2014/main" id="{A857B80E-765A-CA07-F282-77E435F3BA29}"/>
                    </a:ext>
                  </a:extLst>
                </p:cNvPr>
                <p:cNvSpPr/>
                <p:nvPr/>
              </p:nvSpPr>
              <p:spPr>
                <a:xfrm>
                  <a:off x="6471931" y="2230629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3" name="شكل حر: شكل 192">
                  <a:extLst>
                    <a:ext uri="{FF2B5EF4-FFF2-40B4-BE49-F238E27FC236}">
                      <a16:creationId xmlns:a16="http://schemas.microsoft.com/office/drawing/2014/main" id="{C24DF69D-ECDC-FAC8-58E3-F4C0476F5021}"/>
                    </a:ext>
                  </a:extLst>
                </p:cNvPr>
                <p:cNvSpPr/>
                <p:nvPr/>
              </p:nvSpPr>
              <p:spPr>
                <a:xfrm>
                  <a:off x="6801578" y="2100011"/>
                  <a:ext cx="248793" cy="292328"/>
                </a:xfrm>
                <a:custGeom>
                  <a:avLst/>
                  <a:gdLst>
                    <a:gd name="connsiteX0" fmla="*/ 0 w 248793"/>
                    <a:gd name="connsiteY0" fmla="*/ 130618 h 292328"/>
                    <a:gd name="connsiteX1" fmla="*/ 522 w 248793"/>
                    <a:gd name="connsiteY1" fmla="*/ 0 h 292328"/>
                    <a:gd name="connsiteX2" fmla="*/ 248794 w 248793"/>
                    <a:gd name="connsiteY2" fmla="*/ 0 h 292328"/>
                    <a:gd name="connsiteX3" fmla="*/ 248794 w 248793"/>
                    <a:gd name="connsiteY3" fmla="*/ 292329 h 292328"/>
                    <a:gd name="connsiteX4" fmla="*/ 199033 w 248793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93" h="292328">
                      <a:moveTo>
                        <a:pt x="0" y="130618"/>
                      </a:moveTo>
                      <a:lnTo>
                        <a:pt x="522" y="0"/>
                      </a:lnTo>
                      <a:lnTo>
                        <a:pt x="248794" y="0"/>
                      </a:lnTo>
                      <a:lnTo>
                        <a:pt x="248794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4" name="شكل حر: شكل 193">
                  <a:extLst>
                    <a:ext uri="{FF2B5EF4-FFF2-40B4-BE49-F238E27FC236}">
                      <a16:creationId xmlns:a16="http://schemas.microsoft.com/office/drawing/2014/main" id="{F0DEF033-9F62-A2C7-A450-09520B4FB8B5}"/>
                    </a:ext>
                  </a:extLst>
                </p:cNvPr>
                <p:cNvSpPr/>
                <p:nvPr/>
              </p:nvSpPr>
              <p:spPr>
                <a:xfrm>
                  <a:off x="6801578" y="2230629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59" name="شكل حر: شكل 158">
                <a:extLst>
                  <a:ext uri="{FF2B5EF4-FFF2-40B4-BE49-F238E27FC236}">
                    <a16:creationId xmlns:a16="http://schemas.microsoft.com/office/drawing/2014/main" id="{9AFAB19A-1B10-5A35-E0CD-FB9295EA4102}"/>
                  </a:ext>
                </a:extLst>
              </p:cNvPr>
              <p:cNvSpPr/>
              <p:nvPr/>
            </p:nvSpPr>
            <p:spPr>
              <a:xfrm>
                <a:off x="7050214" y="3026762"/>
                <a:ext cx="205496" cy="105737"/>
              </a:xfrm>
              <a:custGeom>
                <a:avLst/>
                <a:gdLst>
                  <a:gd name="connsiteX0" fmla="*/ 0 w 205496"/>
                  <a:gd name="connsiteY0" fmla="*/ 0 h 105737"/>
                  <a:gd name="connsiteX1" fmla="*/ 205496 w 205496"/>
                  <a:gd name="connsiteY1" fmla="*/ 0 h 105737"/>
                  <a:gd name="connsiteX2" fmla="*/ 205496 w 205496"/>
                  <a:gd name="connsiteY2" fmla="*/ 105738 h 105737"/>
                  <a:gd name="connsiteX3" fmla="*/ 0 w 205496"/>
                  <a:gd name="connsiteY3" fmla="*/ 105738 h 10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96" h="105737">
                    <a:moveTo>
                      <a:pt x="0" y="0"/>
                    </a:moveTo>
                    <a:lnTo>
                      <a:pt x="205496" y="0"/>
                    </a:lnTo>
                    <a:lnTo>
                      <a:pt x="205496" y="105738"/>
                    </a:lnTo>
                    <a:lnTo>
                      <a:pt x="0" y="105738"/>
                    </a:lnTo>
                    <a:close/>
                  </a:path>
                </a:pathLst>
              </a:custGeom>
              <a:solidFill>
                <a:srgbClr val="000000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60" name="رسم 82" descr="ناقل مدرسه">
                <a:extLst>
                  <a:ext uri="{FF2B5EF4-FFF2-40B4-BE49-F238E27FC236}">
                    <a16:creationId xmlns:a16="http://schemas.microsoft.com/office/drawing/2014/main" id="{434D78B2-3CAC-E522-4D3E-C59AA225F022}"/>
                  </a:ext>
                </a:extLst>
              </p:cNvPr>
              <p:cNvGrpSpPr/>
              <p:nvPr/>
            </p:nvGrpSpPr>
            <p:grpSpPr>
              <a:xfrm>
                <a:off x="6110411" y="2765551"/>
                <a:ext cx="648740" cy="648740"/>
                <a:chOff x="6110411" y="2765551"/>
                <a:chExt cx="648740" cy="648740"/>
              </a:xfrm>
            </p:grpSpPr>
            <p:sp>
              <p:nvSpPr>
                <p:cNvPr id="181" name="شكل حر: شكل 180">
                  <a:extLst>
                    <a:ext uri="{FF2B5EF4-FFF2-40B4-BE49-F238E27FC236}">
                      <a16:creationId xmlns:a16="http://schemas.microsoft.com/office/drawing/2014/main" id="{6A284555-8E4A-4B7E-C2F9-4E5A5DAC526A}"/>
                    </a:ext>
                  </a:extLst>
                </p:cNvPr>
                <p:cNvSpPr/>
                <p:nvPr/>
              </p:nvSpPr>
              <p:spPr>
                <a:xfrm rot="-1922801">
                  <a:off x="6199427" y="2854568"/>
                  <a:ext cx="470706" cy="470706"/>
                </a:xfrm>
                <a:custGeom>
                  <a:avLst/>
                  <a:gdLst>
                    <a:gd name="connsiteX0" fmla="*/ 470707 w 470706"/>
                    <a:gd name="connsiteY0" fmla="*/ 235353 h 470706"/>
                    <a:gd name="connsiteX1" fmla="*/ 235353 w 470706"/>
                    <a:gd name="connsiteY1" fmla="*/ 470707 h 470706"/>
                    <a:gd name="connsiteX2" fmla="*/ 0 w 470706"/>
                    <a:gd name="connsiteY2" fmla="*/ 235353 h 470706"/>
                    <a:gd name="connsiteX3" fmla="*/ 235353 w 470706"/>
                    <a:gd name="connsiteY3" fmla="*/ 0 h 470706"/>
                    <a:gd name="connsiteX4" fmla="*/ 470707 w 470706"/>
                    <a:gd name="connsiteY4" fmla="*/ 235353 h 47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0706" h="470706">
                      <a:moveTo>
                        <a:pt x="470707" y="235353"/>
                      </a:moveTo>
                      <a:cubicBezTo>
                        <a:pt x="470707" y="365335"/>
                        <a:pt x="365336" y="470707"/>
                        <a:pt x="235353" y="470707"/>
                      </a:cubicBezTo>
                      <a:cubicBezTo>
                        <a:pt x="105371" y="470707"/>
                        <a:pt x="0" y="365336"/>
                        <a:pt x="0" y="235353"/>
                      </a:cubicBezTo>
                      <a:cubicBezTo>
                        <a:pt x="0" y="105371"/>
                        <a:pt x="105371" y="0"/>
                        <a:pt x="235353" y="0"/>
                      </a:cubicBezTo>
                      <a:cubicBezTo>
                        <a:pt x="365335" y="0"/>
                        <a:pt x="470707" y="105371"/>
                        <a:pt x="470707" y="235353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82" name="شكل حر: شكل 181">
                  <a:extLst>
                    <a:ext uri="{FF2B5EF4-FFF2-40B4-BE49-F238E27FC236}">
                      <a16:creationId xmlns:a16="http://schemas.microsoft.com/office/drawing/2014/main" id="{B125EEB8-2D73-5D6C-7A1B-D64C204D1574}"/>
                    </a:ext>
                  </a:extLst>
                </p:cNvPr>
                <p:cNvSpPr/>
                <p:nvPr/>
              </p:nvSpPr>
              <p:spPr>
                <a:xfrm rot="-1922801">
                  <a:off x="6352409" y="3007549"/>
                  <a:ext cx="164743" cy="164743"/>
                </a:xfrm>
                <a:custGeom>
                  <a:avLst/>
                  <a:gdLst>
                    <a:gd name="connsiteX0" fmla="*/ 164744 w 164743"/>
                    <a:gd name="connsiteY0" fmla="*/ 82372 h 164743"/>
                    <a:gd name="connsiteX1" fmla="*/ 82372 w 164743"/>
                    <a:gd name="connsiteY1" fmla="*/ 164744 h 164743"/>
                    <a:gd name="connsiteX2" fmla="*/ 0 w 164743"/>
                    <a:gd name="connsiteY2" fmla="*/ 82372 h 164743"/>
                    <a:gd name="connsiteX3" fmla="*/ 82372 w 164743"/>
                    <a:gd name="connsiteY3" fmla="*/ 0 h 164743"/>
                    <a:gd name="connsiteX4" fmla="*/ 164744 w 164743"/>
                    <a:gd name="connsiteY4" fmla="*/ 82372 h 164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743" h="164743">
                      <a:moveTo>
                        <a:pt x="164744" y="82372"/>
                      </a:moveTo>
                      <a:cubicBezTo>
                        <a:pt x="164744" y="127865"/>
                        <a:pt x="127865" y="164744"/>
                        <a:pt x="82372" y="164744"/>
                      </a:cubicBezTo>
                      <a:cubicBezTo>
                        <a:pt x="36879" y="164744"/>
                        <a:pt x="0" y="127865"/>
                        <a:pt x="0" y="82372"/>
                      </a:cubicBezTo>
                      <a:cubicBezTo>
                        <a:pt x="0" y="36879"/>
                        <a:pt x="36879" y="0"/>
                        <a:pt x="82372" y="0"/>
                      </a:cubicBezTo>
                      <a:cubicBezTo>
                        <a:pt x="127865" y="0"/>
                        <a:pt x="164744" y="36879"/>
                        <a:pt x="164744" y="82372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61" name="شكل حر: شكل 160">
                <a:extLst>
                  <a:ext uri="{FF2B5EF4-FFF2-40B4-BE49-F238E27FC236}">
                    <a16:creationId xmlns:a16="http://schemas.microsoft.com/office/drawing/2014/main" id="{9D2EFAFD-44D3-37DB-87AC-6E3732929583}"/>
                  </a:ext>
                </a:extLst>
              </p:cNvPr>
              <p:cNvSpPr/>
              <p:nvPr/>
            </p:nvSpPr>
            <p:spPr>
              <a:xfrm>
                <a:off x="4760007" y="2551999"/>
                <a:ext cx="338377" cy="293046"/>
              </a:xfrm>
              <a:custGeom>
                <a:avLst/>
                <a:gdLst>
                  <a:gd name="connsiteX0" fmla="*/ 253783 w 338377"/>
                  <a:gd name="connsiteY0" fmla="*/ 293047 h 293046"/>
                  <a:gd name="connsiteX1" fmla="*/ 84595 w 338377"/>
                  <a:gd name="connsiteY1" fmla="*/ 293047 h 293046"/>
                  <a:gd name="connsiteX2" fmla="*/ 0 w 338377"/>
                  <a:gd name="connsiteY2" fmla="*/ 146521 h 293046"/>
                  <a:gd name="connsiteX3" fmla="*/ 84595 w 338377"/>
                  <a:gd name="connsiteY3" fmla="*/ 0 h 293046"/>
                  <a:gd name="connsiteX4" fmla="*/ 253783 w 338377"/>
                  <a:gd name="connsiteY4" fmla="*/ 0 h 293046"/>
                  <a:gd name="connsiteX5" fmla="*/ 338378 w 338377"/>
                  <a:gd name="connsiteY5" fmla="*/ 146525 h 293046"/>
                  <a:gd name="connsiteX6" fmla="*/ 253783 w 338377"/>
                  <a:gd name="connsiteY6" fmla="*/ 293047 h 293046"/>
                  <a:gd name="connsiteX7" fmla="*/ 94298 w 338377"/>
                  <a:gd name="connsiteY7" fmla="*/ 276235 h 293046"/>
                  <a:gd name="connsiteX8" fmla="*/ 244076 w 338377"/>
                  <a:gd name="connsiteY8" fmla="*/ 276235 h 293046"/>
                  <a:gd name="connsiteX9" fmla="*/ 318967 w 338377"/>
                  <a:gd name="connsiteY9" fmla="*/ 146521 h 293046"/>
                  <a:gd name="connsiteX10" fmla="*/ 244080 w 338377"/>
                  <a:gd name="connsiteY10" fmla="*/ 16808 h 293046"/>
                  <a:gd name="connsiteX11" fmla="*/ 94302 w 338377"/>
                  <a:gd name="connsiteY11" fmla="*/ 16808 h 293046"/>
                  <a:gd name="connsiteX12" fmla="*/ 19411 w 338377"/>
                  <a:gd name="connsiteY12" fmla="*/ 146521 h 293046"/>
                  <a:gd name="connsiteX13" fmla="*/ 94298 w 338377"/>
                  <a:gd name="connsiteY13" fmla="*/ 276235 h 2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377" h="293046">
                    <a:moveTo>
                      <a:pt x="253783" y="293047"/>
                    </a:moveTo>
                    <a:lnTo>
                      <a:pt x="84595" y="293047"/>
                    </a:lnTo>
                    <a:lnTo>
                      <a:pt x="0" y="146521"/>
                    </a:lnTo>
                    <a:lnTo>
                      <a:pt x="84595" y="0"/>
                    </a:lnTo>
                    <a:lnTo>
                      <a:pt x="253783" y="0"/>
                    </a:lnTo>
                    <a:lnTo>
                      <a:pt x="338378" y="146525"/>
                    </a:lnTo>
                    <a:lnTo>
                      <a:pt x="253783" y="293047"/>
                    </a:lnTo>
                    <a:close/>
                    <a:moveTo>
                      <a:pt x="94298" y="276235"/>
                    </a:moveTo>
                    <a:lnTo>
                      <a:pt x="244076" y="276235"/>
                    </a:lnTo>
                    <a:lnTo>
                      <a:pt x="318967" y="146521"/>
                    </a:lnTo>
                    <a:lnTo>
                      <a:pt x="244080" y="16808"/>
                    </a:lnTo>
                    <a:lnTo>
                      <a:pt x="94302" y="16808"/>
                    </a:lnTo>
                    <a:lnTo>
                      <a:pt x="19411" y="146521"/>
                    </a:lnTo>
                    <a:lnTo>
                      <a:pt x="94298" y="276235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62" name="رسم 82" descr="ناقل مدرسه">
                <a:extLst>
                  <a:ext uri="{FF2B5EF4-FFF2-40B4-BE49-F238E27FC236}">
                    <a16:creationId xmlns:a16="http://schemas.microsoft.com/office/drawing/2014/main" id="{B23DFD99-B29C-0443-5A25-07F0F4592557}"/>
                  </a:ext>
                </a:extLst>
              </p:cNvPr>
              <p:cNvGrpSpPr/>
              <p:nvPr/>
            </p:nvGrpSpPr>
            <p:grpSpPr>
              <a:xfrm>
                <a:off x="4409484" y="2765539"/>
                <a:ext cx="648740" cy="648740"/>
                <a:chOff x="4409484" y="2765539"/>
                <a:chExt cx="648740" cy="648740"/>
              </a:xfrm>
            </p:grpSpPr>
            <p:sp>
              <p:nvSpPr>
                <p:cNvPr id="179" name="شكل حر: شكل 178">
                  <a:extLst>
                    <a:ext uri="{FF2B5EF4-FFF2-40B4-BE49-F238E27FC236}">
                      <a16:creationId xmlns:a16="http://schemas.microsoft.com/office/drawing/2014/main" id="{3703B209-5BE2-7621-56EB-C35ABEC79941}"/>
                    </a:ext>
                  </a:extLst>
                </p:cNvPr>
                <p:cNvSpPr/>
                <p:nvPr/>
              </p:nvSpPr>
              <p:spPr>
                <a:xfrm rot="-1922801">
                  <a:off x="4498501" y="2854555"/>
                  <a:ext cx="470706" cy="470706"/>
                </a:xfrm>
                <a:custGeom>
                  <a:avLst/>
                  <a:gdLst>
                    <a:gd name="connsiteX0" fmla="*/ 470707 w 470706"/>
                    <a:gd name="connsiteY0" fmla="*/ 235353 h 470706"/>
                    <a:gd name="connsiteX1" fmla="*/ 235353 w 470706"/>
                    <a:gd name="connsiteY1" fmla="*/ 470707 h 470706"/>
                    <a:gd name="connsiteX2" fmla="*/ 0 w 470706"/>
                    <a:gd name="connsiteY2" fmla="*/ 235353 h 470706"/>
                    <a:gd name="connsiteX3" fmla="*/ 235353 w 470706"/>
                    <a:gd name="connsiteY3" fmla="*/ 0 h 470706"/>
                    <a:gd name="connsiteX4" fmla="*/ 470707 w 470706"/>
                    <a:gd name="connsiteY4" fmla="*/ 235353 h 47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0706" h="470706">
                      <a:moveTo>
                        <a:pt x="470707" y="235353"/>
                      </a:moveTo>
                      <a:cubicBezTo>
                        <a:pt x="470707" y="365335"/>
                        <a:pt x="365335" y="470707"/>
                        <a:pt x="235353" y="470707"/>
                      </a:cubicBezTo>
                      <a:cubicBezTo>
                        <a:pt x="105371" y="470707"/>
                        <a:pt x="0" y="365336"/>
                        <a:pt x="0" y="235353"/>
                      </a:cubicBezTo>
                      <a:cubicBezTo>
                        <a:pt x="0" y="105371"/>
                        <a:pt x="105371" y="0"/>
                        <a:pt x="235353" y="0"/>
                      </a:cubicBezTo>
                      <a:cubicBezTo>
                        <a:pt x="365335" y="0"/>
                        <a:pt x="470707" y="105371"/>
                        <a:pt x="470707" y="235353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80" name="شكل حر: شكل 179">
                  <a:extLst>
                    <a:ext uri="{FF2B5EF4-FFF2-40B4-BE49-F238E27FC236}">
                      <a16:creationId xmlns:a16="http://schemas.microsoft.com/office/drawing/2014/main" id="{EA810D8B-71A0-6343-2D49-EA9A1233238D}"/>
                    </a:ext>
                  </a:extLst>
                </p:cNvPr>
                <p:cNvSpPr/>
                <p:nvPr/>
              </p:nvSpPr>
              <p:spPr>
                <a:xfrm rot="-1922801">
                  <a:off x="4651482" y="3007541"/>
                  <a:ext cx="164743" cy="164743"/>
                </a:xfrm>
                <a:custGeom>
                  <a:avLst/>
                  <a:gdLst>
                    <a:gd name="connsiteX0" fmla="*/ 164744 w 164743"/>
                    <a:gd name="connsiteY0" fmla="*/ 82372 h 164743"/>
                    <a:gd name="connsiteX1" fmla="*/ 82372 w 164743"/>
                    <a:gd name="connsiteY1" fmla="*/ 164744 h 164743"/>
                    <a:gd name="connsiteX2" fmla="*/ 0 w 164743"/>
                    <a:gd name="connsiteY2" fmla="*/ 82372 h 164743"/>
                    <a:gd name="connsiteX3" fmla="*/ 82372 w 164743"/>
                    <a:gd name="connsiteY3" fmla="*/ 0 h 164743"/>
                    <a:gd name="connsiteX4" fmla="*/ 164744 w 164743"/>
                    <a:gd name="connsiteY4" fmla="*/ 82372 h 164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743" h="164743">
                      <a:moveTo>
                        <a:pt x="164744" y="82372"/>
                      </a:moveTo>
                      <a:cubicBezTo>
                        <a:pt x="164744" y="127865"/>
                        <a:pt x="127865" y="164744"/>
                        <a:pt x="82372" y="164744"/>
                      </a:cubicBezTo>
                      <a:cubicBezTo>
                        <a:pt x="36879" y="164744"/>
                        <a:pt x="0" y="127865"/>
                        <a:pt x="0" y="82372"/>
                      </a:cubicBezTo>
                      <a:cubicBezTo>
                        <a:pt x="0" y="36879"/>
                        <a:pt x="36879" y="0"/>
                        <a:pt x="82372" y="0"/>
                      </a:cubicBezTo>
                      <a:cubicBezTo>
                        <a:pt x="127865" y="0"/>
                        <a:pt x="164744" y="36879"/>
                        <a:pt x="164744" y="82372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63" name="رسم 82" descr="ناقل مدرسه">
                <a:extLst>
                  <a:ext uri="{FF2B5EF4-FFF2-40B4-BE49-F238E27FC236}">
                    <a16:creationId xmlns:a16="http://schemas.microsoft.com/office/drawing/2014/main" id="{4AAEF765-C2BE-9CDD-CB2F-DE1CB316A78C}"/>
                  </a:ext>
                </a:extLst>
              </p:cNvPr>
              <p:cNvGrpSpPr/>
              <p:nvPr/>
            </p:nvGrpSpPr>
            <p:grpSpPr>
              <a:xfrm>
                <a:off x="4017626" y="2435879"/>
                <a:ext cx="465556" cy="407740"/>
                <a:chOff x="4017626" y="2435879"/>
                <a:chExt cx="465556" cy="407740"/>
              </a:xfrm>
            </p:grpSpPr>
            <p:sp>
              <p:nvSpPr>
                <p:cNvPr id="177" name="شكل حر: شكل 176">
                  <a:extLst>
                    <a:ext uri="{FF2B5EF4-FFF2-40B4-BE49-F238E27FC236}">
                      <a16:creationId xmlns:a16="http://schemas.microsoft.com/office/drawing/2014/main" id="{65C10131-B6B0-F608-7280-C79365C4D031}"/>
                    </a:ext>
                  </a:extLst>
                </p:cNvPr>
                <p:cNvSpPr/>
                <p:nvPr/>
              </p:nvSpPr>
              <p:spPr>
                <a:xfrm>
                  <a:off x="4017626" y="2435879"/>
                  <a:ext cx="242568" cy="155498"/>
                </a:xfrm>
                <a:custGeom>
                  <a:avLst/>
                  <a:gdLst>
                    <a:gd name="connsiteX0" fmla="*/ 242568 w 242568"/>
                    <a:gd name="connsiteY0" fmla="*/ 77749 h 155498"/>
                    <a:gd name="connsiteX1" fmla="*/ 121284 w 242568"/>
                    <a:gd name="connsiteY1" fmla="*/ 155498 h 155498"/>
                    <a:gd name="connsiteX2" fmla="*/ 0 w 242568"/>
                    <a:gd name="connsiteY2" fmla="*/ 77749 h 155498"/>
                    <a:gd name="connsiteX3" fmla="*/ 121284 w 242568"/>
                    <a:gd name="connsiteY3" fmla="*/ 0 h 155498"/>
                    <a:gd name="connsiteX4" fmla="*/ 242568 w 242568"/>
                    <a:gd name="connsiteY4" fmla="*/ 77749 h 15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568" h="155498">
                      <a:moveTo>
                        <a:pt x="242568" y="77749"/>
                      </a:moveTo>
                      <a:cubicBezTo>
                        <a:pt x="242568" y="120689"/>
                        <a:pt x="188268" y="155498"/>
                        <a:pt x="121284" y="155498"/>
                      </a:cubicBezTo>
                      <a:cubicBezTo>
                        <a:pt x="54301" y="155498"/>
                        <a:pt x="0" y="120689"/>
                        <a:pt x="0" y="77749"/>
                      </a:cubicBezTo>
                      <a:cubicBezTo>
                        <a:pt x="0" y="34809"/>
                        <a:pt x="54301" y="0"/>
                        <a:pt x="121284" y="0"/>
                      </a:cubicBezTo>
                      <a:cubicBezTo>
                        <a:pt x="188268" y="0"/>
                        <a:pt x="242568" y="34809"/>
                        <a:pt x="242568" y="77749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8" name="شكل حر: شكل 177">
                  <a:extLst>
                    <a:ext uri="{FF2B5EF4-FFF2-40B4-BE49-F238E27FC236}">
                      <a16:creationId xmlns:a16="http://schemas.microsoft.com/office/drawing/2014/main" id="{E7056093-D16F-B3B1-8830-AE9C33A72389}"/>
                    </a:ext>
                  </a:extLst>
                </p:cNvPr>
                <p:cNvSpPr/>
                <p:nvPr/>
              </p:nvSpPr>
              <p:spPr>
                <a:xfrm>
                  <a:off x="4127033" y="2507407"/>
                  <a:ext cx="356149" cy="336212"/>
                </a:xfrm>
                <a:custGeom>
                  <a:avLst/>
                  <a:gdLst>
                    <a:gd name="connsiteX0" fmla="*/ 356149 w 356149"/>
                    <a:gd name="connsiteY0" fmla="*/ 336212 h 336212"/>
                    <a:gd name="connsiteX1" fmla="*/ 0 w 356149"/>
                    <a:gd name="connsiteY1" fmla="*/ 12438 h 336212"/>
                    <a:gd name="connsiteX2" fmla="*/ 11308 w 356149"/>
                    <a:gd name="connsiteY2" fmla="*/ 0 h 336212"/>
                    <a:gd name="connsiteX3" fmla="*/ 339338 w 356149"/>
                    <a:gd name="connsiteY3" fmla="*/ 298210 h 336212"/>
                    <a:gd name="connsiteX4" fmla="*/ 339338 w 356149"/>
                    <a:gd name="connsiteY4" fmla="*/ 177266 h 336212"/>
                    <a:gd name="connsiteX5" fmla="*/ 356149 w 356149"/>
                    <a:gd name="connsiteY5" fmla="*/ 177266 h 33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149" h="336212">
                      <a:moveTo>
                        <a:pt x="356149" y="336212"/>
                      </a:moveTo>
                      <a:lnTo>
                        <a:pt x="0" y="12438"/>
                      </a:lnTo>
                      <a:lnTo>
                        <a:pt x="11308" y="0"/>
                      </a:lnTo>
                      <a:lnTo>
                        <a:pt x="339338" y="298210"/>
                      </a:lnTo>
                      <a:lnTo>
                        <a:pt x="339338" y="177266"/>
                      </a:lnTo>
                      <a:lnTo>
                        <a:pt x="356149" y="177266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64" name="رسم 82" descr="ناقل مدرسه">
                <a:extLst>
                  <a:ext uri="{FF2B5EF4-FFF2-40B4-BE49-F238E27FC236}">
                    <a16:creationId xmlns:a16="http://schemas.microsoft.com/office/drawing/2014/main" id="{01E4AF40-3B1F-8E42-3919-AA02F01DFACF}"/>
                  </a:ext>
                </a:extLst>
              </p:cNvPr>
              <p:cNvGrpSpPr/>
              <p:nvPr/>
            </p:nvGrpSpPr>
            <p:grpSpPr>
              <a:xfrm>
                <a:off x="3609100" y="2675691"/>
                <a:ext cx="769269" cy="487901"/>
                <a:chOff x="3609100" y="2675691"/>
                <a:chExt cx="769269" cy="487901"/>
              </a:xfrm>
            </p:grpSpPr>
            <p:sp>
              <p:nvSpPr>
                <p:cNvPr id="173" name="شكل حر: شكل 172">
                  <a:extLst>
                    <a:ext uri="{FF2B5EF4-FFF2-40B4-BE49-F238E27FC236}">
                      <a16:creationId xmlns:a16="http://schemas.microsoft.com/office/drawing/2014/main" id="{CA487D2F-613B-6527-202D-0177BEE3FABF}"/>
                    </a:ext>
                  </a:extLst>
                </p:cNvPr>
                <p:cNvSpPr/>
                <p:nvPr/>
              </p:nvSpPr>
              <p:spPr>
                <a:xfrm>
                  <a:off x="3609100" y="2675691"/>
                  <a:ext cx="769269" cy="446115"/>
                </a:xfrm>
                <a:custGeom>
                  <a:avLst/>
                  <a:gdLst>
                    <a:gd name="connsiteX0" fmla="*/ 564015 w 769269"/>
                    <a:gd name="connsiteY0" fmla="*/ 243133 h 446115"/>
                    <a:gd name="connsiteX1" fmla="*/ 564015 w 769269"/>
                    <a:gd name="connsiteY1" fmla="*/ 136215 h 446115"/>
                    <a:gd name="connsiteX2" fmla="*/ 427801 w 769269"/>
                    <a:gd name="connsiteY2" fmla="*/ 0 h 446115"/>
                    <a:gd name="connsiteX3" fmla="*/ 239965 w 769269"/>
                    <a:gd name="connsiteY3" fmla="*/ 0 h 446115"/>
                    <a:gd name="connsiteX4" fmla="*/ 103750 w 769269"/>
                    <a:gd name="connsiteY4" fmla="*/ 136215 h 446115"/>
                    <a:gd name="connsiteX5" fmla="*/ 103750 w 769269"/>
                    <a:gd name="connsiteY5" fmla="*/ 243133 h 446115"/>
                    <a:gd name="connsiteX6" fmla="*/ 0 w 769269"/>
                    <a:gd name="connsiteY6" fmla="*/ 319642 h 446115"/>
                    <a:gd name="connsiteX7" fmla="*/ 0 w 769269"/>
                    <a:gd name="connsiteY7" fmla="*/ 446116 h 446115"/>
                    <a:gd name="connsiteX8" fmla="*/ 769270 w 769269"/>
                    <a:gd name="connsiteY8" fmla="*/ 446116 h 446115"/>
                    <a:gd name="connsiteX9" fmla="*/ 769270 w 769269"/>
                    <a:gd name="connsiteY9" fmla="*/ 319498 h 446115"/>
                    <a:gd name="connsiteX10" fmla="*/ 564015 w 769269"/>
                    <a:gd name="connsiteY10" fmla="*/ 243133 h 4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9269" h="446115">
                      <a:moveTo>
                        <a:pt x="564015" y="243133"/>
                      </a:moveTo>
                      <a:lnTo>
                        <a:pt x="564015" y="136215"/>
                      </a:lnTo>
                      <a:cubicBezTo>
                        <a:pt x="564015" y="60984"/>
                        <a:pt x="503031" y="0"/>
                        <a:pt x="427801" y="0"/>
                      </a:cubicBezTo>
                      <a:lnTo>
                        <a:pt x="239965" y="0"/>
                      </a:lnTo>
                      <a:cubicBezTo>
                        <a:pt x="164734" y="0"/>
                        <a:pt x="103750" y="60984"/>
                        <a:pt x="103750" y="136215"/>
                      </a:cubicBezTo>
                      <a:lnTo>
                        <a:pt x="103750" y="243133"/>
                      </a:lnTo>
                      <a:lnTo>
                        <a:pt x="0" y="319642"/>
                      </a:lnTo>
                      <a:lnTo>
                        <a:pt x="0" y="446116"/>
                      </a:lnTo>
                      <a:lnTo>
                        <a:pt x="769270" y="446116"/>
                      </a:lnTo>
                      <a:lnTo>
                        <a:pt x="769270" y="319498"/>
                      </a:lnTo>
                      <a:lnTo>
                        <a:pt x="564015" y="243133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4" name="شكل حر: شكل 173">
                  <a:extLst>
                    <a:ext uri="{FF2B5EF4-FFF2-40B4-BE49-F238E27FC236}">
                      <a16:creationId xmlns:a16="http://schemas.microsoft.com/office/drawing/2014/main" id="{DFDA6D96-7468-643B-A34E-49999CB4509F}"/>
                    </a:ext>
                  </a:extLst>
                </p:cNvPr>
                <p:cNvSpPr/>
                <p:nvPr/>
              </p:nvSpPr>
              <p:spPr>
                <a:xfrm>
                  <a:off x="3762611" y="3070297"/>
                  <a:ext cx="286111" cy="93295"/>
                </a:xfrm>
                <a:custGeom>
                  <a:avLst/>
                  <a:gdLst>
                    <a:gd name="connsiteX0" fmla="*/ 0 w 286111"/>
                    <a:gd name="connsiteY0" fmla="*/ 0 h 93295"/>
                    <a:gd name="connsiteX1" fmla="*/ 286112 w 286111"/>
                    <a:gd name="connsiteY1" fmla="*/ 0 h 93295"/>
                    <a:gd name="connsiteX2" fmla="*/ 286112 w 286111"/>
                    <a:gd name="connsiteY2" fmla="*/ 93295 h 93295"/>
                    <a:gd name="connsiteX3" fmla="*/ 0 w 286111"/>
                    <a:gd name="connsiteY3" fmla="*/ 93295 h 93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111" h="93295">
                      <a:moveTo>
                        <a:pt x="0" y="0"/>
                      </a:moveTo>
                      <a:lnTo>
                        <a:pt x="286112" y="0"/>
                      </a:lnTo>
                      <a:lnTo>
                        <a:pt x="286112" y="93295"/>
                      </a:lnTo>
                      <a:lnTo>
                        <a:pt x="0" y="9329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5" name="شكل حر: شكل 174">
                  <a:extLst>
                    <a:ext uri="{FF2B5EF4-FFF2-40B4-BE49-F238E27FC236}">
                      <a16:creationId xmlns:a16="http://schemas.microsoft.com/office/drawing/2014/main" id="{A36038AC-593C-B81B-0587-17AE081532DF}"/>
                    </a:ext>
                  </a:extLst>
                </p:cNvPr>
                <p:cNvSpPr/>
                <p:nvPr/>
              </p:nvSpPr>
              <p:spPr>
                <a:xfrm>
                  <a:off x="4148235" y="2865046"/>
                  <a:ext cx="230134" cy="130613"/>
                </a:xfrm>
                <a:custGeom>
                  <a:avLst/>
                  <a:gdLst>
                    <a:gd name="connsiteX0" fmla="*/ 230135 w 230134"/>
                    <a:gd name="connsiteY0" fmla="*/ 130614 h 130613"/>
                    <a:gd name="connsiteX1" fmla="*/ 0 w 230134"/>
                    <a:gd name="connsiteY1" fmla="*/ 130614 h 130613"/>
                    <a:gd name="connsiteX2" fmla="*/ 0 w 230134"/>
                    <a:gd name="connsiteY2" fmla="*/ 74636 h 130613"/>
                    <a:gd name="connsiteX3" fmla="*/ 74636 w 230134"/>
                    <a:gd name="connsiteY3" fmla="*/ 0 h 130613"/>
                    <a:gd name="connsiteX4" fmla="*/ 230130 w 230134"/>
                    <a:gd name="connsiteY4" fmla="*/ 0 h 130613"/>
                    <a:gd name="connsiteX5" fmla="*/ 230135 w 230134"/>
                    <a:gd name="connsiteY5" fmla="*/ 130614 h 1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0134" h="130613">
                      <a:moveTo>
                        <a:pt x="230135" y="130614"/>
                      </a:moveTo>
                      <a:lnTo>
                        <a:pt x="0" y="130614"/>
                      </a:lnTo>
                      <a:lnTo>
                        <a:pt x="0" y="74636"/>
                      </a:lnTo>
                      <a:cubicBezTo>
                        <a:pt x="0" y="33675"/>
                        <a:pt x="33675" y="0"/>
                        <a:pt x="74636" y="0"/>
                      </a:cubicBezTo>
                      <a:lnTo>
                        <a:pt x="230130" y="0"/>
                      </a:lnTo>
                      <a:lnTo>
                        <a:pt x="230135" y="1306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6" name="شكل حر: شكل 175">
                  <a:extLst>
                    <a:ext uri="{FF2B5EF4-FFF2-40B4-BE49-F238E27FC236}">
                      <a16:creationId xmlns:a16="http://schemas.microsoft.com/office/drawing/2014/main" id="{95D85AC8-CF9C-A116-58E7-291CAC87F827}"/>
                    </a:ext>
                  </a:extLst>
                </p:cNvPr>
                <p:cNvSpPr/>
                <p:nvPr/>
              </p:nvSpPr>
              <p:spPr>
                <a:xfrm>
                  <a:off x="3609100" y="2865046"/>
                  <a:ext cx="128630" cy="130613"/>
                </a:xfrm>
                <a:custGeom>
                  <a:avLst/>
                  <a:gdLst>
                    <a:gd name="connsiteX0" fmla="*/ 0 w 128630"/>
                    <a:gd name="connsiteY0" fmla="*/ 130614 h 130613"/>
                    <a:gd name="connsiteX1" fmla="*/ 128631 w 128630"/>
                    <a:gd name="connsiteY1" fmla="*/ 130614 h 130613"/>
                    <a:gd name="connsiteX2" fmla="*/ 128631 w 128630"/>
                    <a:gd name="connsiteY2" fmla="*/ 75214 h 130613"/>
                    <a:gd name="connsiteX3" fmla="*/ 53994 w 128630"/>
                    <a:gd name="connsiteY3" fmla="*/ 0 h 130613"/>
                    <a:gd name="connsiteX4" fmla="*/ 0 w 128630"/>
                    <a:gd name="connsiteY4" fmla="*/ 0 h 130613"/>
                    <a:gd name="connsiteX5" fmla="*/ 0 w 128630"/>
                    <a:gd name="connsiteY5" fmla="*/ 130614 h 1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630" h="130613">
                      <a:moveTo>
                        <a:pt x="0" y="130614"/>
                      </a:moveTo>
                      <a:lnTo>
                        <a:pt x="128631" y="130614"/>
                      </a:lnTo>
                      <a:lnTo>
                        <a:pt x="128631" y="75214"/>
                      </a:lnTo>
                      <a:cubicBezTo>
                        <a:pt x="128631" y="34252"/>
                        <a:pt x="94956" y="0"/>
                        <a:pt x="53994" y="0"/>
                      </a:cubicBezTo>
                      <a:lnTo>
                        <a:pt x="0" y="0"/>
                      </a:lnTo>
                      <a:lnTo>
                        <a:pt x="0" y="1306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65" name="رسم 82" descr="ناقل مدرسه">
                <a:extLst>
                  <a:ext uri="{FF2B5EF4-FFF2-40B4-BE49-F238E27FC236}">
                    <a16:creationId xmlns:a16="http://schemas.microsoft.com/office/drawing/2014/main" id="{6BD05F80-329C-056B-D1ED-CE1B1188E777}"/>
                  </a:ext>
                </a:extLst>
              </p:cNvPr>
              <p:cNvGrpSpPr/>
              <p:nvPr/>
            </p:nvGrpSpPr>
            <p:grpSpPr>
              <a:xfrm>
                <a:off x="4120930" y="1876097"/>
                <a:ext cx="820928" cy="518569"/>
                <a:chOff x="4120930" y="1876097"/>
                <a:chExt cx="820928" cy="518569"/>
              </a:xfrm>
            </p:grpSpPr>
            <p:sp>
              <p:nvSpPr>
                <p:cNvPr id="168" name="شكل حر: شكل 167">
                  <a:extLst>
                    <a:ext uri="{FF2B5EF4-FFF2-40B4-BE49-F238E27FC236}">
                      <a16:creationId xmlns:a16="http://schemas.microsoft.com/office/drawing/2014/main" id="{0D9A37C4-76AD-CAA8-A36F-5FE973841AC8}"/>
                    </a:ext>
                  </a:extLst>
                </p:cNvPr>
                <p:cNvSpPr/>
                <p:nvPr/>
              </p:nvSpPr>
              <p:spPr>
                <a:xfrm>
                  <a:off x="4283622" y="1876097"/>
                  <a:ext cx="510025" cy="174106"/>
                </a:xfrm>
                <a:custGeom>
                  <a:avLst/>
                  <a:gdLst>
                    <a:gd name="connsiteX0" fmla="*/ 0 w 510025"/>
                    <a:gd name="connsiteY0" fmla="*/ 124397 h 174106"/>
                    <a:gd name="connsiteX1" fmla="*/ 261652 w 510025"/>
                    <a:gd name="connsiteY1" fmla="*/ 174106 h 174106"/>
                    <a:gd name="connsiteX2" fmla="*/ 510025 w 510025"/>
                    <a:gd name="connsiteY2" fmla="*/ 124397 h 174106"/>
                    <a:gd name="connsiteX3" fmla="*/ 510025 w 510025"/>
                    <a:gd name="connsiteY3" fmla="*/ 124397 h 174106"/>
                    <a:gd name="connsiteX4" fmla="*/ 385629 w 510025"/>
                    <a:gd name="connsiteY4" fmla="*/ 0 h 174106"/>
                    <a:gd name="connsiteX5" fmla="*/ 124397 w 510025"/>
                    <a:gd name="connsiteY5" fmla="*/ 0 h 174106"/>
                    <a:gd name="connsiteX6" fmla="*/ 0 w 510025"/>
                    <a:gd name="connsiteY6" fmla="*/ 124397 h 174106"/>
                    <a:gd name="connsiteX7" fmla="*/ 0 w 510025"/>
                    <a:gd name="connsiteY7" fmla="*/ 124397 h 17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0025" h="174106">
                      <a:moveTo>
                        <a:pt x="0" y="124397"/>
                      </a:moveTo>
                      <a:cubicBezTo>
                        <a:pt x="0" y="124397"/>
                        <a:pt x="72258" y="174106"/>
                        <a:pt x="261652" y="174106"/>
                      </a:cubicBezTo>
                      <a:cubicBezTo>
                        <a:pt x="451046" y="174106"/>
                        <a:pt x="510025" y="124397"/>
                        <a:pt x="510025" y="124397"/>
                      </a:cubicBezTo>
                      <a:lnTo>
                        <a:pt x="510025" y="124397"/>
                      </a:lnTo>
                      <a:cubicBezTo>
                        <a:pt x="510025" y="55697"/>
                        <a:pt x="454333" y="0"/>
                        <a:pt x="385629" y="0"/>
                      </a:cubicBezTo>
                      <a:lnTo>
                        <a:pt x="124397" y="0"/>
                      </a:lnTo>
                      <a:cubicBezTo>
                        <a:pt x="55693" y="0"/>
                        <a:pt x="0" y="55693"/>
                        <a:pt x="0" y="124397"/>
                      </a:cubicBezTo>
                      <a:lnTo>
                        <a:pt x="0" y="124397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9" name="شكل حر: شكل 168">
                  <a:extLst>
                    <a:ext uri="{FF2B5EF4-FFF2-40B4-BE49-F238E27FC236}">
                      <a16:creationId xmlns:a16="http://schemas.microsoft.com/office/drawing/2014/main" id="{9BAF91E6-0A51-19B8-FB60-9BC60403A0B7}"/>
                    </a:ext>
                  </a:extLst>
                </p:cNvPr>
                <p:cNvSpPr/>
                <p:nvPr/>
              </p:nvSpPr>
              <p:spPr>
                <a:xfrm>
                  <a:off x="4120930" y="2100011"/>
                  <a:ext cx="193869" cy="248793"/>
                </a:xfrm>
                <a:custGeom>
                  <a:avLst/>
                  <a:gdLst>
                    <a:gd name="connsiteX0" fmla="*/ 193870 w 193869"/>
                    <a:gd name="connsiteY0" fmla="*/ 0 h 248793"/>
                    <a:gd name="connsiteX1" fmla="*/ 0 w 193869"/>
                    <a:gd name="connsiteY1" fmla="*/ 0 h 248793"/>
                    <a:gd name="connsiteX2" fmla="*/ 0 w 193869"/>
                    <a:gd name="connsiteY2" fmla="*/ 143056 h 248793"/>
                    <a:gd name="connsiteX3" fmla="*/ 105738 w 193869"/>
                    <a:gd name="connsiteY3" fmla="*/ 248794 h 248793"/>
                    <a:gd name="connsiteX4" fmla="*/ 105738 w 193869"/>
                    <a:gd name="connsiteY4" fmla="*/ 248794 h 248793"/>
                    <a:gd name="connsiteX5" fmla="*/ 105738 w 193869"/>
                    <a:gd name="connsiteY5" fmla="*/ 24880 h 248793"/>
                    <a:gd name="connsiteX6" fmla="*/ 193870 w 193869"/>
                    <a:gd name="connsiteY6" fmla="*/ 24880 h 248793"/>
                    <a:gd name="connsiteX7" fmla="*/ 193870 w 193869"/>
                    <a:gd name="connsiteY7" fmla="*/ 0 h 24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869" h="248793">
                      <a:moveTo>
                        <a:pt x="193870" y="0"/>
                      </a:moveTo>
                      <a:lnTo>
                        <a:pt x="0" y="0"/>
                      </a:lnTo>
                      <a:lnTo>
                        <a:pt x="0" y="143056"/>
                      </a:lnTo>
                      <a:cubicBezTo>
                        <a:pt x="0" y="201454"/>
                        <a:pt x="47340" y="248794"/>
                        <a:pt x="105738" y="248794"/>
                      </a:cubicBezTo>
                      <a:lnTo>
                        <a:pt x="105738" y="248794"/>
                      </a:lnTo>
                      <a:lnTo>
                        <a:pt x="105738" y="24880"/>
                      </a:lnTo>
                      <a:lnTo>
                        <a:pt x="193870" y="24880"/>
                      </a:lnTo>
                      <a:lnTo>
                        <a:pt x="193870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0" name="شكل حر: شكل 169">
                  <a:extLst>
                    <a:ext uri="{FF2B5EF4-FFF2-40B4-BE49-F238E27FC236}">
                      <a16:creationId xmlns:a16="http://schemas.microsoft.com/office/drawing/2014/main" id="{075A91CA-F7CC-4419-2331-72411FB9DB9B}"/>
                    </a:ext>
                  </a:extLst>
                </p:cNvPr>
                <p:cNvSpPr/>
                <p:nvPr/>
              </p:nvSpPr>
              <p:spPr>
                <a:xfrm>
                  <a:off x="4283622" y="2000494"/>
                  <a:ext cx="658236" cy="394163"/>
                </a:xfrm>
                <a:custGeom>
                  <a:avLst/>
                  <a:gdLst>
                    <a:gd name="connsiteX0" fmla="*/ 565132 w 658236"/>
                    <a:gd name="connsiteY0" fmla="*/ 0 h 394163"/>
                    <a:gd name="connsiteX1" fmla="*/ 555221 w 658236"/>
                    <a:gd name="connsiteY1" fmla="*/ 0 h 394163"/>
                    <a:gd name="connsiteX2" fmla="*/ 365904 w 658236"/>
                    <a:gd name="connsiteY2" fmla="*/ 0 h 394163"/>
                    <a:gd name="connsiteX3" fmla="*/ 43 w 658236"/>
                    <a:gd name="connsiteY3" fmla="*/ 0 h 394163"/>
                    <a:gd name="connsiteX4" fmla="*/ 0 w 658236"/>
                    <a:gd name="connsiteY4" fmla="*/ 42 h 394163"/>
                    <a:gd name="connsiteX5" fmla="*/ 0 w 658236"/>
                    <a:gd name="connsiteY5" fmla="*/ 215225 h 394163"/>
                    <a:gd name="connsiteX6" fmla="*/ 521291 w 658236"/>
                    <a:gd name="connsiteY6" fmla="*/ 394164 h 394163"/>
                    <a:gd name="connsiteX7" fmla="*/ 555221 w 658236"/>
                    <a:gd name="connsiteY7" fmla="*/ 394164 h 394163"/>
                    <a:gd name="connsiteX8" fmla="*/ 564941 w 658236"/>
                    <a:gd name="connsiteY8" fmla="*/ 394164 h 394163"/>
                    <a:gd name="connsiteX9" fmla="*/ 658237 w 658236"/>
                    <a:gd name="connsiteY9" fmla="*/ 300868 h 394163"/>
                    <a:gd name="connsiteX10" fmla="*/ 658237 w 658236"/>
                    <a:gd name="connsiteY10" fmla="*/ 93104 h 394163"/>
                    <a:gd name="connsiteX11" fmla="*/ 565132 w 658236"/>
                    <a:gd name="connsiteY11" fmla="*/ 0 h 394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58236" h="394163">
                      <a:moveTo>
                        <a:pt x="565132" y="0"/>
                      </a:moveTo>
                      <a:lnTo>
                        <a:pt x="555221" y="0"/>
                      </a:lnTo>
                      <a:lnTo>
                        <a:pt x="365904" y="0"/>
                      </a:lnTo>
                      <a:lnTo>
                        <a:pt x="43" y="0"/>
                      </a:lnTo>
                      <a:cubicBezTo>
                        <a:pt x="17" y="0"/>
                        <a:pt x="0" y="17"/>
                        <a:pt x="0" y="42"/>
                      </a:cubicBezTo>
                      <a:lnTo>
                        <a:pt x="0" y="215225"/>
                      </a:lnTo>
                      <a:lnTo>
                        <a:pt x="521291" y="394164"/>
                      </a:lnTo>
                      <a:lnTo>
                        <a:pt x="555221" y="394164"/>
                      </a:lnTo>
                      <a:lnTo>
                        <a:pt x="564941" y="394164"/>
                      </a:lnTo>
                      <a:cubicBezTo>
                        <a:pt x="616468" y="394164"/>
                        <a:pt x="658237" y="352395"/>
                        <a:pt x="658237" y="300868"/>
                      </a:cubicBezTo>
                      <a:lnTo>
                        <a:pt x="658237" y="93104"/>
                      </a:lnTo>
                      <a:cubicBezTo>
                        <a:pt x="658232" y="41684"/>
                        <a:pt x="616553" y="0"/>
                        <a:pt x="565132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1" name="شكل حر: شكل 170">
                  <a:extLst>
                    <a:ext uri="{FF2B5EF4-FFF2-40B4-BE49-F238E27FC236}">
                      <a16:creationId xmlns:a16="http://schemas.microsoft.com/office/drawing/2014/main" id="{8193830A-C433-76F7-3E0E-77305A49D0BD}"/>
                    </a:ext>
                  </a:extLst>
                </p:cNvPr>
                <p:cNvSpPr/>
                <p:nvPr/>
              </p:nvSpPr>
              <p:spPr>
                <a:xfrm>
                  <a:off x="4283622" y="2215698"/>
                  <a:ext cx="521741" cy="178968"/>
                </a:xfrm>
                <a:custGeom>
                  <a:avLst/>
                  <a:gdLst>
                    <a:gd name="connsiteX0" fmla="*/ 0 w 521741"/>
                    <a:gd name="connsiteY0" fmla="*/ 0 h 178968"/>
                    <a:gd name="connsiteX1" fmla="*/ 521741 w 521741"/>
                    <a:gd name="connsiteY1" fmla="*/ 0 h 178968"/>
                    <a:gd name="connsiteX2" fmla="*/ 521741 w 521741"/>
                    <a:gd name="connsiteY2" fmla="*/ 178968 h 178968"/>
                    <a:gd name="connsiteX3" fmla="*/ 0 w 521741"/>
                    <a:gd name="connsiteY3" fmla="*/ 178968 h 178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741" h="178968">
                      <a:moveTo>
                        <a:pt x="0" y="0"/>
                      </a:moveTo>
                      <a:lnTo>
                        <a:pt x="521741" y="0"/>
                      </a:lnTo>
                      <a:lnTo>
                        <a:pt x="521741" y="178968"/>
                      </a:lnTo>
                      <a:lnTo>
                        <a:pt x="0" y="17896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2" name="شكل حر: شكل 171">
                  <a:extLst>
                    <a:ext uri="{FF2B5EF4-FFF2-40B4-BE49-F238E27FC236}">
                      <a16:creationId xmlns:a16="http://schemas.microsoft.com/office/drawing/2014/main" id="{1771B4DD-D359-E42D-E0CE-40F4FC396ABD}"/>
                    </a:ext>
                  </a:extLst>
                </p:cNvPr>
                <p:cNvSpPr/>
                <p:nvPr/>
              </p:nvSpPr>
              <p:spPr>
                <a:xfrm>
                  <a:off x="4589841" y="2100011"/>
                  <a:ext cx="352013" cy="248793"/>
                </a:xfrm>
                <a:custGeom>
                  <a:avLst/>
                  <a:gdLst>
                    <a:gd name="connsiteX0" fmla="*/ 352013 w 352013"/>
                    <a:gd name="connsiteY0" fmla="*/ 0 h 248793"/>
                    <a:gd name="connsiteX1" fmla="*/ 0 w 352013"/>
                    <a:gd name="connsiteY1" fmla="*/ 0 h 248793"/>
                    <a:gd name="connsiteX2" fmla="*/ 0 w 352013"/>
                    <a:gd name="connsiteY2" fmla="*/ 143056 h 248793"/>
                    <a:gd name="connsiteX3" fmla="*/ 105738 w 352013"/>
                    <a:gd name="connsiteY3" fmla="*/ 248794 h 248793"/>
                    <a:gd name="connsiteX4" fmla="*/ 105738 w 352013"/>
                    <a:gd name="connsiteY4" fmla="*/ 24880 h 248793"/>
                    <a:gd name="connsiteX5" fmla="*/ 352013 w 352013"/>
                    <a:gd name="connsiteY5" fmla="*/ 24880 h 248793"/>
                    <a:gd name="connsiteX6" fmla="*/ 352013 w 352013"/>
                    <a:gd name="connsiteY6" fmla="*/ 0 h 24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013" h="248793">
                      <a:moveTo>
                        <a:pt x="352013" y="0"/>
                      </a:moveTo>
                      <a:lnTo>
                        <a:pt x="0" y="0"/>
                      </a:lnTo>
                      <a:lnTo>
                        <a:pt x="0" y="143056"/>
                      </a:lnTo>
                      <a:cubicBezTo>
                        <a:pt x="0" y="201454"/>
                        <a:pt x="47340" y="248794"/>
                        <a:pt x="105738" y="248794"/>
                      </a:cubicBezTo>
                      <a:lnTo>
                        <a:pt x="105738" y="24880"/>
                      </a:lnTo>
                      <a:lnTo>
                        <a:pt x="352013" y="24880"/>
                      </a:lnTo>
                      <a:lnTo>
                        <a:pt x="352013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66" name="شكل حر: شكل 165">
                <a:extLst>
                  <a:ext uri="{FF2B5EF4-FFF2-40B4-BE49-F238E27FC236}">
                    <a16:creationId xmlns:a16="http://schemas.microsoft.com/office/drawing/2014/main" id="{1A75D2EB-3602-186A-8E05-75F821FFAEC9}"/>
                  </a:ext>
                </a:extLst>
              </p:cNvPr>
              <p:cNvSpPr/>
              <p:nvPr/>
            </p:nvSpPr>
            <p:spPr>
              <a:xfrm>
                <a:off x="5092104" y="2383808"/>
                <a:ext cx="2010240" cy="19903"/>
              </a:xfrm>
              <a:custGeom>
                <a:avLst/>
                <a:gdLst>
                  <a:gd name="connsiteX0" fmla="*/ 0 w 2010240"/>
                  <a:gd name="connsiteY0" fmla="*/ 0 h 19903"/>
                  <a:gd name="connsiteX1" fmla="*/ 2010240 w 2010240"/>
                  <a:gd name="connsiteY1" fmla="*/ 0 h 19903"/>
                  <a:gd name="connsiteX2" fmla="*/ 2010240 w 2010240"/>
                  <a:gd name="connsiteY2" fmla="*/ 19903 h 19903"/>
                  <a:gd name="connsiteX3" fmla="*/ 0 w 2010240"/>
                  <a:gd name="connsiteY3" fmla="*/ 19903 h 1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240" h="19903">
                    <a:moveTo>
                      <a:pt x="0" y="0"/>
                    </a:moveTo>
                    <a:lnTo>
                      <a:pt x="2010240" y="0"/>
                    </a:lnTo>
                    <a:lnTo>
                      <a:pt x="2010240" y="19903"/>
                    </a:lnTo>
                    <a:lnTo>
                      <a:pt x="0" y="19903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7" name="شكل حر: شكل 166">
                <a:extLst>
                  <a:ext uri="{FF2B5EF4-FFF2-40B4-BE49-F238E27FC236}">
                    <a16:creationId xmlns:a16="http://schemas.microsoft.com/office/drawing/2014/main" id="{A9CBF9D5-2798-4AD2-655A-719564C0E99E}"/>
                  </a:ext>
                </a:extLst>
              </p:cNvPr>
              <p:cNvSpPr/>
              <p:nvPr/>
            </p:nvSpPr>
            <p:spPr>
              <a:xfrm>
                <a:off x="5153330" y="2012932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pic>
          <p:nvPicPr>
            <p:cNvPr id="152" name="صورة 151">
              <a:extLst>
                <a:ext uri="{FF2B5EF4-FFF2-40B4-BE49-F238E27FC236}">
                  <a16:creationId xmlns:a16="http://schemas.microsoft.com/office/drawing/2014/main" id="{EBCCD71E-342C-4CE7-02DC-73802E1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70203" y="2164080"/>
              <a:ext cx="909158" cy="1747520"/>
            </a:xfrm>
            <a:prstGeom prst="rect">
              <a:avLst/>
            </a:prstGeom>
          </p:spPr>
        </p:pic>
      </p:grpSp>
      <p:grpSp>
        <p:nvGrpSpPr>
          <p:cNvPr id="249" name="مجموعة 248">
            <a:extLst>
              <a:ext uri="{FF2B5EF4-FFF2-40B4-BE49-F238E27FC236}">
                <a16:creationId xmlns:a16="http://schemas.microsoft.com/office/drawing/2014/main" id="{680BCEFD-C47A-420B-DCDC-610E72DDC8AB}"/>
              </a:ext>
            </a:extLst>
          </p:cNvPr>
          <p:cNvGrpSpPr/>
          <p:nvPr/>
        </p:nvGrpSpPr>
        <p:grpSpPr>
          <a:xfrm>
            <a:off x="893880" y="3184357"/>
            <a:ext cx="3748109" cy="1747520"/>
            <a:chOff x="4097910" y="2164080"/>
            <a:chExt cx="3748109" cy="1747520"/>
          </a:xfrm>
        </p:grpSpPr>
        <p:grpSp>
          <p:nvGrpSpPr>
            <p:cNvPr id="200" name="مجموعة 199">
              <a:extLst>
                <a:ext uri="{FF2B5EF4-FFF2-40B4-BE49-F238E27FC236}">
                  <a16:creationId xmlns:a16="http://schemas.microsoft.com/office/drawing/2014/main" id="{E779B9DA-A084-3C73-7FD4-6DBB218E105B}"/>
                </a:ext>
              </a:extLst>
            </p:cNvPr>
            <p:cNvGrpSpPr/>
            <p:nvPr/>
          </p:nvGrpSpPr>
          <p:grpSpPr>
            <a:xfrm>
              <a:off x="4097910" y="2258061"/>
              <a:ext cx="3748109" cy="1538194"/>
              <a:chOff x="3507601" y="1876097"/>
              <a:chExt cx="3748109" cy="1538194"/>
            </a:xfrm>
          </p:grpSpPr>
          <p:grpSp>
            <p:nvGrpSpPr>
              <p:cNvPr id="201" name="رسم 82" descr="ناقل مدرسه">
                <a:extLst>
                  <a:ext uri="{FF2B5EF4-FFF2-40B4-BE49-F238E27FC236}">
                    <a16:creationId xmlns:a16="http://schemas.microsoft.com/office/drawing/2014/main" id="{CE36108E-BFFF-298A-13FA-421E18373F8C}"/>
                  </a:ext>
                </a:extLst>
              </p:cNvPr>
              <p:cNvGrpSpPr/>
              <p:nvPr/>
            </p:nvGrpSpPr>
            <p:grpSpPr>
              <a:xfrm>
                <a:off x="3507601" y="2435879"/>
                <a:ext cx="285231" cy="211882"/>
                <a:chOff x="3507601" y="2435879"/>
                <a:chExt cx="285231" cy="211882"/>
              </a:xfrm>
            </p:grpSpPr>
            <p:sp>
              <p:nvSpPr>
                <p:cNvPr id="246" name="شكل حر: شكل 245">
                  <a:extLst>
                    <a:ext uri="{FF2B5EF4-FFF2-40B4-BE49-F238E27FC236}">
                      <a16:creationId xmlns:a16="http://schemas.microsoft.com/office/drawing/2014/main" id="{2ED5D0D3-16D2-A752-4630-595BB5DDCCC0}"/>
                    </a:ext>
                  </a:extLst>
                </p:cNvPr>
                <p:cNvSpPr/>
                <p:nvPr/>
              </p:nvSpPr>
              <p:spPr>
                <a:xfrm>
                  <a:off x="3507601" y="2435879"/>
                  <a:ext cx="242568" cy="155498"/>
                </a:xfrm>
                <a:custGeom>
                  <a:avLst/>
                  <a:gdLst>
                    <a:gd name="connsiteX0" fmla="*/ 242568 w 242568"/>
                    <a:gd name="connsiteY0" fmla="*/ 77749 h 155498"/>
                    <a:gd name="connsiteX1" fmla="*/ 121284 w 242568"/>
                    <a:gd name="connsiteY1" fmla="*/ 155498 h 155498"/>
                    <a:gd name="connsiteX2" fmla="*/ 0 w 242568"/>
                    <a:gd name="connsiteY2" fmla="*/ 77749 h 155498"/>
                    <a:gd name="connsiteX3" fmla="*/ 121284 w 242568"/>
                    <a:gd name="connsiteY3" fmla="*/ 0 h 155498"/>
                    <a:gd name="connsiteX4" fmla="*/ 242568 w 242568"/>
                    <a:gd name="connsiteY4" fmla="*/ 77749 h 15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568" h="155498">
                      <a:moveTo>
                        <a:pt x="242568" y="77749"/>
                      </a:moveTo>
                      <a:cubicBezTo>
                        <a:pt x="242568" y="120689"/>
                        <a:pt x="188268" y="155498"/>
                        <a:pt x="121284" y="155498"/>
                      </a:cubicBezTo>
                      <a:cubicBezTo>
                        <a:pt x="54301" y="155498"/>
                        <a:pt x="0" y="120689"/>
                        <a:pt x="0" y="77749"/>
                      </a:cubicBezTo>
                      <a:cubicBezTo>
                        <a:pt x="0" y="34809"/>
                        <a:pt x="54301" y="0"/>
                        <a:pt x="121284" y="0"/>
                      </a:cubicBezTo>
                      <a:cubicBezTo>
                        <a:pt x="188268" y="0"/>
                        <a:pt x="242568" y="34809"/>
                        <a:pt x="242568" y="77749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7" name="شكل حر: شكل 246">
                  <a:extLst>
                    <a:ext uri="{FF2B5EF4-FFF2-40B4-BE49-F238E27FC236}">
                      <a16:creationId xmlns:a16="http://schemas.microsoft.com/office/drawing/2014/main" id="{F7CFA3E1-2C9B-7BAC-7B72-E2E36717ACF9}"/>
                    </a:ext>
                  </a:extLst>
                </p:cNvPr>
                <p:cNvSpPr/>
                <p:nvPr/>
              </p:nvSpPr>
              <p:spPr>
                <a:xfrm rot="-3072144">
                  <a:off x="3699852" y="2475695"/>
                  <a:ext cx="16812" cy="203514"/>
                </a:xfrm>
                <a:custGeom>
                  <a:avLst/>
                  <a:gdLst>
                    <a:gd name="connsiteX0" fmla="*/ 0 w 16812"/>
                    <a:gd name="connsiteY0" fmla="*/ 0 h 203514"/>
                    <a:gd name="connsiteX1" fmla="*/ 16813 w 16812"/>
                    <a:gd name="connsiteY1" fmla="*/ 0 h 203514"/>
                    <a:gd name="connsiteX2" fmla="*/ 16813 w 16812"/>
                    <a:gd name="connsiteY2" fmla="*/ 203514 h 203514"/>
                    <a:gd name="connsiteX3" fmla="*/ 0 w 16812"/>
                    <a:gd name="connsiteY3" fmla="*/ 203514 h 20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812" h="203514">
                      <a:moveTo>
                        <a:pt x="0" y="0"/>
                      </a:moveTo>
                      <a:lnTo>
                        <a:pt x="16813" y="0"/>
                      </a:lnTo>
                      <a:lnTo>
                        <a:pt x="16813" y="203514"/>
                      </a:lnTo>
                      <a:lnTo>
                        <a:pt x="0" y="203514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202" name="شكل حر: شكل 201">
                <a:extLst>
                  <a:ext uri="{FF2B5EF4-FFF2-40B4-BE49-F238E27FC236}">
                    <a16:creationId xmlns:a16="http://schemas.microsoft.com/office/drawing/2014/main" id="{58744A09-CB8E-F50C-5B8E-4DC7E1F44B23}"/>
                  </a:ext>
                </a:extLst>
              </p:cNvPr>
              <p:cNvSpPr/>
              <p:nvPr/>
            </p:nvSpPr>
            <p:spPr>
              <a:xfrm rot="19677199">
                <a:off x="5615256" y="2854562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6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3" name="شكل حر: شكل 202">
                <a:extLst>
                  <a:ext uri="{FF2B5EF4-FFF2-40B4-BE49-F238E27FC236}">
                    <a16:creationId xmlns:a16="http://schemas.microsoft.com/office/drawing/2014/main" id="{EEEBEF08-277F-C4B5-DE46-799750C0E639}"/>
                  </a:ext>
                </a:extLst>
              </p:cNvPr>
              <p:cNvSpPr/>
              <p:nvPr/>
            </p:nvSpPr>
            <p:spPr>
              <a:xfrm rot="19677199">
                <a:off x="3888969" y="2854557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5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4" name="شكل حر: شكل 203">
                <a:extLst>
                  <a:ext uri="{FF2B5EF4-FFF2-40B4-BE49-F238E27FC236}">
                    <a16:creationId xmlns:a16="http://schemas.microsoft.com/office/drawing/2014/main" id="{9E8C7D2C-C097-9521-7410-A882124DFEFC}"/>
                  </a:ext>
                </a:extLst>
              </p:cNvPr>
              <p:cNvSpPr/>
              <p:nvPr/>
            </p:nvSpPr>
            <p:spPr>
              <a:xfrm>
                <a:off x="3664720" y="1876097"/>
                <a:ext cx="3510048" cy="1245747"/>
              </a:xfrm>
              <a:custGeom>
                <a:avLst/>
                <a:gdLst>
                  <a:gd name="connsiteX0" fmla="*/ 3332192 w 3510048"/>
                  <a:gd name="connsiteY0" fmla="*/ 0 h 1245747"/>
                  <a:gd name="connsiteX1" fmla="*/ 995388 w 3510048"/>
                  <a:gd name="connsiteY1" fmla="*/ 0 h 1245747"/>
                  <a:gd name="connsiteX2" fmla="*/ 619272 w 3510048"/>
                  <a:gd name="connsiteY2" fmla="*/ 518404 h 1245747"/>
                  <a:gd name="connsiteX3" fmla="*/ 71508 w 3510048"/>
                  <a:gd name="connsiteY3" fmla="*/ 779691 h 1245747"/>
                  <a:gd name="connsiteX4" fmla="*/ 26 w 3510048"/>
                  <a:gd name="connsiteY4" fmla="*/ 895904 h 1245747"/>
                  <a:gd name="connsiteX5" fmla="*/ 1929 w 3510048"/>
                  <a:gd name="connsiteY5" fmla="*/ 989225 h 1245747"/>
                  <a:gd name="connsiteX6" fmla="*/ 1848 w 3510048"/>
                  <a:gd name="connsiteY6" fmla="*/ 1065871 h 1245747"/>
                  <a:gd name="connsiteX7" fmla="*/ 713472 w 3510048"/>
                  <a:gd name="connsiteY7" fmla="*/ 1245748 h 1245747"/>
                  <a:gd name="connsiteX8" fmla="*/ 3510048 w 3510048"/>
                  <a:gd name="connsiteY8" fmla="*/ 1239977 h 1245747"/>
                  <a:gd name="connsiteX9" fmla="*/ 3510048 w 3510048"/>
                  <a:gd name="connsiteY9" fmla="*/ 199033 h 1245747"/>
                  <a:gd name="connsiteX10" fmla="*/ 3332192 w 3510048"/>
                  <a:gd name="connsiteY10" fmla="*/ 0 h 124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10048" h="1245747">
                    <a:moveTo>
                      <a:pt x="3332192" y="0"/>
                    </a:moveTo>
                    <a:lnTo>
                      <a:pt x="995388" y="0"/>
                    </a:lnTo>
                    <a:lnTo>
                      <a:pt x="619272" y="518404"/>
                    </a:lnTo>
                    <a:lnTo>
                      <a:pt x="71508" y="779691"/>
                    </a:lnTo>
                    <a:cubicBezTo>
                      <a:pt x="26966" y="801072"/>
                      <a:pt x="-980" y="846505"/>
                      <a:pt x="26" y="895904"/>
                    </a:cubicBezTo>
                    <a:lnTo>
                      <a:pt x="1929" y="989225"/>
                    </a:lnTo>
                    <a:lnTo>
                      <a:pt x="1848" y="1065871"/>
                    </a:lnTo>
                    <a:lnTo>
                      <a:pt x="713472" y="1245748"/>
                    </a:lnTo>
                    <a:lnTo>
                      <a:pt x="3510048" y="1239977"/>
                    </a:lnTo>
                    <a:lnTo>
                      <a:pt x="3510048" y="199033"/>
                    </a:lnTo>
                    <a:cubicBezTo>
                      <a:pt x="3510048" y="94158"/>
                      <a:pt x="3437068" y="76"/>
                      <a:pt x="3332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205" name="رسم 82" descr="ناقل مدرسه">
                <a:extLst>
                  <a:ext uri="{FF2B5EF4-FFF2-40B4-BE49-F238E27FC236}">
                    <a16:creationId xmlns:a16="http://schemas.microsoft.com/office/drawing/2014/main" id="{ADEF5BC8-A80C-55D1-C220-959ECDDEF114}"/>
                  </a:ext>
                </a:extLst>
              </p:cNvPr>
              <p:cNvGrpSpPr/>
              <p:nvPr/>
            </p:nvGrpSpPr>
            <p:grpSpPr>
              <a:xfrm>
                <a:off x="5153733" y="2566497"/>
                <a:ext cx="2021438" cy="242572"/>
                <a:chOff x="5153733" y="2566497"/>
                <a:chExt cx="2021438" cy="242572"/>
              </a:xfrm>
              <a:solidFill>
                <a:srgbClr val="2F2F2F"/>
              </a:solidFill>
            </p:grpSpPr>
            <p:sp>
              <p:nvSpPr>
                <p:cNvPr id="243" name="شكل حر: شكل 242">
                  <a:extLst>
                    <a:ext uri="{FF2B5EF4-FFF2-40B4-BE49-F238E27FC236}">
                      <a16:creationId xmlns:a16="http://schemas.microsoft.com/office/drawing/2014/main" id="{37AC8FA5-6972-15FF-D164-51DBFE28EE24}"/>
                    </a:ext>
                  </a:extLst>
                </p:cNvPr>
                <p:cNvSpPr/>
                <p:nvPr/>
              </p:nvSpPr>
              <p:spPr>
                <a:xfrm>
                  <a:off x="5153733" y="2566497"/>
                  <a:ext cx="2021438" cy="43539"/>
                </a:xfrm>
                <a:custGeom>
                  <a:avLst/>
                  <a:gdLst>
                    <a:gd name="connsiteX0" fmla="*/ 0 w 2021438"/>
                    <a:gd name="connsiteY0" fmla="*/ 0 h 43539"/>
                    <a:gd name="connsiteX1" fmla="*/ 2021438 w 2021438"/>
                    <a:gd name="connsiteY1" fmla="*/ 0 h 43539"/>
                    <a:gd name="connsiteX2" fmla="*/ 2021438 w 2021438"/>
                    <a:gd name="connsiteY2" fmla="*/ 43539 h 43539"/>
                    <a:gd name="connsiteX3" fmla="*/ 0 w 2021438"/>
                    <a:gd name="connsiteY3" fmla="*/ 43539 h 43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1438" h="43539">
                      <a:moveTo>
                        <a:pt x="0" y="0"/>
                      </a:moveTo>
                      <a:lnTo>
                        <a:pt x="2021438" y="0"/>
                      </a:lnTo>
                      <a:lnTo>
                        <a:pt x="2021438" y="43539"/>
                      </a:lnTo>
                      <a:lnTo>
                        <a:pt x="0" y="43539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4" name="شكل حر: شكل 243">
                  <a:extLst>
                    <a:ext uri="{FF2B5EF4-FFF2-40B4-BE49-F238E27FC236}">
                      <a16:creationId xmlns:a16="http://schemas.microsoft.com/office/drawing/2014/main" id="{26CA59B1-6379-8A50-853C-20E80DA0C9F7}"/>
                    </a:ext>
                  </a:extLst>
                </p:cNvPr>
                <p:cNvSpPr/>
                <p:nvPr/>
              </p:nvSpPr>
              <p:spPr>
                <a:xfrm>
                  <a:off x="5153733" y="2666013"/>
                  <a:ext cx="2021438" cy="43539"/>
                </a:xfrm>
                <a:custGeom>
                  <a:avLst/>
                  <a:gdLst>
                    <a:gd name="connsiteX0" fmla="*/ 0 w 2021438"/>
                    <a:gd name="connsiteY0" fmla="*/ 0 h 43539"/>
                    <a:gd name="connsiteX1" fmla="*/ 2021438 w 2021438"/>
                    <a:gd name="connsiteY1" fmla="*/ 0 h 43539"/>
                    <a:gd name="connsiteX2" fmla="*/ 2021438 w 2021438"/>
                    <a:gd name="connsiteY2" fmla="*/ 43539 h 43539"/>
                    <a:gd name="connsiteX3" fmla="*/ 0 w 2021438"/>
                    <a:gd name="connsiteY3" fmla="*/ 43539 h 43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1438" h="43539">
                      <a:moveTo>
                        <a:pt x="0" y="0"/>
                      </a:moveTo>
                      <a:lnTo>
                        <a:pt x="2021438" y="0"/>
                      </a:lnTo>
                      <a:lnTo>
                        <a:pt x="2021438" y="43539"/>
                      </a:lnTo>
                      <a:lnTo>
                        <a:pt x="0" y="43539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5" name="شكل حر: شكل 244">
                  <a:extLst>
                    <a:ext uri="{FF2B5EF4-FFF2-40B4-BE49-F238E27FC236}">
                      <a16:creationId xmlns:a16="http://schemas.microsoft.com/office/drawing/2014/main" id="{EBD5F3B3-72F4-7922-AE9E-538DB0FC5AEE}"/>
                    </a:ext>
                  </a:extLst>
                </p:cNvPr>
                <p:cNvSpPr/>
                <p:nvPr/>
              </p:nvSpPr>
              <p:spPr>
                <a:xfrm>
                  <a:off x="5153733" y="2765530"/>
                  <a:ext cx="2021438" cy="43539"/>
                </a:xfrm>
                <a:custGeom>
                  <a:avLst/>
                  <a:gdLst>
                    <a:gd name="connsiteX0" fmla="*/ 0 w 2021438"/>
                    <a:gd name="connsiteY0" fmla="*/ 0 h 43539"/>
                    <a:gd name="connsiteX1" fmla="*/ 2021438 w 2021438"/>
                    <a:gd name="connsiteY1" fmla="*/ 0 h 43539"/>
                    <a:gd name="connsiteX2" fmla="*/ 2021438 w 2021438"/>
                    <a:gd name="connsiteY2" fmla="*/ 43539 h 43539"/>
                    <a:gd name="connsiteX3" fmla="*/ 0 w 2021438"/>
                    <a:gd name="connsiteY3" fmla="*/ 43539 h 43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21438" h="43539">
                      <a:moveTo>
                        <a:pt x="0" y="0"/>
                      </a:moveTo>
                      <a:lnTo>
                        <a:pt x="2021438" y="0"/>
                      </a:lnTo>
                      <a:lnTo>
                        <a:pt x="2021438" y="43539"/>
                      </a:lnTo>
                      <a:lnTo>
                        <a:pt x="0" y="43539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06" name="رسم 82" descr="ناقل مدرسه">
                <a:extLst>
                  <a:ext uri="{FF2B5EF4-FFF2-40B4-BE49-F238E27FC236}">
                    <a16:creationId xmlns:a16="http://schemas.microsoft.com/office/drawing/2014/main" id="{79269EB4-8475-A72D-99F7-97AA2AAAAF8D}"/>
                  </a:ext>
                </a:extLst>
              </p:cNvPr>
              <p:cNvGrpSpPr/>
              <p:nvPr/>
            </p:nvGrpSpPr>
            <p:grpSpPr>
              <a:xfrm>
                <a:off x="5153330" y="2100011"/>
                <a:ext cx="1897041" cy="292333"/>
                <a:chOff x="5153330" y="2100011"/>
                <a:chExt cx="1897041" cy="292333"/>
              </a:xfrm>
            </p:grpSpPr>
            <p:sp>
              <p:nvSpPr>
                <p:cNvPr id="231" name="شكل حر: شكل 230">
                  <a:extLst>
                    <a:ext uri="{FF2B5EF4-FFF2-40B4-BE49-F238E27FC236}">
                      <a16:creationId xmlns:a16="http://schemas.microsoft.com/office/drawing/2014/main" id="{DDF33784-1CBB-E3BE-8C83-B600293A168E}"/>
                    </a:ext>
                  </a:extLst>
                </p:cNvPr>
                <p:cNvSpPr/>
                <p:nvPr/>
              </p:nvSpPr>
              <p:spPr>
                <a:xfrm>
                  <a:off x="5153330" y="2100011"/>
                  <a:ext cx="248793" cy="292328"/>
                </a:xfrm>
                <a:custGeom>
                  <a:avLst/>
                  <a:gdLst>
                    <a:gd name="connsiteX0" fmla="*/ 0 w 248793"/>
                    <a:gd name="connsiteY0" fmla="*/ 130614 h 292328"/>
                    <a:gd name="connsiteX1" fmla="*/ 0 w 248793"/>
                    <a:gd name="connsiteY1" fmla="*/ 0 h 292328"/>
                    <a:gd name="connsiteX2" fmla="*/ 248794 w 248793"/>
                    <a:gd name="connsiteY2" fmla="*/ 0 h 292328"/>
                    <a:gd name="connsiteX3" fmla="*/ 248794 w 248793"/>
                    <a:gd name="connsiteY3" fmla="*/ 292329 h 292328"/>
                    <a:gd name="connsiteX4" fmla="*/ 199033 w 248793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93" h="292328">
                      <a:moveTo>
                        <a:pt x="0" y="130614"/>
                      </a:moveTo>
                      <a:lnTo>
                        <a:pt x="0" y="0"/>
                      </a:lnTo>
                      <a:lnTo>
                        <a:pt x="248794" y="0"/>
                      </a:lnTo>
                      <a:lnTo>
                        <a:pt x="248794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2" name="شكل حر: شكل 231">
                  <a:extLst>
                    <a:ext uri="{FF2B5EF4-FFF2-40B4-BE49-F238E27FC236}">
                      <a16:creationId xmlns:a16="http://schemas.microsoft.com/office/drawing/2014/main" id="{557A5AB4-B6FD-56D7-7F86-9EA57DD46EB4}"/>
                    </a:ext>
                  </a:extLst>
                </p:cNvPr>
                <p:cNvSpPr/>
                <p:nvPr/>
              </p:nvSpPr>
              <p:spPr>
                <a:xfrm>
                  <a:off x="5153330" y="2230624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3" name="شكل حر: شكل 232">
                  <a:extLst>
                    <a:ext uri="{FF2B5EF4-FFF2-40B4-BE49-F238E27FC236}">
                      <a16:creationId xmlns:a16="http://schemas.microsoft.com/office/drawing/2014/main" id="{F811FC3C-1E15-CFAD-D447-07CF764F4C66}"/>
                    </a:ext>
                  </a:extLst>
                </p:cNvPr>
                <p:cNvSpPr/>
                <p:nvPr/>
              </p:nvSpPr>
              <p:spPr>
                <a:xfrm>
                  <a:off x="5482981" y="2100011"/>
                  <a:ext cx="248789" cy="292328"/>
                </a:xfrm>
                <a:custGeom>
                  <a:avLst/>
                  <a:gdLst>
                    <a:gd name="connsiteX0" fmla="*/ 0 w 248789"/>
                    <a:gd name="connsiteY0" fmla="*/ 130614 h 292328"/>
                    <a:gd name="connsiteX1" fmla="*/ 0 w 248789"/>
                    <a:gd name="connsiteY1" fmla="*/ 0 h 292328"/>
                    <a:gd name="connsiteX2" fmla="*/ 248789 w 248789"/>
                    <a:gd name="connsiteY2" fmla="*/ 0 h 292328"/>
                    <a:gd name="connsiteX3" fmla="*/ 248789 w 248789"/>
                    <a:gd name="connsiteY3" fmla="*/ 292329 h 292328"/>
                    <a:gd name="connsiteX4" fmla="*/ 199033 w 248789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89" h="292328">
                      <a:moveTo>
                        <a:pt x="0" y="130614"/>
                      </a:moveTo>
                      <a:lnTo>
                        <a:pt x="0" y="0"/>
                      </a:lnTo>
                      <a:lnTo>
                        <a:pt x="248789" y="0"/>
                      </a:lnTo>
                      <a:lnTo>
                        <a:pt x="248789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4" name="شكل حر: شكل 233">
                  <a:extLst>
                    <a:ext uri="{FF2B5EF4-FFF2-40B4-BE49-F238E27FC236}">
                      <a16:creationId xmlns:a16="http://schemas.microsoft.com/office/drawing/2014/main" id="{D41CA076-CC1F-FF00-B297-754730381564}"/>
                    </a:ext>
                  </a:extLst>
                </p:cNvPr>
                <p:cNvSpPr/>
                <p:nvPr/>
              </p:nvSpPr>
              <p:spPr>
                <a:xfrm>
                  <a:off x="5482981" y="2230624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5" name="شكل حر: شكل 234">
                  <a:extLst>
                    <a:ext uri="{FF2B5EF4-FFF2-40B4-BE49-F238E27FC236}">
                      <a16:creationId xmlns:a16="http://schemas.microsoft.com/office/drawing/2014/main" id="{D3ED62F0-2F65-C175-A06B-16B0272125BD}"/>
                    </a:ext>
                  </a:extLst>
                </p:cNvPr>
                <p:cNvSpPr/>
                <p:nvPr/>
              </p:nvSpPr>
              <p:spPr>
                <a:xfrm>
                  <a:off x="5812628" y="2100011"/>
                  <a:ext cx="248793" cy="292328"/>
                </a:xfrm>
                <a:custGeom>
                  <a:avLst/>
                  <a:gdLst>
                    <a:gd name="connsiteX0" fmla="*/ 0 w 248793"/>
                    <a:gd name="connsiteY0" fmla="*/ 130614 h 292328"/>
                    <a:gd name="connsiteX1" fmla="*/ 522 w 248793"/>
                    <a:gd name="connsiteY1" fmla="*/ 0 h 292328"/>
                    <a:gd name="connsiteX2" fmla="*/ 248794 w 248793"/>
                    <a:gd name="connsiteY2" fmla="*/ 0 h 292328"/>
                    <a:gd name="connsiteX3" fmla="*/ 248794 w 248793"/>
                    <a:gd name="connsiteY3" fmla="*/ 292329 h 292328"/>
                    <a:gd name="connsiteX4" fmla="*/ 199033 w 248793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93" h="292328">
                      <a:moveTo>
                        <a:pt x="0" y="130614"/>
                      </a:moveTo>
                      <a:lnTo>
                        <a:pt x="522" y="0"/>
                      </a:lnTo>
                      <a:lnTo>
                        <a:pt x="248794" y="0"/>
                      </a:lnTo>
                      <a:lnTo>
                        <a:pt x="248794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6" name="شكل حر: شكل 235">
                  <a:extLst>
                    <a:ext uri="{FF2B5EF4-FFF2-40B4-BE49-F238E27FC236}">
                      <a16:creationId xmlns:a16="http://schemas.microsoft.com/office/drawing/2014/main" id="{300A0692-9FA7-F66E-6673-8A71A230D889}"/>
                    </a:ext>
                  </a:extLst>
                </p:cNvPr>
                <p:cNvSpPr/>
                <p:nvPr/>
              </p:nvSpPr>
              <p:spPr>
                <a:xfrm>
                  <a:off x="5812628" y="2230624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7" name="شكل حر: شكل 236">
                  <a:extLst>
                    <a:ext uri="{FF2B5EF4-FFF2-40B4-BE49-F238E27FC236}">
                      <a16:creationId xmlns:a16="http://schemas.microsoft.com/office/drawing/2014/main" id="{03ADB160-D5BC-5922-0807-ED3A74F66737}"/>
                    </a:ext>
                  </a:extLst>
                </p:cNvPr>
                <p:cNvSpPr/>
                <p:nvPr/>
              </p:nvSpPr>
              <p:spPr>
                <a:xfrm>
                  <a:off x="6142279" y="2100011"/>
                  <a:ext cx="248793" cy="292328"/>
                </a:xfrm>
                <a:custGeom>
                  <a:avLst/>
                  <a:gdLst>
                    <a:gd name="connsiteX0" fmla="*/ 0 w 248793"/>
                    <a:gd name="connsiteY0" fmla="*/ 130614 h 292328"/>
                    <a:gd name="connsiteX1" fmla="*/ 518 w 248793"/>
                    <a:gd name="connsiteY1" fmla="*/ 0 h 292328"/>
                    <a:gd name="connsiteX2" fmla="*/ 248794 w 248793"/>
                    <a:gd name="connsiteY2" fmla="*/ 0 h 292328"/>
                    <a:gd name="connsiteX3" fmla="*/ 248794 w 248793"/>
                    <a:gd name="connsiteY3" fmla="*/ 292329 h 292328"/>
                    <a:gd name="connsiteX4" fmla="*/ 199033 w 248793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93" h="292328">
                      <a:moveTo>
                        <a:pt x="0" y="130614"/>
                      </a:moveTo>
                      <a:lnTo>
                        <a:pt x="518" y="0"/>
                      </a:lnTo>
                      <a:lnTo>
                        <a:pt x="248794" y="0"/>
                      </a:lnTo>
                      <a:lnTo>
                        <a:pt x="248794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8" name="شكل حر: شكل 237">
                  <a:extLst>
                    <a:ext uri="{FF2B5EF4-FFF2-40B4-BE49-F238E27FC236}">
                      <a16:creationId xmlns:a16="http://schemas.microsoft.com/office/drawing/2014/main" id="{ADB44D16-EA7B-838A-F4A6-0FFE0F14E8AE}"/>
                    </a:ext>
                  </a:extLst>
                </p:cNvPr>
                <p:cNvSpPr/>
                <p:nvPr/>
              </p:nvSpPr>
              <p:spPr>
                <a:xfrm>
                  <a:off x="6142279" y="2230624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9" name="شكل حر: شكل 238">
                  <a:extLst>
                    <a:ext uri="{FF2B5EF4-FFF2-40B4-BE49-F238E27FC236}">
                      <a16:creationId xmlns:a16="http://schemas.microsoft.com/office/drawing/2014/main" id="{F7548D66-B9D9-5607-7F32-2CC4E4B9AAF1}"/>
                    </a:ext>
                  </a:extLst>
                </p:cNvPr>
                <p:cNvSpPr/>
                <p:nvPr/>
              </p:nvSpPr>
              <p:spPr>
                <a:xfrm>
                  <a:off x="6471931" y="2100011"/>
                  <a:ext cx="248789" cy="292328"/>
                </a:xfrm>
                <a:custGeom>
                  <a:avLst/>
                  <a:gdLst>
                    <a:gd name="connsiteX0" fmla="*/ 0 w 248789"/>
                    <a:gd name="connsiteY0" fmla="*/ 130614 h 292328"/>
                    <a:gd name="connsiteX1" fmla="*/ 518 w 248789"/>
                    <a:gd name="connsiteY1" fmla="*/ 0 h 292328"/>
                    <a:gd name="connsiteX2" fmla="*/ 248789 w 248789"/>
                    <a:gd name="connsiteY2" fmla="*/ 0 h 292328"/>
                    <a:gd name="connsiteX3" fmla="*/ 248789 w 248789"/>
                    <a:gd name="connsiteY3" fmla="*/ 292329 h 292328"/>
                    <a:gd name="connsiteX4" fmla="*/ 199033 w 248789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89" h="292328">
                      <a:moveTo>
                        <a:pt x="0" y="130614"/>
                      </a:moveTo>
                      <a:lnTo>
                        <a:pt x="518" y="0"/>
                      </a:lnTo>
                      <a:lnTo>
                        <a:pt x="248789" y="0"/>
                      </a:lnTo>
                      <a:lnTo>
                        <a:pt x="248789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0" name="شكل حر: شكل 239">
                  <a:extLst>
                    <a:ext uri="{FF2B5EF4-FFF2-40B4-BE49-F238E27FC236}">
                      <a16:creationId xmlns:a16="http://schemas.microsoft.com/office/drawing/2014/main" id="{52217AE7-14DD-9771-04D8-65B0171B3A1B}"/>
                    </a:ext>
                  </a:extLst>
                </p:cNvPr>
                <p:cNvSpPr/>
                <p:nvPr/>
              </p:nvSpPr>
              <p:spPr>
                <a:xfrm>
                  <a:off x="6471931" y="2230629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1" name="شكل حر: شكل 240">
                  <a:extLst>
                    <a:ext uri="{FF2B5EF4-FFF2-40B4-BE49-F238E27FC236}">
                      <a16:creationId xmlns:a16="http://schemas.microsoft.com/office/drawing/2014/main" id="{41B9CF6D-9AAC-5089-45A0-0A1B89CE79BD}"/>
                    </a:ext>
                  </a:extLst>
                </p:cNvPr>
                <p:cNvSpPr/>
                <p:nvPr/>
              </p:nvSpPr>
              <p:spPr>
                <a:xfrm>
                  <a:off x="6801578" y="2100011"/>
                  <a:ext cx="248793" cy="292328"/>
                </a:xfrm>
                <a:custGeom>
                  <a:avLst/>
                  <a:gdLst>
                    <a:gd name="connsiteX0" fmla="*/ 0 w 248793"/>
                    <a:gd name="connsiteY0" fmla="*/ 130618 h 292328"/>
                    <a:gd name="connsiteX1" fmla="*/ 522 w 248793"/>
                    <a:gd name="connsiteY1" fmla="*/ 0 h 292328"/>
                    <a:gd name="connsiteX2" fmla="*/ 248794 w 248793"/>
                    <a:gd name="connsiteY2" fmla="*/ 0 h 292328"/>
                    <a:gd name="connsiteX3" fmla="*/ 248794 w 248793"/>
                    <a:gd name="connsiteY3" fmla="*/ 292329 h 292328"/>
                    <a:gd name="connsiteX4" fmla="*/ 199033 w 248793"/>
                    <a:gd name="connsiteY4" fmla="*/ 292329 h 292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793" h="292328">
                      <a:moveTo>
                        <a:pt x="0" y="130618"/>
                      </a:moveTo>
                      <a:lnTo>
                        <a:pt x="522" y="0"/>
                      </a:lnTo>
                      <a:lnTo>
                        <a:pt x="248794" y="0"/>
                      </a:lnTo>
                      <a:lnTo>
                        <a:pt x="248794" y="292329"/>
                      </a:lnTo>
                      <a:lnTo>
                        <a:pt x="199033" y="292329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2" name="شكل حر: شكل 241">
                  <a:extLst>
                    <a:ext uri="{FF2B5EF4-FFF2-40B4-BE49-F238E27FC236}">
                      <a16:creationId xmlns:a16="http://schemas.microsoft.com/office/drawing/2014/main" id="{85D46FA5-AB2B-5B1C-F5B8-F85CF043B593}"/>
                    </a:ext>
                  </a:extLst>
                </p:cNvPr>
                <p:cNvSpPr/>
                <p:nvPr/>
              </p:nvSpPr>
              <p:spPr>
                <a:xfrm>
                  <a:off x="6801578" y="2230629"/>
                  <a:ext cx="199033" cy="161715"/>
                </a:xfrm>
                <a:custGeom>
                  <a:avLst/>
                  <a:gdLst>
                    <a:gd name="connsiteX0" fmla="*/ 0 w 199033"/>
                    <a:gd name="connsiteY0" fmla="*/ 0 h 161715"/>
                    <a:gd name="connsiteX1" fmla="*/ 199033 w 199033"/>
                    <a:gd name="connsiteY1" fmla="*/ 0 h 161715"/>
                    <a:gd name="connsiteX2" fmla="*/ 199033 w 199033"/>
                    <a:gd name="connsiteY2" fmla="*/ 161715 h 161715"/>
                    <a:gd name="connsiteX3" fmla="*/ 0 w 199033"/>
                    <a:gd name="connsiteY3" fmla="*/ 161715 h 16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9033" h="161715">
                      <a:moveTo>
                        <a:pt x="0" y="0"/>
                      </a:moveTo>
                      <a:lnTo>
                        <a:pt x="199033" y="0"/>
                      </a:lnTo>
                      <a:lnTo>
                        <a:pt x="199033" y="161715"/>
                      </a:lnTo>
                      <a:lnTo>
                        <a:pt x="0" y="161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207" name="شكل حر: شكل 206">
                <a:extLst>
                  <a:ext uri="{FF2B5EF4-FFF2-40B4-BE49-F238E27FC236}">
                    <a16:creationId xmlns:a16="http://schemas.microsoft.com/office/drawing/2014/main" id="{DE731AC4-0F66-6382-0DDC-F7759B72C077}"/>
                  </a:ext>
                </a:extLst>
              </p:cNvPr>
              <p:cNvSpPr/>
              <p:nvPr/>
            </p:nvSpPr>
            <p:spPr>
              <a:xfrm>
                <a:off x="7050214" y="3026762"/>
                <a:ext cx="205496" cy="105737"/>
              </a:xfrm>
              <a:custGeom>
                <a:avLst/>
                <a:gdLst>
                  <a:gd name="connsiteX0" fmla="*/ 0 w 205496"/>
                  <a:gd name="connsiteY0" fmla="*/ 0 h 105737"/>
                  <a:gd name="connsiteX1" fmla="*/ 205496 w 205496"/>
                  <a:gd name="connsiteY1" fmla="*/ 0 h 105737"/>
                  <a:gd name="connsiteX2" fmla="*/ 205496 w 205496"/>
                  <a:gd name="connsiteY2" fmla="*/ 105738 h 105737"/>
                  <a:gd name="connsiteX3" fmla="*/ 0 w 205496"/>
                  <a:gd name="connsiteY3" fmla="*/ 105738 h 10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96" h="105737">
                    <a:moveTo>
                      <a:pt x="0" y="0"/>
                    </a:moveTo>
                    <a:lnTo>
                      <a:pt x="205496" y="0"/>
                    </a:lnTo>
                    <a:lnTo>
                      <a:pt x="205496" y="105738"/>
                    </a:lnTo>
                    <a:lnTo>
                      <a:pt x="0" y="105738"/>
                    </a:lnTo>
                    <a:close/>
                  </a:path>
                </a:pathLst>
              </a:custGeom>
              <a:solidFill>
                <a:srgbClr val="000000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208" name="رسم 82" descr="ناقل مدرسه">
                <a:extLst>
                  <a:ext uri="{FF2B5EF4-FFF2-40B4-BE49-F238E27FC236}">
                    <a16:creationId xmlns:a16="http://schemas.microsoft.com/office/drawing/2014/main" id="{734E9303-FF82-52AC-1D1F-C4EF83FAF71F}"/>
                  </a:ext>
                </a:extLst>
              </p:cNvPr>
              <p:cNvGrpSpPr/>
              <p:nvPr/>
            </p:nvGrpSpPr>
            <p:grpSpPr>
              <a:xfrm>
                <a:off x="6110411" y="2765551"/>
                <a:ext cx="648740" cy="648740"/>
                <a:chOff x="6110411" y="2765551"/>
                <a:chExt cx="648740" cy="648740"/>
              </a:xfrm>
            </p:grpSpPr>
            <p:sp>
              <p:nvSpPr>
                <p:cNvPr id="229" name="شكل حر: شكل 228">
                  <a:extLst>
                    <a:ext uri="{FF2B5EF4-FFF2-40B4-BE49-F238E27FC236}">
                      <a16:creationId xmlns:a16="http://schemas.microsoft.com/office/drawing/2014/main" id="{664C367C-A886-811D-A074-FA7B0666A5CD}"/>
                    </a:ext>
                  </a:extLst>
                </p:cNvPr>
                <p:cNvSpPr/>
                <p:nvPr/>
              </p:nvSpPr>
              <p:spPr>
                <a:xfrm rot="-1922801">
                  <a:off x="6199427" y="2854568"/>
                  <a:ext cx="470706" cy="470706"/>
                </a:xfrm>
                <a:custGeom>
                  <a:avLst/>
                  <a:gdLst>
                    <a:gd name="connsiteX0" fmla="*/ 470707 w 470706"/>
                    <a:gd name="connsiteY0" fmla="*/ 235353 h 470706"/>
                    <a:gd name="connsiteX1" fmla="*/ 235353 w 470706"/>
                    <a:gd name="connsiteY1" fmla="*/ 470707 h 470706"/>
                    <a:gd name="connsiteX2" fmla="*/ 0 w 470706"/>
                    <a:gd name="connsiteY2" fmla="*/ 235353 h 470706"/>
                    <a:gd name="connsiteX3" fmla="*/ 235353 w 470706"/>
                    <a:gd name="connsiteY3" fmla="*/ 0 h 470706"/>
                    <a:gd name="connsiteX4" fmla="*/ 470707 w 470706"/>
                    <a:gd name="connsiteY4" fmla="*/ 235353 h 47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0706" h="470706">
                      <a:moveTo>
                        <a:pt x="470707" y="235353"/>
                      </a:moveTo>
                      <a:cubicBezTo>
                        <a:pt x="470707" y="365335"/>
                        <a:pt x="365336" y="470707"/>
                        <a:pt x="235353" y="470707"/>
                      </a:cubicBezTo>
                      <a:cubicBezTo>
                        <a:pt x="105371" y="470707"/>
                        <a:pt x="0" y="365336"/>
                        <a:pt x="0" y="235353"/>
                      </a:cubicBezTo>
                      <a:cubicBezTo>
                        <a:pt x="0" y="105371"/>
                        <a:pt x="105371" y="0"/>
                        <a:pt x="235353" y="0"/>
                      </a:cubicBezTo>
                      <a:cubicBezTo>
                        <a:pt x="365335" y="0"/>
                        <a:pt x="470707" y="105371"/>
                        <a:pt x="470707" y="235353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0" name="شكل حر: شكل 229">
                  <a:extLst>
                    <a:ext uri="{FF2B5EF4-FFF2-40B4-BE49-F238E27FC236}">
                      <a16:creationId xmlns:a16="http://schemas.microsoft.com/office/drawing/2014/main" id="{AE56604F-7CDD-C96E-B5C8-94B5CA16433F}"/>
                    </a:ext>
                  </a:extLst>
                </p:cNvPr>
                <p:cNvSpPr/>
                <p:nvPr/>
              </p:nvSpPr>
              <p:spPr>
                <a:xfrm rot="-1922801">
                  <a:off x="6352409" y="3007549"/>
                  <a:ext cx="164743" cy="164743"/>
                </a:xfrm>
                <a:custGeom>
                  <a:avLst/>
                  <a:gdLst>
                    <a:gd name="connsiteX0" fmla="*/ 164744 w 164743"/>
                    <a:gd name="connsiteY0" fmla="*/ 82372 h 164743"/>
                    <a:gd name="connsiteX1" fmla="*/ 82372 w 164743"/>
                    <a:gd name="connsiteY1" fmla="*/ 164744 h 164743"/>
                    <a:gd name="connsiteX2" fmla="*/ 0 w 164743"/>
                    <a:gd name="connsiteY2" fmla="*/ 82372 h 164743"/>
                    <a:gd name="connsiteX3" fmla="*/ 82372 w 164743"/>
                    <a:gd name="connsiteY3" fmla="*/ 0 h 164743"/>
                    <a:gd name="connsiteX4" fmla="*/ 164744 w 164743"/>
                    <a:gd name="connsiteY4" fmla="*/ 82372 h 164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743" h="164743">
                      <a:moveTo>
                        <a:pt x="164744" y="82372"/>
                      </a:moveTo>
                      <a:cubicBezTo>
                        <a:pt x="164744" y="127865"/>
                        <a:pt x="127865" y="164744"/>
                        <a:pt x="82372" y="164744"/>
                      </a:cubicBezTo>
                      <a:cubicBezTo>
                        <a:pt x="36879" y="164744"/>
                        <a:pt x="0" y="127865"/>
                        <a:pt x="0" y="82372"/>
                      </a:cubicBezTo>
                      <a:cubicBezTo>
                        <a:pt x="0" y="36879"/>
                        <a:pt x="36879" y="0"/>
                        <a:pt x="82372" y="0"/>
                      </a:cubicBezTo>
                      <a:cubicBezTo>
                        <a:pt x="127865" y="0"/>
                        <a:pt x="164744" y="36879"/>
                        <a:pt x="164744" y="82372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209" name="شكل حر: شكل 208">
                <a:extLst>
                  <a:ext uri="{FF2B5EF4-FFF2-40B4-BE49-F238E27FC236}">
                    <a16:creationId xmlns:a16="http://schemas.microsoft.com/office/drawing/2014/main" id="{002D93A5-6758-A6C9-9B65-1D028E6C577B}"/>
                  </a:ext>
                </a:extLst>
              </p:cNvPr>
              <p:cNvSpPr/>
              <p:nvPr/>
            </p:nvSpPr>
            <p:spPr>
              <a:xfrm>
                <a:off x="4760007" y="2551999"/>
                <a:ext cx="338377" cy="293046"/>
              </a:xfrm>
              <a:custGeom>
                <a:avLst/>
                <a:gdLst>
                  <a:gd name="connsiteX0" fmla="*/ 253783 w 338377"/>
                  <a:gd name="connsiteY0" fmla="*/ 293047 h 293046"/>
                  <a:gd name="connsiteX1" fmla="*/ 84595 w 338377"/>
                  <a:gd name="connsiteY1" fmla="*/ 293047 h 293046"/>
                  <a:gd name="connsiteX2" fmla="*/ 0 w 338377"/>
                  <a:gd name="connsiteY2" fmla="*/ 146521 h 293046"/>
                  <a:gd name="connsiteX3" fmla="*/ 84595 w 338377"/>
                  <a:gd name="connsiteY3" fmla="*/ 0 h 293046"/>
                  <a:gd name="connsiteX4" fmla="*/ 253783 w 338377"/>
                  <a:gd name="connsiteY4" fmla="*/ 0 h 293046"/>
                  <a:gd name="connsiteX5" fmla="*/ 338378 w 338377"/>
                  <a:gd name="connsiteY5" fmla="*/ 146525 h 293046"/>
                  <a:gd name="connsiteX6" fmla="*/ 253783 w 338377"/>
                  <a:gd name="connsiteY6" fmla="*/ 293047 h 293046"/>
                  <a:gd name="connsiteX7" fmla="*/ 94298 w 338377"/>
                  <a:gd name="connsiteY7" fmla="*/ 276235 h 293046"/>
                  <a:gd name="connsiteX8" fmla="*/ 244076 w 338377"/>
                  <a:gd name="connsiteY8" fmla="*/ 276235 h 293046"/>
                  <a:gd name="connsiteX9" fmla="*/ 318967 w 338377"/>
                  <a:gd name="connsiteY9" fmla="*/ 146521 h 293046"/>
                  <a:gd name="connsiteX10" fmla="*/ 244080 w 338377"/>
                  <a:gd name="connsiteY10" fmla="*/ 16808 h 293046"/>
                  <a:gd name="connsiteX11" fmla="*/ 94302 w 338377"/>
                  <a:gd name="connsiteY11" fmla="*/ 16808 h 293046"/>
                  <a:gd name="connsiteX12" fmla="*/ 19411 w 338377"/>
                  <a:gd name="connsiteY12" fmla="*/ 146521 h 293046"/>
                  <a:gd name="connsiteX13" fmla="*/ 94298 w 338377"/>
                  <a:gd name="connsiteY13" fmla="*/ 276235 h 29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377" h="293046">
                    <a:moveTo>
                      <a:pt x="253783" y="293047"/>
                    </a:moveTo>
                    <a:lnTo>
                      <a:pt x="84595" y="293047"/>
                    </a:lnTo>
                    <a:lnTo>
                      <a:pt x="0" y="146521"/>
                    </a:lnTo>
                    <a:lnTo>
                      <a:pt x="84595" y="0"/>
                    </a:lnTo>
                    <a:lnTo>
                      <a:pt x="253783" y="0"/>
                    </a:lnTo>
                    <a:lnTo>
                      <a:pt x="338378" y="146525"/>
                    </a:lnTo>
                    <a:lnTo>
                      <a:pt x="253783" y="293047"/>
                    </a:lnTo>
                    <a:close/>
                    <a:moveTo>
                      <a:pt x="94298" y="276235"/>
                    </a:moveTo>
                    <a:lnTo>
                      <a:pt x="244076" y="276235"/>
                    </a:lnTo>
                    <a:lnTo>
                      <a:pt x="318967" y="146521"/>
                    </a:lnTo>
                    <a:lnTo>
                      <a:pt x="244080" y="16808"/>
                    </a:lnTo>
                    <a:lnTo>
                      <a:pt x="94302" y="16808"/>
                    </a:lnTo>
                    <a:lnTo>
                      <a:pt x="19411" y="146521"/>
                    </a:lnTo>
                    <a:lnTo>
                      <a:pt x="94298" y="276235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210" name="رسم 82" descr="ناقل مدرسه">
                <a:extLst>
                  <a:ext uri="{FF2B5EF4-FFF2-40B4-BE49-F238E27FC236}">
                    <a16:creationId xmlns:a16="http://schemas.microsoft.com/office/drawing/2014/main" id="{EC8A951B-8DBE-4FA9-347C-2834AE0011FD}"/>
                  </a:ext>
                </a:extLst>
              </p:cNvPr>
              <p:cNvGrpSpPr/>
              <p:nvPr/>
            </p:nvGrpSpPr>
            <p:grpSpPr>
              <a:xfrm>
                <a:off x="4409484" y="2765539"/>
                <a:ext cx="648740" cy="648740"/>
                <a:chOff x="4409484" y="2765539"/>
                <a:chExt cx="648740" cy="648740"/>
              </a:xfrm>
            </p:grpSpPr>
            <p:sp>
              <p:nvSpPr>
                <p:cNvPr id="227" name="شكل حر: شكل 226">
                  <a:extLst>
                    <a:ext uri="{FF2B5EF4-FFF2-40B4-BE49-F238E27FC236}">
                      <a16:creationId xmlns:a16="http://schemas.microsoft.com/office/drawing/2014/main" id="{0A86AC7E-665C-095B-5534-056194B23773}"/>
                    </a:ext>
                  </a:extLst>
                </p:cNvPr>
                <p:cNvSpPr/>
                <p:nvPr/>
              </p:nvSpPr>
              <p:spPr>
                <a:xfrm rot="-1922801">
                  <a:off x="4498501" y="2854555"/>
                  <a:ext cx="470706" cy="470706"/>
                </a:xfrm>
                <a:custGeom>
                  <a:avLst/>
                  <a:gdLst>
                    <a:gd name="connsiteX0" fmla="*/ 470707 w 470706"/>
                    <a:gd name="connsiteY0" fmla="*/ 235353 h 470706"/>
                    <a:gd name="connsiteX1" fmla="*/ 235353 w 470706"/>
                    <a:gd name="connsiteY1" fmla="*/ 470707 h 470706"/>
                    <a:gd name="connsiteX2" fmla="*/ 0 w 470706"/>
                    <a:gd name="connsiteY2" fmla="*/ 235353 h 470706"/>
                    <a:gd name="connsiteX3" fmla="*/ 235353 w 470706"/>
                    <a:gd name="connsiteY3" fmla="*/ 0 h 470706"/>
                    <a:gd name="connsiteX4" fmla="*/ 470707 w 470706"/>
                    <a:gd name="connsiteY4" fmla="*/ 235353 h 47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0706" h="470706">
                      <a:moveTo>
                        <a:pt x="470707" y="235353"/>
                      </a:moveTo>
                      <a:cubicBezTo>
                        <a:pt x="470707" y="365335"/>
                        <a:pt x="365335" y="470707"/>
                        <a:pt x="235353" y="470707"/>
                      </a:cubicBezTo>
                      <a:cubicBezTo>
                        <a:pt x="105371" y="470707"/>
                        <a:pt x="0" y="365336"/>
                        <a:pt x="0" y="235353"/>
                      </a:cubicBezTo>
                      <a:cubicBezTo>
                        <a:pt x="0" y="105371"/>
                        <a:pt x="105371" y="0"/>
                        <a:pt x="235353" y="0"/>
                      </a:cubicBezTo>
                      <a:cubicBezTo>
                        <a:pt x="365335" y="0"/>
                        <a:pt x="470707" y="105371"/>
                        <a:pt x="470707" y="235353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28" name="شكل حر: شكل 227">
                  <a:extLst>
                    <a:ext uri="{FF2B5EF4-FFF2-40B4-BE49-F238E27FC236}">
                      <a16:creationId xmlns:a16="http://schemas.microsoft.com/office/drawing/2014/main" id="{00F089E5-28AE-6279-37EA-B193A99DDBED}"/>
                    </a:ext>
                  </a:extLst>
                </p:cNvPr>
                <p:cNvSpPr/>
                <p:nvPr/>
              </p:nvSpPr>
              <p:spPr>
                <a:xfrm rot="-1922801">
                  <a:off x="4651482" y="3007541"/>
                  <a:ext cx="164743" cy="164743"/>
                </a:xfrm>
                <a:custGeom>
                  <a:avLst/>
                  <a:gdLst>
                    <a:gd name="connsiteX0" fmla="*/ 164744 w 164743"/>
                    <a:gd name="connsiteY0" fmla="*/ 82372 h 164743"/>
                    <a:gd name="connsiteX1" fmla="*/ 82372 w 164743"/>
                    <a:gd name="connsiteY1" fmla="*/ 164744 h 164743"/>
                    <a:gd name="connsiteX2" fmla="*/ 0 w 164743"/>
                    <a:gd name="connsiteY2" fmla="*/ 82372 h 164743"/>
                    <a:gd name="connsiteX3" fmla="*/ 82372 w 164743"/>
                    <a:gd name="connsiteY3" fmla="*/ 0 h 164743"/>
                    <a:gd name="connsiteX4" fmla="*/ 164744 w 164743"/>
                    <a:gd name="connsiteY4" fmla="*/ 82372 h 164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743" h="164743">
                      <a:moveTo>
                        <a:pt x="164744" y="82372"/>
                      </a:moveTo>
                      <a:cubicBezTo>
                        <a:pt x="164744" y="127865"/>
                        <a:pt x="127865" y="164744"/>
                        <a:pt x="82372" y="164744"/>
                      </a:cubicBezTo>
                      <a:cubicBezTo>
                        <a:pt x="36879" y="164744"/>
                        <a:pt x="0" y="127865"/>
                        <a:pt x="0" y="82372"/>
                      </a:cubicBezTo>
                      <a:cubicBezTo>
                        <a:pt x="0" y="36879"/>
                        <a:pt x="36879" y="0"/>
                        <a:pt x="82372" y="0"/>
                      </a:cubicBezTo>
                      <a:cubicBezTo>
                        <a:pt x="127865" y="0"/>
                        <a:pt x="164744" y="36879"/>
                        <a:pt x="164744" y="82372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11" name="رسم 82" descr="ناقل مدرسه">
                <a:extLst>
                  <a:ext uri="{FF2B5EF4-FFF2-40B4-BE49-F238E27FC236}">
                    <a16:creationId xmlns:a16="http://schemas.microsoft.com/office/drawing/2014/main" id="{EAED133D-7058-F2BD-EBBC-E6CA0A76A062}"/>
                  </a:ext>
                </a:extLst>
              </p:cNvPr>
              <p:cNvGrpSpPr/>
              <p:nvPr/>
            </p:nvGrpSpPr>
            <p:grpSpPr>
              <a:xfrm>
                <a:off x="4017626" y="2435879"/>
                <a:ext cx="465556" cy="407740"/>
                <a:chOff x="4017626" y="2435879"/>
                <a:chExt cx="465556" cy="407740"/>
              </a:xfrm>
            </p:grpSpPr>
            <p:sp>
              <p:nvSpPr>
                <p:cNvPr id="225" name="شكل حر: شكل 224">
                  <a:extLst>
                    <a:ext uri="{FF2B5EF4-FFF2-40B4-BE49-F238E27FC236}">
                      <a16:creationId xmlns:a16="http://schemas.microsoft.com/office/drawing/2014/main" id="{35D0336D-E7B7-3906-3474-944EB8F9D64E}"/>
                    </a:ext>
                  </a:extLst>
                </p:cNvPr>
                <p:cNvSpPr/>
                <p:nvPr/>
              </p:nvSpPr>
              <p:spPr>
                <a:xfrm>
                  <a:off x="4017626" y="2435879"/>
                  <a:ext cx="242568" cy="155498"/>
                </a:xfrm>
                <a:custGeom>
                  <a:avLst/>
                  <a:gdLst>
                    <a:gd name="connsiteX0" fmla="*/ 242568 w 242568"/>
                    <a:gd name="connsiteY0" fmla="*/ 77749 h 155498"/>
                    <a:gd name="connsiteX1" fmla="*/ 121284 w 242568"/>
                    <a:gd name="connsiteY1" fmla="*/ 155498 h 155498"/>
                    <a:gd name="connsiteX2" fmla="*/ 0 w 242568"/>
                    <a:gd name="connsiteY2" fmla="*/ 77749 h 155498"/>
                    <a:gd name="connsiteX3" fmla="*/ 121284 w 242568"/>
                    <a:gd name="connsiteY3" fmla="*/ 0 h 155498"/>
                    <a:gd name="connsiteX4" fmla="*/ 242568 w 242568"/>
                    <a:gd name="connsiteY4" fmla="*/ 77749 h 155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568" h="155498">
                      <a:moveTo>
                        <a:pt x="242568" y="77749"/>
                      </a:moveTo>
                      <a:cubicBezTo>
                        <a:pt x="242568" y="120689"/>
                        <a:pt x="188268" y="155498"/>
                        <a:pt x="121284" y="155498"/>
                      </a:cubicBezTo>
                      <a:cubicBezTo>
                        <a:pt x="54301" y="155498"/>
                        <a:pt x="0" y="120689"/>
                        <a:pt x="0" y="77749"/>
                      </a:cubicBezTo>
                      <a:cubicBezTo>
                        <a:pt x="0" y="34809"/>
                        <a:pt x="54301" y="0"/>
                        <a:pt x="121284" y="0"/>
                      </a:cubicBezTo>
                      <a:cubicBezTo>
                        <a:pt x="188268" y="0"/>
                        <a:pt x="242568" y="34809"/>
                        <a:pt x="242568" y="77749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26" name="شكل حر: شكل 225">
                  <a:extLst>
                    <a:ext uri="{FF2B5EF4-FFF2-40B4-BE49-F238E27FC236}">
                      <a16:creationId xmlns:a16="http://schemas.microsoft.com/office/drawing/2014/main" id="{E6802FA2-89F9-7764-6E2E-C3730AE37708}"/>
                    </a:ext>
                  </a:extLst>
                </p:cNvPr>
                <p:cNvSpPr/>
                <p:nvPr/>
              </p:nvSpPr>
              <p:spPr>
                <a:xfrm>
                  <a:off x="4127033" y="2507407"/>
                  <a:ext cx="356149" cy="336212"/>
                </a:xfrm>
                <a:custGeom>
                  <a:avLst/>
                  <a:gdLst>
                    <a:gd name="connsiteX0" fmla="*/ 356149 w 356149"/>
                    <a:gd name="connsiteY0" fmla="*/ 336212 h 336212"/>
                    <a:gd name="connsiteX1" fmla="*/ 0 w 356149"/>
                    <a:gd name="connsiteY1" fmla="*/ 12438 h 336212"/>
                    <a:gd name="connsiteX2" fmla="*/ 11308 w 356149"/>
                    <a:gd name="connsiteY2" fmla="*/ 0 h 336212"/>
                    <a:gd name="connsiteX3" fmla="*/ 339338 w 356149"/>
                    <a:gd name="connsiteY3" fmla="*/ 298210 h 336212"/>
                    <a:gd name="connsiteX4" fmla="*/ 339338 w 356149"/>
                    <a:gd name="connsiteY4" fmla="*/ 177266 h 336212"/>
                    <a:gd name="connsiteX5" fmla="*/ 356149 w 356149"/>
                    <a:gd name="connsiteY5" fmla="*/ 177266 h 33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6149" h="336212">
                      <a:moveTo>
                        <a:pt x="356149" y="336212"/>
                      </a:moveTo>
                      <a:lnTo>
                        <a:pt x="0" y="12438"/>
                      </a:lnTo>
                      <a:lnTo>
                        <a:pt x="11308" y="0"/>
                      </a:lnTo>
                      <a:lnTo>
                        <a:pt x="339338" y="298210"/>
                      </a:lnTo>
                      <a:lnTo>
                        <a:pt x="339338" y="177266"/>
                      </a:lnTo>
                      <a:lnTo>
                        <a:pt x="356149" y="177266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12" name="رسم 82" descr="ناقل مدرسه">
                <a:extLst>
                  <a:ext uri="{FF2B5EF4-FFF2-40B4-BE49-F238E27FC236}">
                    <a16:creationId xmlns:a16="http://schemas.microsoft.com/office/drawing/2014/main" id="{427AF347-A136-18DE-F0E5-6E4BDD167F0F}"/>
                  </a:ext>
                </a:extLst>
              </p:cNvPr>
              <p:cNvGrpSpPr/>
              <p:nvPr/>
            </p:nvGrpSpPr>
            <p:grpSpPr>
              <a:xfrm>
                <a:off x="3609100" y="2675691"/>
                <a:ext cx="769269" cy="487901"/>
                <a:chOff x="3609100" y="2675691"/>
                <a:chExt cx="769269" cy="487901"/>
              </a:xfrm>
            </p:grpSpPr>
            <p:sp>
              <p:nvSpPr>
                <p:cNvPr id="221" name="شكل حر: شكل 220">
                  <a:extLst>
                    <a:ext uri="{FF2B5EF4-FFF2-40B4-BE49-F238E27FC236}">
                      <a16:creationId xmlns:a16="http://schemas.microsoft.com/office/drawing/2014/main" id="{5750B709-76F7-2566-F456-98080CF47BC4}"/>
                    </a:ext>
                  </a:extLst>
                </p:cNvPr>
                <p:cNvSpPr/>
                <p:nvPr/>
              </p:nvSpPr>
              <p:spPr>
                <a:xfrm>
                  <a:off x="3609100" y="2675691"/>
                  <a:ext cx="769269" cy="446115"/>
                </a:xfrm>
                <a:custGeom>
                  <a:avLst/>
                  <a:gdLst>
                    <a:gd name="connsiteX0" fmla="*/ 564015 w 769269"/>
                    <a:gd name="connsiteY0" fmla="*/ 243133 h 446115"/>
                    <a:gd name="connsiteX1" fmla="*/ 564015 w 769269"/>
                    <a:gd name="connsiteY1" fmla="*/ 136215 h 446115"/>
                    <a:gd name="connsiteX2" fmla="*/ 427801 w 769269"/>
                    <a:gd name="connsiteY2" fmla="*/ 0 h 446115"/>
                    <a:gd name="connsiteX3" fmla="*/ 239965 w 769269"/>
                    <a:gd name="connsiteY3" fmla="*/ 0 h 446115"/>
                    <a:gd name="connsiteX4" fmla="*/ 103750 w 769269"/>
                    <a:gd name="connsiteY4" fmla="*/ 136215 h 446115"/>
                    <a:gd name="connsiteX5" fmla="*/ 103750 w 769269"/>
                    <a:gd name="connsiteY5" fmla="*/ 243133 h 446115"/>
                    <a:gd name="connsiteX6" fmla="*/ 0 w 769269"/>
                    <a:gd name="connsiteY6" fmla="*/ 319642 h 446115"/>
                    <a:gd name="connsiteX7" fmla="*/ 0 w 769269"/>
                    <a:gd name="connsiteY7" fmla="*/ 446116 h 446115"/>
                    <a:gd name="connsiteX8" fmla="*/ 769270 w 769269"/>
                    <a:gd name="connsiteY8" fmla="*/ 446116 h 446115"/>
                    <a:gd name="connsiteX9" fmla="*/ 769270 w 769269"/>
                    <a:gd name="connsiteY9" fmla="*/ 319498 h 446115"/>
                    <a:gd name="connsiteX10" fmla="*/ 564015 w 769269"/>
                    <a:gd name="connsiteY10" fmla="*/ 243133 h 4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9269" h="446115">
                      <a:moveTo>
                        <a:pt x="564015" y="243133"/>
                      </a:moveTo>
                      <a:lnTo>
                        <a:pt x="564015" y="136215"/>
                      </a:lnTo>
                      <a:cubicBezTo>
                        <a:pt x="564015" y="60984"/>
                        <a:pt x="503031" y="0"/>
                        <a:pt x="427801" y="0"/>
                      </a:cubicBezTo>
                      <a:lnTo>
                        <a:pt x="239965" y="0"/>
                      </a:lnTo>
                      <a:cubicBezTo>
                        <a:pt x="164734" y="0"/>
                        <a:pt x="103750" y="60984"/>
                        <a:pt x="103750" y="136215"/>
                      </a:cubicBezTo>
                      <a:lnTo>
                        <a:pt x="103750" y="243133"/>
                      </a:lnTo>
                      <a:lnTo>
                        <a:pt x="0" y="319642"/>
                      </a:lnTo>
                      <a:lnTo>
                        <a:pt x="0" y="446116"/>
                      </a:lnTo>
                      <a:lnTo>
                        <a:pt x="769270" y="446116"/>
                      </a:lnTo>
                      <a:lnTo>
                        <a:pt x="769270" y="319498"/>
                      </a:lnTo>
                      <a:lnTo>
                        <a:pt x="564015" y="243133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22" name="شكل حر: شكل 221">
                  <a:extLst>
                    <a:ext uri="{FF2B5EF4-FFF2-40B4-BE49-F238E27FC236}">
                      <a16:creationId xmlns:a16="http://schemas.microsoft.com/office/drawing/2014/main" id="{057E0F9F-52E1-D5FA-22B1-5103156C0D88}"/>
                    </a:ext>
                  </a:extLst>
                </p:cNvPr>
                <p:cNvSpPr/>
                <p:nvPr/>
              </p:nvSpPr>
              <p:spPr>
                <a:xfrm>
                  <a:off x="3762611" y="3070297"/>
                  <a:ext cx="286111" cy="93295"/>
                </a:xfrm>
                <a:custGeom>
                  <a:avLst/>
                  <a:gdLst>
                    <a:gd name="connsiteX0" fmla="*/ 0 w 286111"/>
                    <a:gd name="connsiteY0" fmla="*/ 0 h 93295"/>
                    <a:gd name="connsiteX1" fmla="*/ 286112 w 286111"/>
                    <a:gd name="connsiteY1" fmla="*/ 0 h 93295"/>
                    <a:gd name="connsiteX2" fmla="*/ 286112 w 286111"/>
                    <a:gd name="connsiteY2" fmla="*/ 93295 h 93295"/>
                    <a:gd name="connsiteX3" fmla="*/ 0 w 286111"/>
                    <a:gd name="connsiteY3" fmla="*/ 93295 h 93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6111" h="93295">
                      <a:moveTo>
                        <a:pt x="0" y="0"/>
                      </a:moveTo>
                      <a:lnTo>
                        <a:pt x="286112" y="0"/>
                      </a:lnTo>
                      <a:lnTo>
                        <a:pt x="286112" y="93295"/>
                      </a:lnTo>
                      <a:lnTo>
                        <a:pt x="0" y="9329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23" name="شكل حر: شكل 222">
                  <a:extLst>
                    <a:ext uri="{FF2B5EF4-FFF2-40B4-BE49-F238E27FC236}">
                      <a16:creationId xmlns:a16="http://schemas.microsoft.com/office/drawing/2014/main" id="{D8EA6078-A512-DCBB-56DF-FC0E66CB1897}"/>
                    </a:ext>
                  </a:extLst>
                </p:cNvPr>
                <p:cNvSpPr/>
                <p:nvPr/>
              </p:nvSpPr>
              <p:spPr>
                <a:xfrm>
                  <a:off x="4148235" y="2865046"/>
                  <a:ext cx="230134" cy="130613"/>
                </a:xfrm>
                <a:custGeom>
                  <a:avLst/>
                  <a:gdLst>
                    <a:gd name="connsiteX0" fmla="*/ 230135 w 230134"/>
                    <a:gd name="connsiteY0" fmla="*/ 130614 h 130613"/>
                    <a:gd name="connsiteX1" fmla="*/ 0 w 230134"/>
                    <a:gd name="connsiteY1" fmla="*/ 130614 h 130613"/>
                    <a:gd name="connsiteX2" fmla="*/ 0 w 230134"/>
                    <a:gd name="connsiteY2" fmla="*/ 74636 h 130613"/>
                    <a:gd name="connsiteX3" fmla="*/ 74636 w 230134"/>
                    <a:gd name="connsiteY3" fmla="*/ 0 h 130613"/>
                    <a:gd name="connsiteX4" fmla="*/ 230130 w 230134"/>
                    <a:gd name="connsiteY4" fmla="*/ 0 h 130613"/>
                    <a:gd name="connsiteX5" fmla="*/ 230135 w 230134"/>
                    <a:gd name="connsiteY5" fmla="*/ 130614 h 1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0134" h="130613">
                      <a:moveTo>
                        <a:pt x="230135" y="130614"/>
                      </a:moveTo>
                      <a:lnTo>
                        <a:pt x="0" y="130614"/>
                      </a:lnTo>
                      <a:lnTo>
                        <a:pt x="0" y="74636"/>
                      </a:lnTo>
                      <a:cubicBezTo>
                        <a:pt x="0" y="33675"/>
                        <a:pt x="33675" y="0"/>
                        <a:pt x="74636" y="0"/>
                      </a:cubicBezTo>
                      <a:lnTo>
                        <a:pt x="230130" y="0"/>
                      </a:lnTo>
                      <a:lnTo>
                        <a:pt x="230135" y="1306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24" name="شكل حر: شكل 223">
                  <a:extLst>
                    <a:ext uri="{FF2B5EF4-FFF2-40B4-BE49-F238E27FC236}">
                      <a16:creationId xmlns:a16="http://schemas.microsoft.com/office/drawing/2014/main" id="{39FF78ED-430D-5594-3699-765F70A69EE5}"/>
                    </a:ext>
                  </a:extLst>
                </p:cNvPr>
                <p:cNvSpPr/>
                <p:nvPr/>
              </p:nvSpPr>
              <p:spPr>
                <a:xfrm>
                  <a:off x="3609100" y="2865046"/>
                  <a:ext cx="128630" cy="130613"/>
                </a:xfrm>
                <a:custGeom>
                  <a:avLst/>
                  <a:gdLst>
                    <a:gd name="connsiteX0" fmla="*/ 0 w 128630"/>
                    <a:gd name="connsiteY0" fmla="*/ 130614 h 130613"/>
                    <a:gd name="connsiteX1" fmla="*/ 128631 w 128630"/>
                    <a:gd name="connsiteY1" fmla="*/ 130614 h 130613"/>
                    <a:gd name="connsiteX2" fmla="*/ 128631 w 128630"/>
                    <a:gd name="connsiteY2" fmla="*/ 75214 h 130613"/>
                    <a:gd name="connsiteX3" fmla="*/ 53994 w 128630"/>
                    <a:gd name="connsiteY3" fmla="*/ 0 h 130613"/>
                    <a:gd name="connsiteX4" fmla="*/ 0 w 128630"/>
                    <a:gd name="connsiteY4" fmla="*/ 0 h 130613"/>
                    <a:gd name="connsiteX5" fmla="*/ 0 w 128630"/>
                    <a:gd name="connsiteY5" fmla="*/ 130614 h 13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630" h="130613">
                      <a:moveTo>
                        <a:pt x="0" y="130614"/>
                      </a:moveTo>
                      <a:lnTo>
                        <a:pt x="128631" y="130614"/>
                      </a:lnTo>
                      <a:lnTo>
                        <a:pt x="128631" y="75214"/>
                      </a:lnTo>
                      <a:cubicBezTo>
                        <a:pt x="128631" y="34252"/>
                        <a:pt x="94956" y="0"/>
                        <a:pt x="53994" y="0"/>
                      </a:cubicBezTo>
                      <a:lnTo>
                        <a:pt x="0" y="0"/>
                      </a:lnTo>
                      <a:lnTo>
                        <a:pt x="0" y="1306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13" name="رسم 82" descr="ناقل مدرسه">
                <a:extLst>
                  <a:ext uri="{FF2B5EF4-FFF2-40B4-BE49-F238E27FC236}">
                    <a16:creationId xmlns:a16="http://schemas.microsoft.com/office/drawing/2014/main" id="{FE0D5327-C1DE-FCE3-DD74-C62A9847E176}"/>
                  </a:ext>
                </a:extLst>
              </p:cNvPr>
              <p:cNvGrpSpPr/>
              <p:nvPr/>
            </p:nvGrpSpPr>
            <p:grpSpPr>
              <a:xfrm>
                <a:off x="4120930" y="1876097"/>
                <a:ext cx="820928" cy="518569"/>
                <a:chOff x="4120930" y="1876097"/>
                <a:chExt cx="820928" cy="518569"/>
              </a:xfrm>
            </p:grpSpPr>
            <p:sp>
              <p:nvSpPr>
                <p:cNvPr id="216" name="شكل حر: شكل 215">
                  <a:extLst>
                    <a:ext uri="{FF2B5EF4-FFF2-40B4-BE49-F238E27FC236}">
                      <a16:creationId xmlns:a16="http://schemas.microsoft.com/office/drawing/2014/main" id="{E67D76A6-C45B-EA89-0B1B-A4D7BC52527A}"/>
                    </a:ext>
                  </a:extLst>
                </p:cNvPr>
                <p:cNvSpPr/>
                <p:nvPr/>
              </p:nvSpPr>
              <p:spPr>
                <a:xfrm>
                  <a:off x="4283622" y="1876097"/>
                  <a:ext cx="510025" cy="174106"/>
                </a:xfrm>
                <a:custGeom>
                  <a:avLst/>
                  <a:gdLst>
                    <a:gd name="connsiteX0" fmla="*/ 0 w 510025"/>
                    <a:gd name="connsiteY0" fmla="*/ 124397 h 174106"/>
                    <a:gd name="connsiteX1" fmla="*/ 261652 w 510025"/>
                    <a:gd name="connsiteY1" fmla="*/ 174106 h 174106"/>
                    <a:gd name="connsiteX2" fmla="*/ 510025 w 510025"/>
                    <a:gd name="connsiteY2" fmla="*/ 124397 h 174106"/>
                    <a:gd name="connsiteX3" fmla="*/ 510025 w 510025"/>
                    <a:gd name="connsiteY3" fmla="*/ 124397 h 174106"/>
                    <a:gd name="connsiteX4" fmla="*/ 385629 w 510025"/>
                    <a:gd name="connsiteY4" fmla="*/ 0 h 174106"/>
                    <a:gd name="connsiteX5" fmla="*/ 124397 w 510025"/>
                    <a:gd name="connsiteY5" fmla="*/ 0 h 174106"/>
                    <a:gd name="connsiteX6" fmla="*/ 0 w 510025"/>
                    <a:gd name="connsiteY6" fmla="*/ 124397 h 174106"/>
                    <a:gd name="connsiteX7" fmla="*/ 0 w 510025"/>
                    <a:gd name="connsiteY7" fmla="*/ 124397 h 174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0025" h="174106">
                      <a:moveTo>
                        <a:pt x="0" y="124397"/>
                      </a:moveTo>
                      <a:cubicBezTo>
                        <a:pt x="0" y="124397"/>
                        <a:pt x="72258" y="174106"/>
                        <a:pt x="261652" y="174106"/>
                      </a:cubicBezTo>
                      <a:cubicBezTo>
                        <a:pt x="451046" y="174106"/>
                        <a:pt x="510025" y="124397"/>
                        <a:pt x="510025" y="124397"/>
                      </a:cubicBezTo>
                      <a:lnTo>
                        <a:pt x="510025" y="124397"/>
                      </a:lnTo>
                      <a:cubicBezTo>
                        <a:pt x="510025" y="55697"/>
                        <a:pt x="454333" y="0"/>
                        <a:pt x="385629" y="0"/>
                      </a:cubicBezTo>
                      <a:lnTo>
                        <a:pt x="124397" y="0"/>
                      </a:lnTo>
                      <a:cubicBezTo>
                        <a:pt x="55693" y="0"/>
                        <a:pt x="0" y="55693"/>
                        <a:pt x="0" y="124397"/>
                      </a:cubicBezTo>
                      <a:lnTo>
                        <a:pt x="0" y="124397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17" name="شكل حر: شكل 216">
                  <a:extLst>
                    <a:ext uri="{FF2B5EF4-FFF2-40B4-BE49-F238E27FC236}">
                      <a16:creationId xmlns:a16="http://schemas.microsoft.com/office/drawing/2014/main" id="{EE7CF67C-B4F8-2947-3C39-10FC6D373307}"/>
                    </a:ext>
                  </a:extLst>
                </p:cNvPr>
                <p:cNvSpPr/>
                <p:nvPr/>
              </p:nvSpPr>
              <p:spPr>
                <a:xfrm>
                  <a:off x="4120930" y="2100011"/>
                  <a:ext cx="193869" cy="248793"/>
                </a:xfrm>
                <a:custGeom>
                  <a:avLst/>
                  <a:gdLst>
                    <a:gd name="connsiteX0" fmla="*/ 193870 w 193869"/>
                    <a:gd name="connsiteY0" fmla="*/ 0 h 248793"/>
                    <a:gd name="connsiteX1" fmla="*/ 0 w 193869"/>
                    <a:gd name="connsiteY1" fmla="*/ 0 h 248793"/>
                    <a:gd name="connsiteX2" fmla="*/ 0 w 193869"/>
                    <a:gd name="connsiteY2" fmla="*/ 143056 h 248793"/>
                    <a:gd name="connsiteX3" fmla="*/ 105738 w 193869"/>
                    <a:gd name="connsiteY3" fmla="*/ 248794 h 248793"/>
                    <a:gd name="connsiteX4" fmla="*/ 105738 w 193869"/>
                    <a:gd name="connsiteY4" fmla="*/ 248794 h 248793"/>
                    <a:gd name="connsiteX5" fmla="*/ 105738 w 193869"/>
                    <a:gd name="connsiteY5" fmla="*/ 24880 h 248793"/>
                    <a:gd name="connsiteX6" fmla="*/ 193870 w 193869"/>
                    <a:gd name="connsiteY6" fmla="*/ 24880 h 248793"/>
                    <a:gd name="connsiteX7" fmla="*/ 193870 w 193869"/>
                    <a:gd name="connsiteY7" fmla="*/ 0 h 24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869" h="248793">
                      <a:moveTo>
                        <a:pt x="193870" y="0"/>
                      </a:moveTo>
                      <a:lnTo>
                        <a:pt x="0" y="0"/>
                      </a:lnTo>
                      <a:lnTo>
                        <a:pt x="0" y="143056"/>
                      </a:lnTo>
                      <a:cubicBezTo>
                        <a:pt x="0" y="201454"/>
                        <a:pt x="47340" y="248794"/>
                        <a:pt x="105738" y="248794"/>
                      </a:cubicBezTo>
                      <a:lnTo>
                        <a:pt x="105738" y="248794"/>
                      </a:lnTo>
                      <a:lnTo>
                        <a:pt x="105738" y="24880"/>
                      </a:lnTo>
                      <a:lnTo>
                        <a:pt x="193870" y="24880"/>
                      </a:lnTo>
                      <a:lnTo>
                        <a:pt x="193870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18" name="شكل حر: شكل 217">
                  <a:extLst>
                    <a:ext uri="{FF2B5EF4-FFF2-40B4-BE49-F238E27FC236}">
                      <a16:creationId xmlns:a16="http://schemas.microsoft.com/office/drawing/2014/main" id="{2CBE30ED-70A7-37BC-162E-280B5499C37B}"/>
                    </a:ext>
                  </a:extLst>
                </p:cNvPr>
                <p:cNvSpPr/>
                <p:nvPr/>
              </p:nvSpPr>
              <p:spPr>
                <a:xfrm>
                  <a:off x="4283622" y="2000494"/>
                  <a:ext cx="658236" cy="394163"/>
                </a:xfrm>
                <a:custGeom>
                  <a:avLst/>
                  <a:gdLst>
                    <a:gd name="connsiteX0" fmla="*/ 565132 w 658236"/>
                    <a:gd name="connsiteY0" fmla="*/ 0 h 394163"/>
                    <a:gd name="connsiteX1" fmla="*/ 555221 w 658236"/>
                    <a:gd name="connsiteY1" fmla="*/ 0 h 394163"/>
                    <a:gd name="connsiteX2" fmla="*/ 365904 w 658236"/>
                    <a:gd name="connsiteY2" fmla="*/ 0 h 394163"/>
                    <a:gd name="connsiteX3" fmla="*/ 43 w 658236"/>
                    <a:gd name="connsiteY3" fmla="*/ 0 h 394163"/>
                    <a:gd name="connsiteX4" fmla="*/ 0 w 658236"/>
                    <a:gd name="connsiteY4" fmla="*/ 42 h 394163"/>
                    <a:gd name="connsiteX5" fmla="*/ 0 w 658236"/>
                    <a:gd name="connsiteY5" fmla="*/ 215225 h 394163"/>
                    <a:gd name="connsiteX6" fmla="*/ 521291 w 658236"/>
                    <a:gd name="connsiteY6" fmla="*/ 394164 h 394163"/>
                    <a:gd name="connsiteX7" fmla="*/ 555221 w 658236"/>
                    <a:gd name="connsiteY7" fmla="*/ 394164 h 394163"/>
                    <a:gd name="connsiteX8" fmla="*/ 564941 w 658236"/>
                    <a:gd name="connsiteY8" fmla="*/ 394164 h 394163"/>
                    <a:gd name="connsiteX9" fmla="*/ 658237 w 658236"/>
                    <a:gd name="connsiteY9" fmla="*/ 300868 h 394163"/>
                    <a:gd name="connsiteX10" fmla="*/ 658237 w 658236"/>
                    <a:gd name="connsiteY10" fmla="*/ 93104 h 394163"/>
                    <a:gd name="connsiteX11" fmla="*/ 565132 w 658236"/>
                    <a:gd name="connsiteY11" fmla="*/ 0 h 394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58236" h="394163">
                      <a:moveTo>
                        <a:pt x="565132" y="0"/>
                      </a:moveTo>
                      <a:lnTo>
                        <a:pt x="555221" y="0"/>
                      </a:lnTo>
                      <a:lnTo>
                        <a:pt x="365904" y="0"/>
                      </a:lnTo>
                      <a:lnTo>
                        <a:pt x="43" y="0"/>
                      </a:lnTo>
                      <a:cubicBezTo>
                        <a:pt x="17" y="0"/>
                        <a:pt x="0" y="17"/>
                        <a:pt x="0" y="42"/>
                      </a:cubicBezTo>
                      <a:lnTo>
                        <a:pt x="0" y="215225"/>
                      </a:lnTo>
                      <a:lnTo>
                        <a:pt x="521291" y="394164"/>
                      </a:lnTo>
                      <a:lnTo>
                        <a:pt x="555221" y="394164"/>
                      </a:lnTo>
                      <a:lnTo>
                        <a:pt x="564941" y="394164"/>
                      </a:lnTo>
                      <a:cubicBezTo>
                        <a:pt x="616468" y="394164"/>
                        <a:pt x="658237" y="352395"/>
                        <a:pt x="658237" y="300868"/>
                      </a:cubicBezTo>
                      <a:lnTo>
                        <a:pt x="658237" y="93104"/>
                      </a:lnTo>
                      <a:cubicBezTo>
                        <a:pt x="658232" y="41684"/>
                        <a:pt x="616553" y="0"/>
                        <a:pt x="565132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19" name="شكل حر: شكل 218">
                  <a:extLst>
                    <a:ext uri="{FF2B5EF4-FFF2-40B4-BE49-F238E27FC236}">
                      <a16:creationId xmlns:a16="http://schemas.microsoft.com/office/drawing/2014/main" id="{608571A7-954D-FAC9-D1A3-F69F0F111684}"/>
                    </a:ext>
                  </a:extLst>
                </p:cNvPr>
                <p:cNvSpPr/>
                <p:nvPr/>
              </p:nvSpPr>
              <p:spPr>
                <a:xfrm>
                  <a:off x="4283622" y="2215698"/>
                  <a:ext cx="521741" cy="178968"/>
                </a:xfrm>
                <a:custGeom>
                  <a:avLst/>
                  <a:gdLst>
                    <a:gd name="connsiteX0" fmla="*/ 0 w 521741"/>
                    <a:gd name="connsiteY0" fmla="*/ 0 h 178968"/>
                    <a:gd name="connsiteX1" fmla="*/ 521741 w 521741"/>
                    <a:gd name="connsiteY1" fmla="*/ 0 h 178968"/>
                    <a:gd name="connsiteX2" fmla="*/ 521741 w 521741"/>
                    <a:gd name="connsiteY2" fmla="*/ 178968 h 178968"/>
                    <a:gd name="connsiteX3" fmla="*/ 0 w 521741"/>
                    <a:gd name="connsiteY3" fmla="*/ 178968 h 178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741" h="178968">
                      <a:moveTo>
                        <a:pt x="0" y="0"/>
                      </a:moveTo>
                      <a:lnTo>
                        <a:pt x="521741" y="0"/>
                      </a:lnTo>
                      <a:lnTo>
                        <a:pt x="521741" y="178968"/>
                      </a:lnTo>
                      <a:lnTo>
                        <a:pt x="0" y="17896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20" name="شكل حر: شكل 219">
                  <a:extLst>
                    <a:ext uri="{FF2B5EF4-FFF2-40B4-BE49-F238E27FC236}">
                      <a16:creationId xmlns:a16="http://schemas.microsoft.com/office/drawing/2014/main" id="{BB980D88-C361-8D7F-8735-382CF9D28B58}"/>
                    </a:ext>
                  </a:extLst>
                </p:cNvPr>
                <p:cNvSpPr/>
                <p:nvPr/>
              </p:nvSpPr>
              <p:spPr>
                <a:xfrm>
                  <a:off x="4589841" y="2100011"/>
                  <a:ext cx="352013" cy="248793"/>
                </a:xfrm>
                <a:custGeom>
                  <a:avLst/>
                  <a:gdLst>
                    <a:gd name="connsiteX0" fmla="*/ 352013 w 352013"/>
                    <a:gd name="connsiteY0" fmla="*/ 0 h 248793"/>
                    <a:gd name="connsiteX1" fmla="*/ 0 w 352013"/>
                    <a:gd name="connsiteY1" fmla="*/ 0 h 248793"/>
                    <a:gd name="connsiteX2" fmla="*/ 0 w 352013"/>
                    <a:gd name="connsiteY2" fmla="*/ 143056 h 248793"/>
                    <a:gd name="connsiteX3" fmla="*/ 105738 w 352013"/>
                    <a:gd name="connsiteY3" fmla="*/ 248794 h 248793"/>
                    <a:gd name="connsiteX4" fmla="*/ 105738 w 352013"/>
                    <a:gd name="connsiteY4" fmla="*/ 24880 h 248793"/>
                    <a:gd name="connsiteX5" fmla="*/ 352013 w 352013"/>
                    <a:gd name="connsiteY5" fmla="*/ 24880 h 248793"/>
                    <a:gd name="connsiteX6" fmla="*/ 352013 w 352013"/>
                    <a:gd name="connsiteY6" fmla="*/ 0 h 248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2013" h="248793">
                      <a:moveTo>
                        <a:pt x="352013" y="0"/>
                      </a:moveTo>
                      <a:lnTo>
                        <a:pt x="0" y="0"/>
                      </a:lnTo>
                      <a:lnTo>
                        <a:pt x="0" y="143056"/>
                      </a:lnTo>
                      <a:cubicBezTo>
                        <a:pt x="0" y="201454"/>
                        <a:pt x="47340" y="248794"/>
                        <a:pt x="105738" y="248794"/>
                      </a:cubicBezTo>
                      <a:lnTo>
                        <a:pt x="105738" y="24880"/>
                      </a:lnTo>
                      <a:lnTo>
                        <a:pt x="352013" y="24880"/>
                      </a:lnTo>
                      <a:lnTo>
                        <a:pt x="352013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42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214" name="شكل حر: شكل 213">
                <a:extLst>
                  <a:ext uri="{FF2B5EF4-FFF2-40B4-BE49-F238E27FC236}">
                    <a16:creationId xmlns:a16="http://schemas.microsoft.com/office/drawing/2014/main" id="{6598DF1A-7AE5-9045-4EFE-13EC10722842}"/>
                  </a:ext>
                </a:extLst>
              </p:cNvPr>
              <p:cNvSpPr/>
              <p:nvPr/>
            </p:nvSpPr>
            <p:spPr>
              <a:xfrm>
                <a:off x="5092104" y="2383808"/>
                <a:ext cx="2010240" cy="19903"/>
              </a:xfrm>
              <a:custGeom>
                <a:avLst/>
                <a:gdLst>
                  <a:gd name="connsiteX0" fmla="*/ 0 w 2010240"/>
                  <a:gd name="connsiteY0" fmla="*/ 0 h 19903"/>
                  <a:gd name="connsiteX1" fmla="*/ 2010240 w 2010240"/>
                  <a:gd name="connsiteY1" fmla="*/ 0 h 19903"/>
                  <a:gd name="connsiteX2" fmla="*/ 2010240 w 2010240"/>
                  <a:gd name="connsiteY2" fmla="*/ 19903 h 19903"/>
                  <a:gd name="connsiteX3" fmla="*/ 0 w 2010240"/>
                  <a:gd name="connsiteY3" fmla="*/ 19903 h 1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240" h="19903">
                    <a:moveTo>
                      <a:pt x="0" y="0"/>
                    </a:moveTo>
                    <a:lnTo>
                      <a:pt x="2010240" y="0"/>
                    </a:lnTo>
                    <a:lnTo>
                      <a:pt x="2010240" y="19903"/>
                    </a:lnTo>
                    <a:lnTo>
                      <a:pt x="0" y="19903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5" name="شكل حر: شكل 214">
                <a:extLst>
                  <a:ext uri="{FF2B5EF4-FFF2-40B4-BE49-F238E27FC236}">
                    <a16:creationId xmlns:a16="http://schemas.microsoft.com/office/drawing/2014/main" id="{F33C81BB-FE6A-649E-42C6-7430B19556A0}"/>
                  </a:ext>
                </a:extLst>
              </p:cNvPr>
              <p:cNvSpPr/>
              <p:nvPr/>
            </p:nvSpPr>
            <p:spPr>
              <a:xfrm>
                <a:off x="5153330" y="2012932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pic>
          <p:nvPicPr>
            <p:cNvPr id="248" name="صورة 247">
              <a:extLst>
                <a:ext uri="{FF2B5EF4-FFF2-40B4-BE49-F238E27FC236}">
                  <a16:creationId xmlns:a16="http://schemas.microsoft.com/office/drawing/2014/main" id="{F86B8A83-3EF1-80F9-EB13-4CBDFAE1C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6443" y="2164080"/>
              <a:ext cx="909158" cy="1747520"/>
            </a:xfrm>
            <a:prstGeom prst="rect">
              <a:avLst/>
            </a:prstGeom>
          </p:spPr>
        </p:pic>
      </p:grpSp>
      <p:grpSp>
        <p:nvGrpSpPr>
          <p:cNvPr id="250" name="مجموعة 249">
            <a:extLst>
              <a:ext uri="{FF2B5EF4-FFF2-40B4-BE49-F238E27FC236}">
                <a16:creationId xmlns:a16="http://schemas.microsoft.com/office/drawing/2014/main" id="{6D4CED61-2E54-38C1-EA84-7A4EEF6DCAF9}"/>
              </a:ext>
            </a:extLst>
          </p:cNvPr>
          <p:cNvGrpSpPr/>
          <p:nvPr/>
        </p:nvGrpSpPr>
        <p:grpSpPr>
          <a:xfrm>
            <a:off x="5519169" y="403460"/>
            <a:ext cx="1083526" cy="2199817"/>
            <a:chOff x="5277828" y="2595740"/>
            <a:chExt cx="1406288" cy="2855100"/>
          </a:xfrm>
        </p:grpSpPr>
        <p:sp>
          <p:nvSpPr>
            <p:cNvPr id="251" name="Google Shape;2136;p70">
              <a:extLst>
                <a:ext uri="{FF2B5EF4-FFF2-40B4-BE49-F238E27FC236}">
                  <a16:creationId xmlns:a16="http://schemas.microsoft.com/office/drawing/2014/main" id="{6D0AB195-44A5-3152-3464-0EF687C38C12}"/>
                </a:ext>
              </a:extLst>
            </p:cNvPr>
            <p:cNvSpPr/>
            <p:nvPr/>
          </p:nvSpPr>
          <p:spPr>
            <a:xfrm flipH="1">
              <a:off x="5570515" y="4897394"/>
              <a:ext cx="105885" cy="401471"/>
            </a:xfrm>
            <a:custGeom>
              <a:avLst/>
              <a:gdLst/>
              <a:ahLst/>
              <a:cxnLst/>
              <a:rect l="l" t="t" r="r" b="b"/>
              <a:pathLst>
                <a:path w="6323" h="7022" extrusionOk="0">
                  <a:moveTo>
                    <a:pt x="5441" y="0"/>
                  </a:moveTo>
                  <a:cubicBezTo>
                    <a:pt x="3618" y="31"/>
                    <a:pt x="1824" y="61"/>
                    <a:pt x="1" y="122"/>
                  </a:cubicBezTo>
                  <a:cubicBezTo>
                    <a:pt x="700" y="3861"/>
                    <a:pt x="1247" y="7022"/>
                    <a:pt x="1247" y="7022"/>
                  </a:cubicBezTo>
                  <a:lnTo>
                    <a:pt x="6323" y="7022"/>
                  </a:lnTo>
                  <a:cubicBezTo>
                    <a:pt x="6171" y="5502"/>
                    <a:pt x="5837" y="2918"/>
                    <a:pt x="5441" y="0"/>
                  </a:cubicBezTo>
                  <a:close/>
                </a:path>
              </a:pathLst>
            </a:custGeom>
            <a:solidFill>
              <a:srgbClr val="3B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37;p70">
              <a:extLst>
                <a:ext uri="{FF2B5EF4-FFF2-40B4-BE49-F238E27FC236}">
                  <a16:creationId xmlns:a16="http://schemas.microsoft.com/office/drawing/2014/main" id="{692682B2-771C-7453-394F-0A09FC742F10}"/>
                </a:ext>
              </a:extLst>
            </p:cNvPr>
            <p:cNvSpPr/>
            <p:nvPr/>
          </p:nvSpPr>
          <p:spPr>
            <a:xfrm flipH="1">
              <a:off x="6012319" y="4911286"/>
              <a:ext cx="97746" cy="387579"/>
            </a:xfrm>
            <a:custGeom>
              <a:avLst/>
              <a:gdLst/>
              <a:ahLst/>
              <a:cxnLst/>
              <a:rect l="l" t="t" r="r" b="b"/>
              <a:pathLst>
                <a:path w="5837" h="6779" extrusionOk="0">
                  <a:moveTo>
                    <a:pt x="5654" y="1"/>
                  </a:moveTo>
                  <a:cubicBezTo>
                    <a:pt x="4591" y="31"/>
                    <a:pt x="3527" y="61"/>
                    <a:pt x="2433" y="61"/>
                  </a:cubicBezTo>
                  <a:lnTo>
                    <a:pt x="1" y="61"/>
                  </a:lnTo>
                  <a:cubicBezTo>
                    <a:pt x="396" y="3587"/>
                    <a:pt x="730" y="6779"/>
                    <a:pt x="730" y="6779"/>
                  </a:cubicBezTo>
                  <a:lnTo>
                    <a:pt x="5837" y="6779"/>
                  </a:lnTo>
                  <a:cubicBezTo>
                    <a:pt x="5837" y="5441"/>
                    <a:pt x="5746" y="2858"/>
                    <a:pt x="5654" y="1"/>
                  </a:cubicBezTo>
                  <a:close/>
                </a:path>
              </a:pathLst>
            </a:custGeom>
            <a:solidFill>
              <a:srgbClr val="3B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144;p70">
              <a:extLst>
                <a:ext uri="{FF2B5EF4-FFF2-40B4-BE49-F238E27FC236}">
                  <a16:creationId xmlns:a16="http://schemas.microsoft.com/office/drawing/2014/main" id="{0A4E0309-4FE4-D2A7-67F1-459EA85222FA}"/>
                </a:ext>
              </a:extLst>
            </p:cNvPr>
            <p:cNvSpPr/>
            <p:nvPr/>
          </p:nvSpPr>
          <p:spPr>
            <a:xfrm flipH="1">
              <a:off x="5974830" y="5284407"/>
              <a:ext cx="372629" cy="166433"/>
            </a:xfrm>
            <a:custGeom>
              <a:avLst/>
              <a:gdLst/>
              <a:ahLst/>
              <a:cxnLst/>
              <a:rect l="l" t="t" r="r" b="b"/>
              <a:pathLst>
                <a:path w="9211" h="2911" extrusionOk="0">
                  <a:moveTo>
                    <a:pt x="4533" y="1"/>
                  </a:moveTo>
                  <a:cubicBezTo>
                    <a:pt x="3836" y="1"/>
                    <a:pt x="3311" y="11"/>
                    <a:pt x="3253" y="40"/>
                  </a:cubicBezTo>
                  <a:cubicBezTo>
                    <a:pt x="3253" y="40"/>
                    <a:pt x="2828" y="70"/>
                    <a:pt x="1490" y="952"/>
                  </a:cubicBezTo>
                  <a:cubicBezTo>
                    <a:pt x="913" y="1286"/>
                    <a:pt x="426" y="1742"/>
                    <a:pt x="62" y="2320"/>
                  </a:cubicBezTo>
                  <a:cubicBezTo>
                    <a:pt x="1" y="2502"/>
                    <a:pt x="122" y="2684"/>
                    <a:pt x="305" y="2715"/>
                  </a:cubicBezTo>
                  <a:cubicBezTo>
                    <a:pt x="1353" y="2753"/>
                    <a:pt x="4383" y="2910"/>
                    <a:pt x="6566" y="2910"/>
                  </a:cubicBezTo>
                  <a:cubicBezTo>
                    <a:pt x="7866" y="2910"/>
                    <a:pt x="8865" y="2855"/>
                    <a:pt x="8968" y="2684"/>
                  </a:cubicBezTo>
                  <a:cubicBezTo>
                    <a:pt x="9211" y="2228"/>
                    <a:pt x="8724" y="131"/>
                    <a:pt x="8481" y="70"/>
                  </a:cubicBezTo>
                  <a:cubicBezTo>
                    <a:pt x="8336" y="50"/>
                    <a:pt x="6035" y="1"/>
                    <a:pt x="4533" y="1"/>
                  </a:cubicBezTo>
                  <a:close/>
                </a:path>
              </a:pathLst>
            </a:custGeom>
            <a:solidFill>
              <a:srgbClr val="F2C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146;p70">
              <a:extLst>
                <a:ext uri="{FF2B5EF4-FFF2-40B4-BE49-F238E27FC236}">
                  <a16:creationId xmlns:a16="http://schemas.microsoft.com/office/drawing/2014/main" id="{13A77245-5DC5-A0FD-5A22-4DAE4FAF1A1F}"/>
                </a:ext>
              </a:extLst>
            </p:cNvPr>
            <p:cNvSpPr/>
            <p:nvPr/>
          </p:nvSpPr>
          <p:spPr>
            <a:xfrm flipH="1">
              <a:off x="5531480" y="5284407"/>
              <a:ext cx="373883" cy="166433"/>
            </a:xfrm>
            <a:custGeom>
              <a:avLst/>
              <a:gdLst/>
              <a:ahLst/>
              <a:cxnLst/>
              <a:rect l="l" t="t" r="r" b="b"/>
              <a:pathLst>
                <a:path w="9242" h="2911" extrusionOk="0">
                  <a:moveTo>
                    <a:pt x="4544" y="1"/>
                  </a:moveTo>
                  <a:cubicBezTo>
                    <a:pt x="3850" y="1"/>
                    <a:pt x="3332" y="11"/>
                    <a:pt x="3283" y="40"/>
                  </a:cubicBezTo>
                  <a:cubicBezTo>
                    <a:pt x="3283" y="40"/>
                    <a:pt x="2828" y="70"/>
                    <a:pt x="1521" y="952"/>
                  </a:cubicBezTo>
                  <a:cubicBezTo>
                    <a:pt x="913" y="1286"/>
                    <a:pt x="426" y="1742"/>
                    <a:pt x="92" y="2320"/>
                  </a:cubicBezTo>
                  <a:cubicBezTo>
                    <a:pt x="1" y="2502"/>
                    <a:pt x="122" y="2684"/>
                    <a:pt x="335" y="2715"/>
                  </a:cubicBezTo>
                  <a:cubicBezTo>
                    <a:pt x="1383" y="2753"/>
                    <a:pt x="4413" y="2910"/>
                    <a:pt x="6589" y="2910"/>
                  </a:cubicBezTo>
                  <a:cubicBezTo>
                    <a:pt x="7884" y="2910"/>
                    <a:pt x="8877" y="2855"/>
                    <a:pt x="8967" y="2684"/>
                  </a:cubicBezTo>
                  <a:cubicBezTo>
                    <a:pt x="9241" y="2228"/>
                    <a:pt x="8755" y="131"/>
                    <a:pt x="8512" y="70"/>
                  </a:cubicBezTo>
                  <a:cubicBezTo>
                    <a:pt x="8345" y="50"/>
                    <a:pt x="6038" y="1"/>
                    <a:pt x="4544" y="1"/>
                  </a:cubicBezTo>
                  <a:close/>
                </a:path>
              </a:pathLst>
            </a:custGeom>
            <a:solidFill>
              <a:srgbClr val="F2C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رسم 7" descr="مطفأة حريق مع تعبئة خالصة">
              <a:extLst>
                <a:ext uri="{FF2B5EF4-FFF2-40B4-BE49-F238E27FC236}">
                  <a16:creationId xmlns:a16="http://schemas.microsoft.com/office/drawing/2014/main" id="{86D7A63B-EF67-ABE2-81D6-08BF28286155}"/>
                </a:ext>
              </a:extLst>
            </p:cNvPr>
            <p:cNvSpPr/>
            <p:nvPr/>
          </p:nvSpPr>
          <p:spPr>
            <a:xfrm>
              <a:off x="5277828" y="2595740"/>
              <a:ext cx="1383427" cy="2351967"/>
            </a:xfrm>
            <a:custGeom>
              <a:avLst/>
              <a:gdLst>
                <a:gd name="connsiteX0" fmla="*/ 1383428 w 1383427"/>
                <a:gd name="connsiteY0" fmla="*/ 534810 h 2351967"/>
                <a:gd name="connsiteX1" fmla="*/ 1383428 w 1383427"/>
                <a:gd name="connsiteY1" fmla="*/ 214135 h 2351967"/>
                <a:gd name="connsiteX2" fmla="*/ 929138 w 1383427"/>
                <a:gd name="connsiteY2" fmla="*/ 267580 h 2351967"/>
                <a:gd name="connsiteX3" fmla="*/ 929138 w 1383427"/>
                <a:gd name="connsiteY3" fmla="*/ 295934 h 2351967"/>
                <a:gd name="connsiteX4" fmla="*/ 688632 w 1383427"/>
                <a:gd name="connsiteY4" fmla="*/ 295934 h 2351967"/>
                <a:gd name="connsiteX5" fmla="*/ 688632 w 1383427"/>
                <a:gd name="connsiteY5" fmla="*/ 160689 h 2351967"/>
                <a:gd name="connsiteX6" fmla="*/ 633048 w 1383427"/>
                <a:gd name="connsiteY6" fmla="*/ 160689 h 2351967"/>
                <a:gd name="connsiteX7" fmla="*/ 421464 w 1383427"/>
                <a:gd name="connsiteY7" fmla="*/ 1895 h 2351967"/>
                <a:gd name="connsiteX8" fmla="*/ 262671 w 1383427"/>
                <a:gd name="connsiteY8" fmla="*/ 213480 h 2351967"/>
                <a:gd name="connsiteX9" fmla="*/ 342704 w 1383427"/>
                <a:gd name="connsiteY9" fmla="*/ 341790 h 2351967"/>
                <a:gd name="connsiteX10" fmla="*/ 8667 w 1383427"/>
                <a:gd name="connsiteY10" fmla="*/ 646431 h 2351967"/>
                <a:gd name="connsiteX11" fmla="*/ 43963 w 1383427"/>
                <a:gd name="connsiteY11" fmla="*/ 754173 h 2351967"/>
                <a:gd name="connsiteX12" fmla="*/ 151704 w 1383427"/>
                <a:gd name="connsiteY12" fmla="*/ 718877 h 2351967"/>
                <a:gd name="connsiteX13" fmla="*/ 153131 w 1383427"/>
                <a:gd name="connsiteY13" fmla="*/ 715911 h 2351967"/>
                <a:gd name="connsiteX14" fmla="*/ 474848 w 1383427"/>
                <a:gd name="connsiteY14" fmla="*/ 470808 h 2351967"/>
                <a:gd name="connsiteX15" fmla="*/ 474848 w 1383427"/>
                <a:gd name="connsiteY15" fmla="*/ 550496 h 2351967"/>
                <a:gd name="connsiteX16" fmla="*/ 207619 w 1383427"/>
                <a:gd name="connsiteY16" fmla="*/ 908931 h 2351967"/>
                <a:gd name="connsiteX17" fmla="*/ 207619 w 1383427"/>
                <a:gd name="connsiteY17" fmla="*/ 2245076 h 2351967"/>
                <a:gd name="connsiteX18" fmla="*/ 314511 w 1383427"/>
                <a:gd name="connsiteY18" fmla="*/ 2351968 h 2351967"/>
                <a:gd name="connsiteX19" fmla="*/ 848969 w 1383427"/>
                <a:gd name="connsiteY19" fmla="*/ 2351968 h 2351967"/>
                <a:gd name="connsiteX20" fmla="*/ 955861 w 1383427"/>
                <a:gd name="connsiteY20" fmla="*/ 2245076 h 2351967"/>
                <a:gd name="connsiteX21" fmla="*/ 955861 w 1383427"/>
                <a:gd name="connsiteY21" fmla="*/ 908931 h 2351967"/>
                <a:gd name="connsiteX22" fmla="*/ 688632 w 1383427"/>
                <a:gd name="connsiteY22" fmla="*/ 550496 h 2351967"/>
                <a:gd name="connsiteX23" fmla="*/ 688632 w 1383427"/>
                <a:gd name="connsiteY23" fmla="*/ 456271 h 2351967"/>
                <a:gd name="connsiteX24" fmla="*/ 929138 w 1383427"/>
                <a:gd name="connsiteY24" fmla="*/ 456271 h 2351967"/>
                <a:gd name="connsiteX25" fmla="*/ 929138 w 1383427"/>
                <a:gd name="connsiteY25" fmla="*/ 481364 h 2351967"/>
                <a:gd name="connsiteX26" fmla="*/ 448125 w 1383427"/>
                <a:gd name="connsiteY26" fmla="*/ 107243 h 2351967"/>
                <a:gd name="connsiteX27" fmla="*/ 528294 w 1383427"/>
                <a:gd name="connsiteY27" fmla="*/ 187412 h 2351967"/>
                <a:gd name="connsiteX28" fmla="*/ 448125 w 1383427"/>
                <a:gd name="connsiteY28" fmla="*/ 267580 h 2351967"/>
                <a:gd name="connsiteX29" fmla="*/ 367957 w 1383427"/>
                <a:gd name="connsiteY29" fmla="*/ 187412 h 2351967"/>
                <a:gd name="connsiteX30" fmla="*/ 448125 w 1383427"/>
                <a:gd name="connsiteY30" fmla="*/ 107243 h 235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83427" h="2351967">
                  <a:moveTo>
                    <a:pt x="1383428" y="534810"/>
                  </a:moveTo>
                  <a:lnTo>
                    <a:pt x="1383428" y="214135"/>
                  </a:lnTo>
                  <a:lnTo>
                    <a:pt x="929138" y="267580"/>
                  </a:lnTo>
                  <a:lnTo>
                    <a:pt x="929138" y="295934"/>
                  </a:lnTo>
                  <a:lnTo>
                    <a:pt x="688632" y="295934"/>
                  </a:lnTo>
                  <a:lnTo>
                    <a:pt x="688632" y="160689"/>
                  </a:lnTo>
                  <a:lnTo>
                    <a:pt x="633048" y="160689"/>
                  </a:lnTo>
                  <a:cubicBezTo>
                    <a:pt x="618471" y="58412"/>
                    <a:pt x="523741" y="-12682"/>
                    <a:pt x="421464" y="1895"/>
                  </a:cubicBezTo>
                  <a:cubicBezTo>
                    <a:pt x="319187" y="16473"/>
                    <a:pt x="248094" y="111203"/>
                    <a:pt x="262671" y="213480"/>
                  </a:cubicBezTo>
                  <a:cubicBezTo>
                    <a:pt x="270100" y="265608"/>
                    <a:pt x="299156" y="312189"/>
                    <a:pt x="342704" y="341790"/>
                  </a:cubicBezTo>
                  <a:cubicBezTo>
                    <a:pt x="196409" y="396740"/>
                    <a:pt x="76824" y="505805"/>
                    <a:pt x="8667" y="646431"/>
                  </a:cubicBezTo>
                  <a:cubicBezTo>
                    <a:pt x="-11338" y="685930"/>
                    <a:pt x="4464" y="734168"/>
                    <a:pt x="43963" y="754173"/>
                  </a:cubicBezTo>
                  <a:cubicBezTo>
                    <a:pt x="83462" y="774178"/>
                    <a:pt x="131699" y="758376"/>
                    <a:pt x="151704" y="718877"/>
                  </a:cubicBezTo>
                  <a:cubicBezTo>
                    <a:pt x="152201" y="717899"/>
                    <a:pt x="152677" y="716910"/>
                    <a:pt x="153131" y="715911"/>
                  </a:cubicBezTo>
                  <a:cubicBezTo>
                    <a:pt x="215412" y="587796"/>
                    <a:pt x="334796" y="496842"/>
                    <a:pt x="474848" y="470808"/>
                  </a:cubicBezTo>
                  <a:lnTo>
                    <a:pt x="474848" y="550496"/>
                  </a:lnTo>
                  <a:cubicBezTo>
                    <a:pt x="316325" y="597758"/>
                    <a:pt x="207659" y="743513"/>
                    <a:pt x="207619" y="908931"/>
                  </a:cubicBezTo>
                  <a:lnTo>
                    <a:pt x="207619" y="2245076"/>
                  </a:lnTo>
                  <a:cubicBezTo>
                    <a:pt x="207619" y="2304110"/>
                    <a:pt x="255477" y="2351968"/>
                    <a:pt x="314511" y="2351968"/>
                  </a:cubicBezTo>
                  <a:lnTo>
                    <a:pt x="848969" y="2351968"/>
                  </a:lnTo>
                  <a:cubicBezTo>
                    <a:pt x="908003" y="2351968"/>
                    <a:pt x="955861" y="2304110"/>
                    <a:pt x="955861" y="2245076"/>
                  </a:cubicBezTo>
                  <a:lnTo>
                    <a:pt x="955861" y="908931"/>
                  </a:lnTo>
                  <a:cubicBezTo>
                    <a:pt x="955821" y="743513"/>
                    <a:pt x="847155" y="597758"/>
                    <a:pt x="688632" y="550496"/>
                  </a:cubicBezTo>
                  <a:lnTo>
                    <a:pt x="688632" y="456271"/>
                  </a:lnTo>
                  <a:lnTo>
                    <a:pt x="929138" y="456271"/>
                  </a:lnTo>
                  <a:lnTo>
                    <a:pt x="929138" y="481364"/>
                  </a:lnTo>
                  <a:close/>
                  <a:moveTo>
                    <a:pt x="448125" y="107243"/>
                  </a:moveTo>
                  <a:cubicBezTo>
                    <a:pt x="492403" y="107243"/>
                    <a:pt x="528294" y="143136"/>
                    <a:pt x="528294" y="187412"/>
                  </a:cubicBezTo>
                  <a:cubicBezTo>
                    <a:pt x="528294" y="231689"/>
                    <a:pt x="492403" y="267580"/>
                    <a:pt x="448125" y="267580"/>
                  </a:cubicBezTo>
                  <a:cubicBezTo>
                    <a:pt x="403848" y="267580"/>
                    <a:pt x="367957" y="231689"/>
                    <a:pt x="367957" y="187412"/>
                  </a:cubicBezTo>
                  <a:cubicBezTo>
                    <a:pt x="367957" y="143136"/>
                    <a:pt x="403848" y="107243"/>
                    <a:pt x="448125" y="107243"/>
                  </a:cubicBezTo>
                  <a:close/>
                </a:path>
              </a:pathLst>
            </a:custGeom>
            <a:solidFill>
              <a:srgbClr val="C83D3D"/>
            </a:solidFill>
            <a:ln w="2669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256" name="رسم 46" descr="وجه سعيد بعينين كبيره">
              <a:extLst>
                <a:ext uri="{FF2B5EF4-FFF2-40B4-BE49-F238E27FC236}">
                  <a16:creationId xmlns:a16="http://schemas.microsoft.com/office/drawing/2014/main" id="{50F093E0-2AE7-C3DE-99F5-2B17861DFF13}"/>
                </a:ext>
              </a:extLst>
            </p:cNvPr>
            <p:cNvGrpSpPr/>
            <p:nvPr/>
          </p:nvGrpSpPr>
          <p:grpSpPr>
            <a:xfrm>
              <a:off x="5591452" y="3846624"/>
              <a:ext cx="754140" cy="557736"/>
              <a:chOff x="4295736" y="834965"/>
              <a:chExt cx="285352" cy="211036"/>
            </a:xfrm>
          </p:grpSpPr>
          <p:grpSp>
            <p:nvGrpSpPr>
              <p:cNvPr id="260" name="رسم 46" descr="وجه سعيد بعينين كبيره">
                <a:extLst>
                  <a:ext uri="{FF2B5EF4-FFF2-40B4-BE49-F238E27FC236}">
                    <a16:creationId xmlns:a16="http://schemas.microsoft.com/office/drawing/2014/main" id="{202465E2-1DAF-A8C6-3F8F-8EF9A201AF7E}"/>
                  </a:ext>
                </a:extLst>
              </p:cNvPr>
              <p:cNvGrpSpPr/>
              <p:nvPr/>
            </p:nvGrpSpPr>
            <p:grpSpPr>
              <a:xfrm>
                <a:off x="4295736" y="834965"/>
                <a:ext cx="285352" cy="123419"/>
                <a:chOff x="4295736" y="834965"/>
                <a:chExt cx="285352" cy="123419"/>
              </a:xfrm>
              <a:solidFill>
                <a:srgbClr val="FFFFFF"/>
              </a:solidFill>
            </p:grpSpPr>
            <p:sp>
              <p:nvSpPr>
                <p:cNvPr id="265" name="شكل حر: شكل 264">
                  <a:extLst>
                    <a:ext uri="{FF2B5EF4-FFF2-40B4-BE49-F238E27FC236}">
                      <a16:creationId xmlns:a16="http://schemas.microsoft.com/office/drawing/2014/main" id="{043D5D48-E327-46E8-EE40-B5E7B28F9A08}"/>
                    </a:ext>
                  </a:extLst>
                </p:cNvPr>
                <p:cNvSpPr/>
                <p:nvPr/>
              </p:nvSpPr>
              <p:spPr>
                <a:xfrm>
                  <a:off x="4295736" y="834965"/>
                  <a:ext cx="145021" cy="123419"/>
                </a:xfrm>
                <a:custGeom>
                  <a:avLst/>
                  <a:gdLst>
                    <a:gd name="connsiteX0" fmla="*/ 75732 w 145021"/>
                    <a:gd name="connsiteY0" fmla="*/ 123827 h 123419"/>
                    <a:gd name="connsiteX1" fmla="*/ 145026 w 145021"/>
                    <a:gd name="connsiteY1" fmla="*/ 58295 h 123419"/>
                    <a:gd name="connsiteX2" fmla="*/ 76446 w 145021"/>
                    <a:gd name="connsiteY2" fmla="*/ 507 h 123419"/>
                    <a:gd name="connsiteX3" fmla="*/ 246 w 145021"/>
                    <a:gd name="connsiteY3" fmla="*/ 63372 h 123419"/>
                    <a:gd name="connsiteX4" fmla="*/ 17201 w 145021"/>
                    <a:gd name="connsiteY4" fmla="*/ 111588 h 123419"/>
                    <a:gd name="connsiteX5" fmla="*/ 75732 w 145021"/>
                    <a:gd name="connsiteY5" fmla="*/ 123827 h 12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021" h="123419">
                      <a:moveTo>
                        <a:pt x="75732" y="123827"/>
                      </a:moveTo>
                      <a:cubicBezTo>
                        <a:pt x="118985" y="124332"/>
                        <a:pt x="145026" y="91442"/>
                        <a:pt x="145026" y="58295"/>
                      </a:cubicBezTo>
                      <a:cubicBezTo>
                        <a:pt x="145026" y="25148"/>
                        <a:pt x="114298" y="1850"/>
                        <a:pt x="76446" y="507"/>
                      </a:cubicBezTo>
                      <a:cubicBezTo>
                        <a:pt x="22468" y="-1398"/>
                        <a:pt x="2989" y="25919"/>
                        <a:pt x="246" y="63372"/>
                      </a:cubicBezTo>
                      <a:cubicBezTo>
                        <a:pt x="-783" y="77393"/>
                        <a:pt x="884" y="101472"/>
                        <a:pt x="17201" y="111588"/>
                      </a:cubicBezTo>
                      <a:cubicBezTo>
                        <a:pt x="36441" y="123075"/>
                        <a:pt x="53929" y="123570"/>
                        <a:pt x="75732" y="123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66" name="شكل حر: شكل 265">
                  <a:extLst>
                    <a:ext uri="{FF2B5EF4-FFF2-40B4-BE49-F238E27FC236}">
                      <a16:creationId xmlns:a16="http://schemas.microsoft.com/office/drawing/2014/main" id="{E3185674-9091-F476-6B80-DFC885FA86CD}"/>
                    </a:ext>
                  </a:extLst>
                </p:cNvPr>
                <p:cNvSpPr/>
                <p:nvPr/>
              </p:nvSpPr>
              <p:spPr>
                <a:xfrm>
                  <a:off x="4474323" y="839517"/>
                  <a:ext cx="106765" cy="104136"/>
                </a:xfrm>
                <a:custGeom>
                  <a:avLst/>
                  <a:gdLst>
                    <a:gd name="connsiteX0" fmla="*/ 59146 w 106765"/>
                    <a:gd name="connsiteY0" fmla="*/ 104550 h 104136"/>
                    <a:gd name="connsiteX1" fmla="*/ 106771 w 106765"/>
                    <a:gd name="connsiteY1" fmla="*/ 55658 h 104136"/>
                    <a:gd name="connsiteX2" fmla="*/ 54698 w 106765"/>
                    <a:gd name="connsiteY2" fmla="*/ 413 h 104136"/>
                    <a:gd name="connsiteX3" fmla="*/ 5 w 106765"/>
                    <a:gd name="connsiteY3" fmla="*/ 52553 h 104136"/>
                    <a:gd name="connsiteX4" fmla="*/ 11511 w 106765"/>
                    <a:gd name="connsiteY4" fmla="*/ 90586 h 104136"/>
                    <a:gd name="connsiteX5" fmla="*/ 59146 w 106765"/>
                    <a:gd name="connsiteY5" fmla="*/ 104550 h 104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765" h="104136">
                      <a:moveTo>
                        <a:pt x="59146" y="104550"/>
                      </a:moveTo>
                      <a:cubicBezTo>
                        <a:pt x="88140" y="104550"/>
                        <a:pt x="106771" y="85633"/>
                        <a:pt x="106771" y="55658"/>
                      </a:cubicBezTo>
                      <a:cubicBezTo>
                        <a:pt x="106771" y="25683"/>
                        <a:pt x="83692" y="413"/>
                        <a:pt x="54698" y="413"/>
                      </a:cubicBezTo>
                      <a:cubicBezTo>
                        <a:pt x="25703" y="413"/>
                        <a:pt x="5" y="22578"/>
                        <a:pt x="5" y="52553"/>
                      </a:cubicBezTo>
                      <a:cubicBezTo>
                        <a:pt x="5" y="65269"/>
                        <a:pt x="4425" y="81337"/>
                        <a:pt x="11511" y="90586"/>
                      </a:cubicBezTo>
                      <a:cubicBezTo>
                        <a:pt x="21131" y="103121"/>
                        <a:pt x="42458" y="104550"/>
                        <a:pt x="59146" y="1045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61" name="رسم 46" descr="وجه سعيد بعينين كبيره">
                <a:extLst>
                  <a:ext uri="{FF2B5EF4-FFF2-40B4-BE49-F238E27FC236}">
                    <a16:creationId xmlns:a16="http://schemas.microsoft.com/office/drawing/2014/main" id="{5AB694FD-447B-6A2A-1332-945ACE3DC048}"/>
                  </a:ext>
                </a:extLst>
              </p:cNvPr>
              <p:cNvGrpSpPr/>
              <p:nvPr/>
            </p:nvGrpSpPr>
            <p:grpSpPr>
              <a:xfrm>
                <a:off x="4327740" y="850638"/>
                <a:ext cx="234397" cy="195363"/>
                <a:chOff x="4327740" y="850638"/>
                <a:chExt cx="234397" cy="195363"/>
              </a:xfrm>
              <a:solidFill>
                <a:srgbClr val="000000"/>
              </a:solidFill>
            </p:grpSpPr>
            <p:sp>
              <p:nvSpPr>
                <p:cNvPr id="262" name="شكل حر: شكل 261">
                  <a:extLst>
                    <a:ext uri="{FF2B5EF4-FFF2-40B4-BE49-F238E27FC236}">
                      <a16:creationId xmlns:a16="http://schemas.microsoft.com/office/drawing/2014/main" id="{70879B35-D470-1734-49E6-47D3B55B1AE5}"/>
                    </a:ext>
                  </a:extLst>
                </p:cNvPr>
                <p:cNvSpPr/>
                <p:nvPr/>
              </p:nvSpPr>
              <p:spPr>
                <a:xfrm>
                  <a:off x="4378873" y="999466"/>
                  <a:ext cx="124429" cy="46535"/>
                </a:xfrm>
                <a:custGeom>
                  <a:avLst/>
                  <a:gdLst>
                    <a:gd name="connsiteX0" fmla="*/ 12135 w 187074"/>
                    <a:gd name="connsiteY0" fmla="*/ 70377 h 69964"/>
                    <a:gd name="connsiteX1" fmla="*/ 7296 w 187074"/>
                    <a:gd name="connsiteY1" fmla="*/ 69377 h 69964"/>
                    <a:gd name="connsiteX2" fmla="*/ 381 w 187074"/>
                    <a:gd name="connsiteY2" fmla="*/ 61833 h 69964"/>
                    <a:gd name="connsiteX3" fmla="*/ 3315 w 187074"/>
                    <a:gd name="connsiteY3" fmla="*/ 49346 h 69964"/>
                    <a:gd name="connsiteX4" fmla="*/ 15983 w 187074"/>
                    <a:gd name="connsiteY4" fmla="*/ 23647 h 69964"/>
                    <a:gd name="connsiteX5" fmla="*/ 30985 w 187074"/>
                    <a:gd name="connsiteY5" fmla="*/ 11379 h 69964"/>
                    <a:gd name="connsiteX6" fmla="*/ 32185 w 187074"/>
                    <a:gd name="connsiteY6" fmla="*/ 25085 h 69964"/>
                    <a:gd name="connsiteX7" fmla="*/ 34785 w 187074"/>
                    <a:gd name="connsiteY7" fmla="*/ 25781 h 69964"/>
                    <a:gd name="connsiteX8" fmla="*/ 34805 w 187074"/>
                    <a:gd name="connsiteY8" fmla="*/ 25781 h 69964"/>
                    <a:gd name="connsiteX9" fmla="*/ 50749 w 187074"/>
                    <a:gd name="connsiteY9" fmla="*/ 29324 h 69964"/>
                    <a:gd name="connsiteX10" fmla="*/ 50759 w 187074"/>
                    <a:gd name="connsiteY10" fmla="*/ 29324 h 69964"/>
                    <a:gd name="connsiteX11" fmla="*/ 151638 w 187074"/>
                    <a:gd name="connsiteY11" fmla="*/ 32896 h 69964"/>
                    <a:gd name="connsiteX12" fmla="*/ 163440 w 187074"/>
                    <a:gd name="connsiteY12" fmla="*/ 27809 h 69964"/>
                    <a:gd name="connsiteX13" fmla="*/ 182204 w 187074"/>
                    <a:gd name="connsiteY13" fmla="*/ 26781 h 69964"/>
                    <a:gd name="connsiteX14" fmla="*/ 181032 w 187074"/>
                    <a:gd name="connsiteY14" fmla="*/ 46859 h 69964"/>
                    <a:gd name="connsiteX15" fmla="*/ 31795 w 187074"/>
                    <a:gd name="connsiteY15" fmla="*/ 33962 h 69964"/>
                    <a:gd name="connsiteX16" fmla="*/ 23975 w 187074"/>
                    <a:gd name="connsiteY16" fmla="*/ 61366 h 69964"/>
                    <a:gd name="connsiteX17" fmla="*/ 23889 w 187074"/>
                    <a:gd name="connsiteY17" fmla="*/ 61214 h 69964"/>
                    <a:gd name="connsiteX18" fmla="*/ 12135 w 187074"/>
                    <a:gd name="connsiteY18" fmla="*/ 70377 h 69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87074" h="69964">
                      <a:moveTo>
                        <a:pt x="12135" y="70377"/>
                      </a:moveTo>
                      <a:cubicBezTo>
                        <a:pt x="10468" y="70367"/>
                        <a:pt x="8830" y="70034"/>
                        <a:pt x="7296" y="69377"/>
                      </a:cubicBezTo>
                      <a:cubicBezTo>
                        <a:pt x="3924" y="68100"/>
                        <a:pt x="1362" y="65300"/>
                        <a:pt x="381" y="61833"/>
                      </a:cubicBezTo>
                      <a:cubicBezTo>
                        <a:pt x="-648" y="57442"/>
                        <a:pt x="467" y="52832"/>
                        <a:pt x="3315" y="49346"/>
                      </a:cubicBezTo>
                      <a:cubicBezTo>
                        <a:pt x="9249" y="41716"/>
                        <a:pt x="12964" y="32077"/>
                        <a:pt x="15983" y="23647"/>
                      </a:cubicBezTo>
                      <a:cubicBezTo>
                        <a:pt x="20355" y="14217"/>
                        <a:pt x="22965" y="-15453"/>
                        <a:pt x="30985" y="11379"/>
                      </a:cubicBezTo>
                      <a:cubicBezTo>
                        <a:pt x="31814" y="15903"/>
                        <a:pt x="32214" y="20485"/>
                        <a:pt x="32185" y="25085"/>
                      </a:cubicBezTo>
                      <a:cubicBezTo>
                        <a:pt x="33052" y="25314"/>
                        <a:pt x="33938" y="25552"/>
                        <a:pt x="34785" y="25781"/>
                      </a:cubicBezTo>
                      <a:lnTo>
                        <a:pt x="34805" y="25781"/>
                      </a:lnTo>
                      <a:cubicBezTo>
                        <a:pt x="40110" y="27286"/>
                        <a:pt x="45434" y="28238"/>
                        <a:pt x="50749" y="29324"/>
                      </a:cubicBezTo>
                      <a:lnTo>
                        <a:pt x="50759" y="29324"/>
                      </a:lnTo>
                      <a:cubicBezTo>
                        <a:pt x="83715" y="36020"/>
                        <a:pt x="118891" y="42021"/>
                        <a:pt x="151638" y="32896"/>
                      </a:cubicBezTo>
                      <a:cubicBezTo>
                        <a:pt x="155724" y="31572"/>
                        <a:pt x="159677" y="29867"/>
                        <a:pt x="163440" y="27809"/>
                      </a:cubicBezTo>
                      <a:cubicBezTo>
                        <a:pt x="169050" y="24428"/>
                        <a:pt x="176613" y="21856"/>
                        <a:pt x="182204" y="26781"/>
                      </a:cubicBezTo>
                      <a:cubicBezTo>
                        <a:pt x="188833" y="31972"/>
                        <a:pt x="188948" y="42354"/>
                        <a:pt x="181032" y="46859"/>
                      </a:cubicBezTo>
                      <a:cubicBezTo>
                        <a:pt x="134446" y="69595"/>
                        <a:pt x="76105" y="56537"/>
                        <a:pt x="31795" y="33962"/>
                      </a:cubicBezTo>
                      <a:cubicBezTo>
                        <a:pt x="30871" y="42164"/>
                        <a:pt x="28394" y="50870"/>
                        <a:pt x="23975" y="61366"/>
                      </a:cubicBezTo>
                      <a:lnTo>
                        <a:pt x="23889" y="61214"/>
                      </a:lnTo>
                      <a:cubicBezTo>
                        <a:pt x="22470" y="66376"/>
                        <a:pt x="17564" y="70443"/>
                        <a:pt x="12135" y="70377"/>
                      </a:cubicBezTo>
                      <a:close/>
                    </a:path>
                  </a:pathLst>
                </a:custGeom>
                <a:solidFill>
                  <a:srgbClr val="5145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63" name="شكل حر: شكل 262">
                  <a:extLst>
                    <a:ext uri="{FF2B5EF4-FFF2-40B4-BE49-F238E27FC236}">
                      <a16:creationId xmlns:a16="http://schemas.microsoft.com/office/drawing/2014/main" id="{CA03C281-A316-AB15-B8ED-94DEE2E57CBB}"/>
                    </a:ext>
                  </a:extLst>
                </p:cNvPr>
                <p:cNvSpPr/>
                <p:nvPr/>
              </p:nvSpPr>
              <p:spPr>
                <a:xfrm>
                  <a:off x="4327740" y="850638"/>
                  <a:ext cx="89709" cy="82358"/>
                </a:xfrm>
                <a:custGeom>
                  <a:avLst/>
                  <a:gdLst>
                    <a:gd name="connsiteX0" fmla="*/ 39785 w 89709"/>
                    <a:gd name="connsiteY0" fmla="*/ 82771 h 82358"/>
                    <a:gd name="connsiteX1" fmla="*/ 19811 w 89709"/>
                    <a:gd name="connsiteY1" fmla="*/ 77075 h 82358"/>
                    <a:gd name="connsiteX2" fmla="*/ 20001 w 89709"/>
                    <a:gd name="connsiteY2" fmla="*/ 76828 h 82358"/>
                    <a:gd name="connsiteX3" fmla="*/ 21211 w 89709"/>
                    <a:gd name="connsiteY3" fmla="*/ 76932 h 82358"/>
                    <a:gd name="connsiteX4" fmla="*/ 26307 w 89709"/>
                    <a:gd name="connsiteY4" fmla="*/ 59721 h 82358"/>
                    <a:gd name="connsiteX5" fmla="*/ 3275 w 89709"/>
                    <a:gd name="connsiteY5" fmla="*/ 57244 h 82358"/>
                    <a:gd name="connsiteX6" fmla="*/ 20592 w 89709"/>
                    <a:gd name="connsiteY6" fmla="*/ 6428 h 82358"/>
                    <a:gd name="connsiteX7" fmla="*/ 30469 w 89709"/>
                    <a:gd name="connsiteY7" fmla="*/ 4095 h 82358"/>
                    <a:gd name="connsiteX8" fmla="*/ 34879 w 89709"/>
                    <a:gd name="connsiteY8" fmla="*/ 4628 h 82358"/>
                    <a:gd name="connsiteX9" fmla="*/ 75694 w 89709"/>
                    <a:gd name="connsiteY9" fmla="*/ 8076 h 82358"/>
                    <a:gd name="connsiteX10" fmla="*/ 72703 w 89709"/>
                    <a:gd name="connsiteY10" fmla="*/ 9019 h 82358"/>
                    <a:gd name="connsiteX11" fmla="*/ 67921 w 89709"/>
                    <a:gd name="connsiteY11" fmla="*/ 15639 h 82358"/>
                    <a:gd name="connsiteX12" fmla="*/ 71912 w 89709"/>
                    <a:gd name="connsiteY12" fmla="*/ 22668 h 82358"/>
                    <a:gd name="connsiteX13" fmla="*/ 83028 w 89709"/>
                    <a:gd name="connsiteY13" fmla="*/ 18935 h 82358"/>
                    <a:gd name="connsiteX14" fmla="*/ 83647 w 89709"/>
                    <a:gd name="connsiteY14" fmla="*/ 17439 h 82358"/>
                    <a:gd name="connsiteX15" fmla="*/ 84057 w 89709"/>
                    <a:gd name="connsiteY15" fmla="*/ 17039 h 82358"/>
                    <a:gd name="connsiteX16" fmla="*/ 65026 w 89709"/>
                    <a:gd name="connsiteY16" fmla="*/ 74799 h 82358"/>
                    <a:gd name="connsiteX17" fmla="*/ 44166 w 89709"/>
                    <a:gd name="connsiteY17" fmla="*/ 82533 h 82358"/>
                    <a:gd name="connsiteX18" fmla="*/ 39785 w 89709"/>
                    <a:gd name="connsiteY18" fmla="*/ 82771 h 8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9709" h="82358">
                      <a:moveTo>
                        <a:pt x="39785" y="82771"/>
                      </a:moveTo>
                      <a:cubicBezTo>
                        <a:pt x="32727" y="82781"/>
                        <a:pt x="25802" y="80809"/>
                        <a:pt x="19811" y="77075"/>
                      </a:cubicBezTo>
                      <a:cubicBezTo>
                        <a:pt x="19811" y="77075"/>
                        <a:pt x="19963" y="76885"/>
                        <a:pt x="20001" y="76828"/>
                      </a:cubicBezTo>
                      <a:cubicBezTo>
                        <a:pt x="20401" y="76904"/>
                        <a:pt x="20811" y="76932"/>
                        <a:pt x="21211" y="76932"/>
                      </a:cubicBezTo>
                      <a:cubicBezTo>
                        <a:pt x="29459" y="76723"/>
                        <a:pt x="29059" y="65178"/>
                        <a:pt x="26307" y="59721"/>
                      </a:cubicBezTo>
                      <a:cubicBezTo>
                        <a:pt x="22039" y="51139"/>
                        <a:pt x="9562" y="50662"/>
                        <a:pt x="3275" y="57244"/>
                      </a:cubicBezTo>
                      <a:cubicBezTo>
                        <a:pt x="-4735" y="39299"/>
                        <a:pt x="2323" y="14010"/>
                        <a:pt x="20592" y="6428"/>
                      </a:cubicBezTo>
                      <a:cubicBezTo>
                        <a:pt x="23678" y="4961"/>
                        <a:pt x="27050" y="4171"/>
                        <a:pt x="30469" y="4095"/>
                      </a:cubicBezTo>
                      <a:cubicBezTo>
                        <a:pt x="31955" y="4095"/>
                        <a:pt x="33431" y="4276"/>
                        <a:pt x="34879" y="4628"/>
                      </a:cubicBezTo>
                      <a:cubicBezTo>
                        <a:pt x="48033" y="-2049"/>
                        <a:pt x="63835" y="-716"/>
                        <a:pt x="75694" y="8076"/>
                      </a:cubicBezTo>
                      <a:cubicBezTo>
                        <a:pt x="74656" y="8248"/>
                        <a:pt x="73655" y="8571"/>
                        <a:pt x="72703" y="9019"/>
                      </a:cubicBezTo>
                      <a:cubicBezTo>
                        <a:pt x="70198" y="10400"/>
                        <a:pt x="68436" y="12829"/>
                        <a:pt x="67921" y="15639"/>
                      </a:cubicBezTo>
                      <a:cubicBezTo>
                        <a:pt x="67150" y="18677"/>
                        <a:pt x="68912" y="21773"/>
                        <a:pt x="71912" y="22668"/>
                      </a:cubicBezTo>
                      <a:cubicBezTo>
                        <a:pt x="75989" y="24249"/>
                        <a:pt x="81333" y="23373"/>
                        <a:pt x="83028" y="18935"/>
                      </a:cubicBezTo>
                      <a:cubicBezTo>
                        <a:pt x="83057" y="18859"/>
                        <a:pt x="83561" y="17658"/>
                        <a:pt x="83647" y="17439"/>
                      </a:cubicBezTo>
                      <a:cubicBezTo>
                        <a:pt x="83790" y="17315"/>
                        <a:pt x="83923" y="17173"/>
                        <a:pt x="84057" y="17039"/>
                      </a:cubicBezTo>
                      <a:cubicBezTo>
                        <a:pt x="98011" y="37375"/>
                        <a:pt x="84047" y="63426"/>
                        <a:pt x="65026" y="74799"/>
                      </a:cubicBezTo>
                      <a:cubicBezTo>
                        <a:pt x="58749" y="78914"/>
                        <a:pt x="51615" y="81561"/>
                        <a:pt x="44166" y="82533"/>
                      </a:cubicBezTo>
                      <a:cubicBezTo>
                        <a:pt x="42709" y="82695"/>
                        <a:pt x="41242" y="82771"/>
                        <a:pt x="39785" y="82771"/>
                      </a:cubicBezTo>
                      <a:close/>
                    </a:path>
                  </a:pathLst>
                </a:custGeom>
                <a:solidFill>
                  <a:srgbClr val="5145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64" name="شكل حر: شكل 263">
                  <a:extLst>
                    <a:ext uri="{FF2B5EF4-FFF2-40B4-BE49-F238E27FC236}">
                      <a16:creationId xmlns:a16="http://schemas.microsoft.com/office/drawing/2014/main" id="{0E840683-7C4F-D518-C667-8A077194511F}"/>
                    </a:ext>
                  </a:extLst>
                </p:cNvPr>
                <p:cNvSpPr/>
                <p:nvPr/>
              </p:nvSpPr>
              <p:spPr>
                <a:xfrm>
                  <a:off x="4498177" y="857595"/>
                  <a:ext cx="63960" cy="68114"/>
                </a:xfrm>
                <a:custGeom>
                  <a:avLst/>
                  <a:gdLst>
                    <a:gd name="connsiteX0" fmla="*/ 30310 w 63960"/>
                    <a:gd name="connsiteY0" fmla="*/ 68526 h 68114"/>
                    <a:gd name="connsiteX1" fmla="*/ 11880 w 63960"/>
                    <a:gd name="connsiteY1" fmla="*/ 62173 h 68114"/>
                    <a:gd name="connsiteX2" fmla="*/ 13194 w 63960"/>
                    <a:gd name="connsiteY2" fmla="*/ 61154 h 68114"/>
                    <a:gd name="connsiteX3" fmla="*/ 16318 w 63960"/>
                    <a:gd name="connsiteY3" fmla="*/ 55858 h 68114"/>
                    <a:gd name="connsiteX4" fmla="*/ 16680 w 63960"/>
                    <a:gd name="connsiteY4" fmla="*/ 54782 h 68114"/>
                    <a:gd name="connsiteX5" fmla="*/ 14785 w 63960"/>
                    <a:gd name="connsiteY5" fmla="*/ 47419 h 68114"/>
                    <a:gd name="connsiteX6" fmla="*/ 14499 w 63960"/>
                    <a:gd name="connsiteY6" fmla="*/ 47248 h 68114"/>
                    <a:gd name="connsiteX7" fmla="*/ 11613 w 63960"/>
                    <a:gd name="connsiteY7" fmla="*/ 46533 h 68114"/>
                    <a:gd name="connsiteX8" fmla="*/ 4460 w 63960"/>
                    <a:gd name="connsiteY8" fmla="*/ 43199 h 68114"/>
                    <a:gd name="connsiteX9" fmla="*/ 1593 w 63960"/>
                    <a:gd name="connsiteY9" fmla="*/ 43571 h 68114"/>
                    <a:gd name="connsiteX10" fmla="*/ 1421 w 63960"/>
                    <a:gd name="connsiteY10" fmla="*/ 42037 h 68114"/>
                    <a:gd name="connsiteX11" fmla="*/ 13242 w 63960"/>
                    <a:gd name="connsiteY11" fmla="*/ 4499 h 68114"/>
                    <a:gd name="connsiteX12" fmla="*/ 23262 w 63960"/>
                    <a:gd name="connsiteY12" fmla="*/ 413 h 68114"/>
                    <a:gd name="connsiteX13" fmla="*/ 29377 w 63960"/>
                    <a:gd name="connsiteY13" fmla="*/ 2194 h 68114"/>
                    <a:gd name="connsiteX14" fmla="*/ 42464 w 63960"/>
                    <a:gd name="connsiteY14" fmla="*/ 4985 h 68114"/>
                    <a:gd name="connsiteX15" fmla="*/ 42883 w 63960"/>
                    <a:gd name="connsiteY15" fmla="*/ 9795 h 68114"/>
                    <a:gd name="connsiteX16" fmla="*/ 46303 w 63960"/>
                    <a:gd name="connsiteY16" fmla="*/ 13681 h 68114"/>
                    <a:gd name="connsiteX17" fmla="*/ 49760 w 63960"/>
                    <a:gd name="connsiteY17" fmla="*/ 14586 h 68114"/>
                    <a:gd name="connsiteX18" fmla="*/ 55771 w 63960"/>
                    <a:gd name="connsiteY18" fmla="*/ 10053 h 68114"/>
                    <a:gd name="connsiteX19" fmla="*/ 53456 w 63960"/>
                    <a:gd name="connsiteY19" fmla="*/ 56858 h 68114"/>
                    <a:gd name="connsiteX20" fmla="*/ 53437 w 63960"/>
                    <a:gd name="connsiteY20" fmla="*/ 56868 h 68114"/>
                    <a:gd name="connsiteX21" fmla="*/ 53218 w 63960"/>
                    <a:gd name="connsiteY21" fmla="*/ 57058 h 68114"/>
                    <a:gd name="connsiteX22" fmla="*/ 30310 w 63960"/>
                    <a:gd name="connsiteY22" fmla="*/ 68526 h 68114"/>
                    <a:gd name="connsiteX23" fmla="*/ 30310 w 63960"/>
                    <a:gd name="connsiteY23" fmla="*/ 68526 h 68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3960" h="68114">
                      <a:moveTo>
                        <a:pt x="30310" y="68526"/>
                      </a:moveTo>
                      <a:cubicBezTo>
                        <a:pt x="23624" y="68536"/>
                        <a:pt x="17137" y="66298"/>
                        <a:pt x="11880" y="62173"/>
                      </a:cubicBezTo>
                      <a:cubicBezTo>
                        <a:pt x="12375" y="61916"/>
                        <a:pt x="12823" y="61564"/>
                        <a:pt x="13194" y="61154"/>
                      </a:cubicBezTo>
                      <a:cubicBezTo>
                        <a:pt x="14613" y="59668"/>
                        <a:pt x="15642" y="57773"/>
                        <a:pt x="16318" y="55858"/>
                      </a:cubicBezTo>
                      <a:cubicBezTo>
                        <a:pt x="16423" y="55553"/>
                        <a:pt x="16680" y="54782"/>
                        <a:pt x="16680" y="54782"/>
                      </a:cubicBezTo>
                      <a:cubicBezTo>
                        <a:pt x="17956" y="52201"/>
                        <a:pt x="17147" y="49067"/>
                        <a:pt x="14785" y="47419"/>
                      </a:cubicBezTo>
                      <a:lnTo>
                        <a:pt x="14499" y="47248"/>
                      </a:lnTo>
                      <a:cubicBezTo>
                        <a:pt x="13613" y="46762"/>
                        <a:pt x="12622" y="46514"/>
                        <a:pt x="11613" y="46533"/>
                      </a:cubicBezTo>
                      <a:cubicBezTo>
                        <a:pt x="9879" y="44371"/>
                        <a:pt x="7231" y="43142"/>
                        <a:pt x="4460" y="43199"/>
                      </a:cubicBezTo>
                      <a:cubicBezTo>
                        <a:pt x="3488" y="43199"/>
                        <a:pt x="2526" y="43333"/>
                        <a:pt x="1593" y="43571"/>
                      </a:cubicBezTo>
                      <a:cubicBezTo>
                        <a:pt x="1554" y="43228"/>
                        <a:pt x="1431" y="42361"/>
                        <a:pt x="1421" y="42037"/>
                      </a:cubicBezTo>
                      <a:cubicBezTo>
                        <a:pt x="-2684" y="28626"/>
                        <a:pt x="2402" y="13272"/>
                        <a:pt x="13242" y="4499"/>
                      </a:cubicBezTo>
                      <a:cubicBezTo>
                        <a:pt x="16013" y="2032"/>
                        <a:pt x="19557" y="594"/>
                        <a:pt x="23262" y="413"/>
                      </a:cubicBezTo>
                      <a:cubicBezTo>
                        <a:pt x="25415" y="404"/>
                        <a:pt x="27548" y="1061"/>
                        <a:pt x="29377" y="2194"/>
                      </a:cubicBezTo>
                      <a:cubicBezTo>
                        <a:pt x="33901" y="1585"/>
                        <a:pt x="38569" y="2614"/>
                        <a:pt x="42464" y="4985"/>
                      </a:cubicBezTo>
                      <a:cubicBezTo>
                        <a:pt x="41883" y="6547"/>
                        <a:pt x="42121" y="8338"/>
                        <a:pt x="42883" y="9795"/>
                      </a:cubicBezTo>
                      <a:cubicBezTo>
                        <a:pt x="43626" y="11386"/>
                        <a:pt x="44817" y="12739"/>
                        <a:pt x="46303" y="13681"/>
                      </a:cubicBezTo>
                      <a:cubicBezTo>
                        <a:pt x="47351" y="14291"/>
                        <a:pt x="48551" y="14596"/>
                        <a:pt x="49760" y="14586"/>
                      </a:cubicBezTo>
                      <a:cubicBezTo>
                        <a:pt x="52427" y="14491"/>
                        <a:pt x="55123" y="12729"/>
                        <a:pt x="55771" y="10053"/>
                      </a:cubicBezTo>
                      <a:cubicBezTo>
                        <a:pt x="67696" y="22683"/>
                        <a:pt x="66334" y="45362"/>
                        <a:pt x="53456" y="56858"/>
                      </a:cubicBezTo>
                      <a:lnTo>
                        <a:pt x="53437" y="56868"/>
                      </a:lnTo>
                      <a:lnTo>
                        <a:pt x="53218" y="57058"/>
                      </a:lnTo>
                      <a:cubicBezTo>
                        <a:pt x="47970" y="64383"/>
                        <a:pt x="39292" y="68622"/>
                        <a:pt x="30310" y="68526"/>
                      </a:cubicBezTo>
                      <a:lnTo>
                        <a:pt x="30310" y="68526"/>
                      </a:lnTo>
                      <a:close/>
                    </a:path>
                  </a:pathLst>
                </a:custGeom>
                <a:solidFill>
                  <a:srgbClr val="5145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257" name="Google Shape;3903;p80">
              <a:extLst>
                <a:ext uri="{FF2B5EF4-FFF2-40B4-BE49-F238E27FC236}">
                  <a16:creationId xmlns:a16="http://schemas.microsoft.com/office/drawing/2014/main" id="{A045FFD1-01BF-514A-DE3E-25024AD28622}"/>
                </a:ext>
              </a:extLst>
            </p:cNvPr>
            <p:cNvSpPr/>
            <p:nvPr/>
          </p:nvSpPr>
          <p:spPr>
            <a:xfrm>
              <a:off x="6187613" y="5207286"/>
              <a:ext cx="106508" cy="115016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3B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3903;p80">
              <a:extLst>
                <a:ext uri="{FF2B5EF4-FFF2-40B4-BE49-F238E27FC236}">
                  <a16:creationId xmlns:a16="http://schemas.microsoft.com/office/drawing/2014/main" id="{4A95F176-3FA0-F123-45DA-CAAA611961FB}"/>
                </a:ext>
              </a:extLst>
            </p:cNvPr>
            <p:cNvSpPr/>
            <p:nvPr/>
          </p:nvSpPr>
          <p:spPr>
            <a:xfrm>
              <a:off x="5736128" y="5214906"/>
              <a:ext cx="106508" cy="115016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3B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شكل حر: شكل 258" descr="مطفأة حريق مع تعبئة خالصة">
              <a:extLst>
                <a:ext uri="{FF2B5EF4-FFF2-40B4-BE49-F238E27FC236}">
                  <a16:creationId xmlns:a16="http://schemas.microsoft.com/office/drawing/2014/main" id="{6AFCD7CB-67A7-7AFD-DE18-60F8AC3A6D14}"/>
                </a:ext>
              </a:extLst>
            </p:cNvPr>
            <p:cNvSpPr/>
            <p:nvPr/>
          </p:nvSpPr>
          <p:spPr>
            <a:xfrm>
              <a:off x="6196965" y="2809875"/>
              <a:ext cx="487151" cy="320675"/>
            </a:xfrm>
            <a:custGeom>
              <a:avLst/>
              <a:gdLst>
                <a:gd name="connsiteX0" fmla="*/ 420476 w 420476"/>
                <a:gd name="connsiteY0" fmla="*/ 0 h 320675"/>
                <a:gd name="connsiteX1" fmla="*/ 420476 w 420476"/>
                <a:gd name="connsiteY1" fmla="*/ 320675 h 320675"/>
                <a:gd name="connsiteX2" fmla="*/ 0 w 420476"/>
                <a:gd name="connsiteY2" fmla="*/ 271207 h 320675"/>
                <a:gd name="connsiteX3" fmla="*/ 0 w 420476"/>
                <a:gd name="connsiteY3" fmla="*/ 49467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476" h="320675">
                  <a:moveTo>
                    <a:pt x="420476" y="0"/>
                  </a:moveTo>
                  <a:lnTo>
                    <a:pt x="420476" y="320675"/>
                  </a:lnTo>
                  <a:lnTo>
                    <a:pt x="0" y="271207"/>
                  </a:lnTo>
                  <a:lnTo>
                    <a:pt x="0" y="49467"/>
                  </a:lnTo>
                  <a:close/>
                </a:path>
              </a:pathLst>
            </a:custGeom>
            <a:solidFill>
              <a:srgbClr val="F2C53C"/>
            </a:solidFill>
            <a:ln w="2669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  <p:grpSp>
        <p:nvGrpSpPr>
          <p:cNvPr id="267" name="مجموعة 266">
            <a:extLst>
              <a:ext uri="{FF2B5EF4-FFF2-40B4-BE49-F238E27FC236}">
                <a16:creationId xmlns:a16="http://schemas.microsoft.com/office/drawing/2014/main" id="{91E7305D-F97C-637A-A2BE-1D40BEF4E46E}"/>
              </a:ext>
            </a:extLst>
          </p:cNvPr>
          <p:cNvGrpSpPr/>
          <p:nvPr/>
        </p:nvGrpSpPr>
        <p:grpSpPr>
          <a:xfrm>
            <a:off x="6067989" y="5277483"/>
            <a:ext cx="1854438" cy="1543018"/>
            <a:chOff x="539756" y="2431502"/>
            <a:chExt cx="2580754" cy="2147362"/>
          </a:xfrm>
        </p:grpSpPr>
        <p:sp>
          <p:nvSpPr>
            <p:cNvPr id="268" name="شكل حر: شكل 267">
              <a:extLst>
                <a:ext uri="{FF2B5EF4-FFF2-40B4-BE49-F238E27FC236}">
                  <a16:creationId xmlns:a16="http://schemas.microsoft.com/office/drawing/2014/main" id="{A0D1F7CD-A799-AC89-B026-A19143B25EB8}"/>
                </a:ext>
              </a:extLst>
            </p:cNvPr>
            <p:cNvSpPr/>
            <p:nvPr/>
          </p:nvSpPr>
          <p:spPr>
            <a:xfrm>
              <a:off x="539756" y="3477522"/>
              <a:ext cx="1693916" cy="1101342"/>
            </a:xfrm>
            <a:custGeom>
              <a:avLst/>
              <a:gdLst>
                <a:gd name="connsiteX0" fmla="*/ 13217 w 1693916"/>
                <a:gd name="connsiteY0" fmla="*/ 1101343 h 1101342"/>
                <a:gd name="connsiteX1" fmla="*/ 0 w 1693916"/>
                <a:gd name="connsiteY1" fmla="*/ 1100115 h 1101342"/>
                <a:gd name="connsiteX2" fmla="*/ 2933 w 1693916"/>
                <a:gd name="connsiteY2" fmla="*/ 1073435 h 1101342"/>
                <a:gd name="connsiteX3" fmla="*/ 16097 w 1693916"/>
                <a:gd name="connsiteY3" fmla="*/ 1075094 h 1101342"/>
                <a:gd name="connsiteX4" fmla="*/ 13217 w 1693916"/>
                <a:gd name="connsiteY4" fmla="*/ 1101343 h 1101342"/>
                <a:gd name="connsiteX5" fmla="*/ 19766 w 1693916"/>
                <a:gd name="connsiteY5" fmla="*/ 1048911 h 1101342"/>
                <a:gd name="connsiteX6" fmla="*/ 6649 w 1693916"/>
                <a:gd name="connsiteY6" fmla="*/ 1046900 h 1101342"/>
                <a:gd name="connsiteX7" fmla="*/ 11034 w 1693916"/>
                <a:gd name="connsiteY7" fmla="*/ 1020499 h 1101342"/>
                <a:gd name="connsiteX8" fmla="*/ 24099 w 1693916"/>
                <a:gd name="connsiteY8" fmla="*/ 1022841 h 1101342"/>
                <a:gd name="connsiteX9" fmla="*/ 19766 w 1693916"/>
                <a:gd name="connsiteY9" fmla="*/ 1048911 h 1101342"/>
                <a:gd name="connsiteX10" fmla="*/ 29076 w 1693916"/>
                <a:gd name="connsiteY10" fmla="*/ 996870 h 1101342"/>
                <a:gd name="connsiteX11" fmla="*/ 16064 w 1693916"/>
                <a:gd name="connsiteY11" fmla="*/ 994243 h 1101342"/>
                <a:gd name="connsiteX12" fmla="*/ 21684 w 1693916"/>
                <a:gd name="connsiteY12" fmla="*/ 968093 h 1101342"/>
                <a:gd name="connsiteX13" fmla="*/ 34629 w 1693916"/>
                <a:gd name="connsiteY13" fmla="*/ 971033 h 1101342"/>
                <a:gd name="connsiteX14" fmla="*/ 29076 w 1693916"/>
                <a:gd name="connsiteY14" fmla="*/ 996870 h 1101342"/>
                <a:gd name="connsiteX15" fmla="*/ 1166805 w 1693916"/>
                <a:gd name="connsiteY15" fmla="*/ 996632 h 1101342"/>
                <a:gd name="connsiteX16" fmla="*/ 1166400 w 1693916"/>
                <a:gd name="connsiteY16" fmla="*/ 983368 h 1101342"/>
                <a:gd name="connsiteX17" fmla="*/ 1192317 w 1693916"/>
                <a:gd name="connsiteY17" fmla="*/ 981503 h 1101342"/>
                <a:gd name="connsiteX18" fmla="*/ 1193824 w 1693916"/>
                <a:gd name="connsiteY18" fmla="*/ 994688 h 1101342"/>
                <a:gd name="connsiteX19" fmla="*/ 1166805 w 1693916"/>
                <a:gd name="connsiteY19" fmla="*/ 996632 h 1101342"/>
                <a:gd name="connsiteX20" fmla="*/ 1139739 w 1693916"/>
                <a:gd name="connsiteY20" fmla="*/ 996373 h 1101342"/>
                <a:gd name="connsiteX21" fmla="*/ 1112807 w 1693916"/>
                <a:gd name="connsiteY21" fmla="*/ 994004 h 1101342"/>
                <a:gd name="connsiteX22" fmla="*/ 1114466 w 1693916"/>
                <a:gd name="connsiteY22" fmla="*/ 980840 h 1101342"/>
                <a:gd name="connsiteX23" fmla="*/ 1140396 w 1693916"/>
                <a:gd name="connsiteY23" fmla="*/ 983122 h 1101342"/>
                <a:gd name="connsiteX24" fmla="*/ 1139739 w 1693916"/>
                <a:gd name="connsiteY24" fmla="*/ 996373 h 1101342"/>
                <a:gd name="connsiteX25" fmla="*/ 1220590 w 1693916"/>
                <a:gd name="connsiteY25" fmla="*/ 990461 h 1101342"/>
                <a:gd name="connsiteX26" fmla="*/ 1217949 w 1693916"/>
                <a:gd name="connsiteY26" fmla="*/ 977456 h 1101342"/>
                <a:gd name="connsiteX27" fmla="*/ 1243104 w 1693916"/>
                <a:gd name="connsiteY27" fmla="*/ 971146 h 1101342"/>
                <a:gd name="connsiteX28" fmla="*/ 1246912 w 1693916"/>
                <a:gd name="connsiteY28" fmla="*/ 983859 h 1101342"/>
                <a:gd name="connsiteX29" fmla="*/ 1220590 w 1693916"/>
                <a:gd name="connsiteY29" fmla="*/ 990461 h 1101342"/>
                <a:gd name="connsiteX30" fmla="*/ 1086127 w 1693916"/>
                <a:gd name="connsiteY30" fmla="*/ 989618 h 1101342"/>
                <a:gd name="connsiteX31" fmla="*/ 1059858 w 1693916"/>
                <a:gd name="connsiteY31" fmla="*/ 983288 h 1101342"/>
                <a:gd name="connsiteX32" fmla="*/ 1063427 w 1693916"/>
                <a:gd name="connsiteY32" fmla="*/ 970509 h 1101342"/>
                <a:gd name="connsiteX33" fmla="*/ 1088754 w 1693916"/>
                <a:gd name="connsiteY33" fmla="*/ 976606 h 1101342"/>
                <a:gd name="connsiteX34" fmla="*/ 1086127 w 1693916"/>
                <a:gd name="connsiteY34" fmla="*/ 989618 h 1101342"/>
                <a:gd name="connsiteX35" fmla="*/ 1034126 w 1693916"/>
                <a:gd name="connsiteY35" fmla="*/ 975107 h 1101342"/>
                <a:gd name="connsiteX36" fmla="*/ 1009038 w 1693916"/>
                <a:gd name="connsiteY36" fmla="*/ 965127 h 1101342"/>
                <a:gd name="connsiteX37" fmla="*/ 1014366 w 1693916"/>
                <a:gd name="connsiteY37" fmla="*/ 952978 h 1101342"/>
                <a:gd name="connsiteX38" fmla="*/ 1038598 w 1693916"/>
                <a:gd name="connsiteY38" fmla="*/ 962613 h 1101342"/>
                <a:gd name="connsiteX39" fmla="*/ 1034126 w 1693916"/>
                <a:gd name="connsiteY39" fmla="*/ 975107 h 1101342"/>
                <a:gd name="connsiteX40" fmla="*/ 1272531 w 1693916"/>
                <a:gd name="connsiteY40" fmla="*/ 974828 h 1101342"/>
                <a:gd name="connsiteX41" fmla="*/ 1267528 w 1693916"/>
                <a:gd name="connsiteY41" fmla="*/ 962533 h 1101342"/>
                <a:gd name="connsiteX42" fmla="*/ 1290506 w 1693916"/>
                <a:gd name="connsiteY42" fmla="*/ 951857 h 1101342"/>
                <a:gd name="connsiteX43" fmla="*/ 1297234 w 1693916"/>
                <a:gd name="connsiteY43" fmla="*/ 963316 h 1101342"/>
                <a:gd name="connsiteX44" fmla="*/ 1272531 w 1693916"/>
                <a:gd name="connsiteY44" fmla="*/ 974828 h 1101342"/>
                <a:gd name="connsiteX45" fmla="*/ 984700 w 1693916"/>
                <a:gd name="connsiteY45" fmla="*/ 953423 h 1101342"/>
                <a:gd name="connsiteX46" fmla="*/ 961244 w 1693916"/>
                <a:gd name="connsiteY46" fmla="*/ 940053 h 1101342"/>
                <a:gd name="connsiteX47" fmla="*/ 968205 w 1693916"/>
                <a:gd name="connsiteY47" fmla="*/ 928759 h 1101342"/>
                <a:gd name="connsiteX48" fmla="*/ 990871 w 1693916"/>
                <a:gd name="connsiteY48" fmla="*/ 941665 h 1101342"/>
                <a:gd name="connsiteX49" fmla="*/ 984700 w 1693916"/>
                <a:gd name="connsiteY49" fmla="*/ 953423 h 1101342"/>
                <a:gd name="connsiteX50" fmla="*/ 1320517 w 1693916"/>
                <a:gd name="connsiteY50" fmla="*/ 949229 h 1101342"/>
                <a:gd name="connsiteX51" fmla="*/ 1313013 w 1693916"/>
                <a:gd name="connsiteY51" fmla="*/ 938281 h 1101342"/>
                <a:gd name="connsiteX52" fmla="*/ 1333483 w 1693916"/>
                <a:gd name="connsiteY52" fmla="*/ 922575 h 1101342"/>
                <a:gd name="connsiteX53" fmla="*/ 1342102 w 1693916"/>
                <a:gd name="connsiteY53" fmla="*/ 932668 h 1101342"/>
                <a:gd name="connsiteX54" fmla="*/ 1320517 w 1693916"/>
                <a:gd name="connsiteY54" fmla="*/ 949229 h 1101342"/>
                <a:gd name="connsiteX55" fmla="*/ 40774 w 1693916"/>
                <a:gd name="connsiteY55" fmla="*/ 945328 h 1101342"/>
                <a:gd name="connsiteX56" fmla="*/ 27908 w 1693916"/>
                <a:gd name="connsiteY56" fmla="*/ 942096 h 1101342"/>
                <a:gd name="connsiteX57" fmla="*/ 34716 w 1693916"/>
                <a:gd name="connsiteY57" fmla="*/ 916252 h 1101342"/>
                <a:gd name="connsiteX58" fmla="*/ 47508 w 1693916"/>
                <a:gd name="connsiteY58" fmla="*/ 919782 h 1101342"/>
                <a:gd name="connsiteX59" fmla="*/ 40774 w 1693916"/>
                <a:gd name="connsiteY59" fmla="*/ 945328 h 1101342"/>
                <a:gd name="connsiteX60" fmla="*/ 938770 w 1693916"/>
                <a:gd name="connsiteY60" fmla="*/ 925097 h 1101342"/>
                <a:gd name="connsiteX61" fmla="*/ 917378 w 1693916"/>
                <a:gd name="connsiteY61" fmla="*/ 908602 h 1101342"/>
                <a:gd name="connsiteX62" fmla="*/ 925838 w 1693916"/>
                <a:gd name="connsiteY62" fmla="*/ 898383 h 1101342"/>
                <a:gd name="connsiteX63" fmla="*/ 946487 w 1693916"/>
                <a:gd name="connsiteY63" fmla="*/ 914308 h 1101342"/>
                <a:gd name="connsiteX64" fmla="*/ 938770 w 1693916"/>
                <a:gd name="connsiteY64" fmla="*/ 925097 h 1101342"/>
                <a:gd name="connsiteX65" fmla="*/ 1361842 w 1693916"/>
                <a:gd name="connsiteY65" fmla="*/ 914009 h 1101342"/>
                <a:gd name="connsiteX66" fmla="*/ 1352280 w 1693916"/>
                <a:gd name="connsiteY66" fmla="*/ 904813 h 1101342"/>
                <a:gd name="connsiteX67" fmla="*/ 1369359 w 1693916"/>
                <a:gd name="connsiteY67" fmla="*/ 885325 h 1101342"/>
                <a:gd name="connsiteX68" fmla="*/ 1379717 w 1693916"/>
                <a:gd name="connsiteY68" fmla="*/ 893619 h 1101342"/>
                <a:gd name="connsiteX69" fmla="*/ 1361842 w 1693916"/>
                <a:gd name="connsiteY69" fmla="*/ 914009 h 1101342"/>
                <a:gd name="connsiteX70" fmla="*/ 54827 w 1693916"/>
                <a:gd name="connsiteY70" fmla="*/ 894395 h 1101342"/>
                <a:gd name="connsiteX71" fmla="*/ 42114 w 1693916"/>
                <a:gd name="connsiteY71" fmla="*/ 890574 h 1101342"/>
                <a:gd name="connsiteX72" fmla="*/ 50110 w 1693916"/>
                <a:gd name="connsiteY72" fmla="*/ 865074 h 1101342"/>
                <a:gd name="connsiteX73" fmla="*/ 62717 w 1693916"/>
                <a:gd name="connsiteY73" fmla="*/ 869195 h 1101342"/>
                <a:gd name="connsiteX74" fmla="*/ 54827 w 1693916"/>
                <a:gd name="connsiteY74" fmla="*/ 894395 h 1101342"/>
                <a:gd name="connsiteX75" fmla="*/ 897214 w 1693916"/>
                <a:gd name="connsiteY75" fmla="*/ 890660 h 1101342"/>
                <a:gd name="connsiteX76" fmla="*/ 878350 w 1693916"/>
                <a:gd name="connsiteY76" fmla="*/ 871338 h 1101342"/>
                <a:gd name="connsiteX77" fmla="*/ 888163 w 1693916"/>
                <a:gd name="connsiteY77" fmla="*/ 862407 h 1101342"/>
                <a:gd name="connsiteX78" fmla="*/ 906377 w 1693916"/>
                <a:gd name="connsiteY78" fmla="*/ 881059 h 1101342"/>
                <a:gd name="connsiteX79" fmla="*/ 897214 w 1693916"/>
                <a:gd name="connsiteY79" fmla="*/ 890660 h 1101342"/>
                <a:gd name="connsiteX80" fmla="*/ 1395728 w 1693916"/>
                <a:gd name="connsiteY80" fmla="*/ 871782 h 1101342"/>
                <a:gd name="connsiteX81" fmla="*/ 1384713 w 1693916"/>
                <a:gd name="connsiteY81" fmla="*/ 864384 h 1101342"/>
                <a:gd name="connsiteX82" fmla="*/ 1398349 w 1693916"/>
                <a:gd name="connsiteY82" fmla="*/ 842236 h 1101342"/>
                <a:gd name="connsiteX83" fmla="*/ 1409908 w 1693916"/>
                <a:gd name="connsiteY83" fmla="*/ 848751 h 1101342"/>
                <a:gd name="connsiteX84" fmla="*/ 1395728 w 1693916"/>
                <a:gd name="connsiteY84" fmla="*/ 871782 h 1101342"/>
                <a:gd name="connsiteX85" fmla="*/ 860892 w 1693916"/>
                <a:gd name="connsiteY85" fmla="*/ 850729 h 1101342"/>
                <a:gd name="connsiteX86" fmla="*/ 844961 w 1693916"/>
                <a:gd name="connsiteY86" fmla="*/ 828945 h 1101342"/>
                <a:gd name="connsiteX87" fmla="*/ 855936 w 1693916"/>
                <a:gd name="connsiteY87" fmla="*/ 821494 h 1101342"/>
                <a:gd name="connsiteX88" fmla="*/ 871323 w 1693916"/>
                <a:gd name="connsiteY88" fmla="*/ 842528 h 1101342"/>
                <a:gd name="connsiteX89" fmla="*/ 860892 w 1693916"/>
                <a:gd name="connsiteY89" fmla="*/ 850729 h 1101342"/>
                <a:gd name="connsiteX90" fmla="*/ 71210 w 1693916"/>
                <a:gd name="connsiteY90" fmla="*/ 844186 h 1101342"/>
                <a:gd name="connsiteX91" fmla="*/ 58689 w 1693916"/>
                <a:gd name="connsiteY91" fmla="*/ 839774 h 1101342"/>
                <a:gd name="connsiteX92" fmla="*/ 67892 w 1693916"/>
                <a:gd name="connsiteY92" fmla="*/ 814679 h 1101342"/>
                <a:gd name="connsiteX93" fmla="*/ 80293 w 1693916"/>
                <a:gd name="connsiteY93" fmla="*/ 819404 h 1101342"/>
                <a:gd name="connsiteX94" fmla="*/ 71210 w 1693916"/>
                <a:gd name="connsiteY94" fmla="*/ 844186 h 1101342"/>
                <a:gd name="connsiteX95" fmla="*/ 1422269 w 1693916"/>
                <a:gd name="connsiteY95" fmla="*/ 824732 h 1101342"/>
                <a:gd name="connsiteX96" fmla="*/ 1410253 w 1693916"/>
                <a:gd name="connsiteY96" fmla="*/ 819085 h 1101342"/>
                <a:gd name="connsiteX97" fmla="*/ 1420478 w 1693916"/>
                <a:gd name="connsiteY97" fmla="*/ 795112 h 1101342"/>
                <a:gd name="connsiteX98" fmla="*/ 1432866 w 1693916"/>
                <a:gd name="connsiteY98" fmla="*/ 799883 h 1101342"/>
                <a:gd name="connsiteX99" fmla="*/ 1422269 w 1693916"/>
                <a:gd name="connsiteY99" fmla="*/ 824732 h 1101342"/>
                <a:gd name="connsiteX100" fmla="*/ 830596 w 1693916"/>
                <a:gd name="connsiteY100" fmla="*/ 806087 h 1101342"/>
                <a:gd name="connsiteX101" fmla="*/ 817889 w 1693916"/>
                <a:gd name="connsiteY101" fmla="*/ 782273 h 1101342"/>
                <a:gd name="connsiteX102" fmla="*/ 829813 w 1693916"/>
                <a:gd name="connsiteY102" fmla="*/ 776440 h 1101342"/>
                <a:gd name="connsiteX103" fmla="*/ 842081 w 1693916"/>
                <a:gd name="connsiteY103" fmla="*/ 799425 h 1101342"/>
                <a:gd name="connsiteX104" fmla="*/ 830596 w 1693916"/>
                <a:gd name="connsiteY104" fmla="*/ 806087 h 1101342"/>
                <a:gd name="connsiteX105" fmla="*/ 89994 w 1693916"/>
                <a:gd name="connsiteY105" fmla="*/ 794847 h 1101342"/>
                <a:gd name="connsiteX106" fmla="*/ 77706 w 1693916"/>
                <a:gd name="connsiteY106" fmla="*/ 789817 h 1101342"/>
                <a:gd name="connsiteX107" fmla="*/ 88156 w 1693916"/>
                <a:gd name="connsiteY107" fmla="*/ 765213 h 1101342"/>
                <a:gd name="connsiteX108" fmla="*/ 100299 w 1693916"/>
                <a:gd name="connsiteY108" fmla="*/ 770561 h 1101342"/>
                <a:gd name="connsiteX109" fmla="*/ 89994 w 1693916"/>
                <a:gd name="connsiteY109" fmla="*/ 794847 h 1101342"/>
                <a:gd name="connsiteX110" fmla="*/ 1441690 w 1693916"/>
                <a:gd name="connsiteY110" fmla="*/ 774377 h 1101342"/>
                <a:gd name="connsiteX111" fmla="*/ 1429004 w 1693916"/>
                <a:gd name="connsiteY111" fmla="*/ 770469 h 1101342"/>
                <a:gd name="connsiteX112" fmla="*/ 1435825 w 1693916"/>
                <a:gd name="connsiteY112" fmla="*/ 745288 h 1101342"/>
                <a:gd name="connsiteX113" fmla="*/ 1448744 w 1693916"/>
                <a:gd name="connsiteY113" fmla="*/ 748307 h 1101342"/>
                <a:gd name="connsiteX114" fmla="*/ 1441690 w 1693916"/>
                <a:gd name="connsiteY114" fmla="*/ 774377 h 1101342"/>
                <a:gd name="connsiteX115" fmla="*/ 806868 w 1693916"/>
                <a:gd name="connsiteY115" fmla="*/ 757623 h 1101342"/>
                <a:gd name="connsiteX116" fmla="*/ 803000 w 1693916"/>
                <a:gd name="connsiteY116" fmla="*/ 747736 h 1101342"/>
                <a:gd name="connsiteX117" fmla="*/ 797552 w 1693916"/>
                <a:gd name="connsiteY117" fmla="*/ 732329 h 1101342"/>
                <a:gd name="connsiteX118" fmla="*/ 810146 w 1693916"/>
                <a:gd name="connsiteY118" fmla="*/ 728136 h 1101342"/>
                <a:gd name="connsiteX119" fmla="*/ 815428 w 1693916"/>
                <a:gd name="connsiteY119" fmla="*/ 743065 h 1101342"/>
                <a:gd name="connsiteX120" fmla="*/ 819163 w 1693916"/>
                <a:gd name="connsiteY120" fmla="*/ 752633 h 1101342"/>
                <a:gd name="connsiteX121" fmla="*/ 806868 w 1693916"/>
                <a:gd name="connsiteY121" fmla="*/ 757623 h 1101342"/>
                <a:gd name="connsiteX122" fmla="*/ 111240 w 1693916"/>
                <a:gd name="connsiteY122" fmla="*/ 746548 h 1101342"/>
                <a:gd name="connsiteX123" fmla="*/ 99237 w 1693916"/>
                <a:gd name="connsiteY123" fmla="*/ 740882 h 1101342"/>
                <a:gd name="connsiteX124" fmla="*/ 110975 w 1693916"/>
                <a:gd name="connsiteY124" fmla="*/ 716862 h 1101342"/>
                <a:gd name="connsiteX125" fmla="*/ 122819 w 1693916"/>
                <a:gd name="connsiteY125" fmla="*/ 722847 h 1101342"/>
                <a:gd name="connsiteX126" fmla="*/ 111240 w 1693916"/>
                <a:gd name="connsiteY126" fmla="*/ 746548 h 1101342"/>
                <a:gd name="connsiteX127" fmla="*/ 1454019 w 1693916"/>
                <a:gd name="connsiteY127" fmla="*/ 721832 h 1101342"/>
                <a:gd name="connsiteX128" fmla="*/ 1440914 w 1693916"/>
                <a:gd name="connsiteY128" fmla="*/ 719696 h 1101342"/>
                <a:gd name="connsiteX129" fmla="*/ 1444212 w 1693916"/>
                <a:gd name="connsiteY129" fmla="*/ 693825 h 1101342"/>
                <a:gd name="connsiteX130" fmla="*/ 1457429 w 1693916"/>
                <a:gd name="connsiteY130" fmla="*/ 695039 h 1101342"/>
                <a:gd name="connsiteX131" fmla="*/ 1454019 w 1693916"/>
                <a:gd name="connsiteY131" fmla="*/ 721832 h 1101342"/>
                <a:gd name="connsiteX132" fmla="*/ 789855 w 1693916"/>
                <a:gd name="connsiteY132" fmla="*/ 706505 h 1101342"/>
                <a:gd name="connsiteX133" fmla="*/ 783797 w 1693916"/>
                <a:gd name="connsiteY133" fmla="*/ 680256 h 1101342"/>
                <a:gd name="connsiteX134" fmla="*/ 796809 w 1693916"/>
                <a:gd name="connsiteY134" fmla="*/ 677668 h 1101342"/>
                <a:gd name="connsiteX135" fmla="*/ 802688 w 1693916"/>
                <a:gd name="connsiteY135" fmla="*/ 703121 h 1101342"/>
                <a:gd name="connsiteX136" fmla="*/ 789855 w 1693916"/>
                <a:gd name="connsiteY136" fmla="*/ 706505 h 1101342"/>
                <a:gd name="connsiteX137" fmla="*/ 135028 w 1693916"/>
                <a:gd name="connsiteY137" fmla="*/ 699498 h 1101342"/>
                <a:gd name="connsiteX138" fmla="*/ 123363 w 1693916"/>
                <a:gd name="connsiteY138" fmla="*/ 693174 h 1101342"/>
                <a:gd name="connsiteX139" fmla="*/ 136428 w 1693916"/>
                <a:gd name="connsiteY139" fmla="*/ 669838 h 1101342"/>
                <a:gd name="connsiteX140" fmla="*/ 147907 w 1693916"/>
                <a:gd name="connsiteY140" fmla="*/ 676487 h 1101342"/>
                <a:gd name="connsiteX141" fmla="*/ 135028 w 1693916"/>
                <a:gd name="connsiteY141" fmla="*/ 699498 h 1101342"/>
                <a:gd name="connsiteX142" fmla="*/ 1458922 w 1693916"/>
                <a:gd name="connsiteY142" fmla="*/ 668040 h 1101342"/>
                <a:gd name="connsiteX143" fmla="*/ 1445652 w 1693916"/>
                <a:gd name="connsiteY143" fmla="*/ 667794 h 1101342"/>
                <a:gd name="connsiteX144" fmla="*/ 1445705 w 1693916"/>
                <a:gd name="connsiteY144" fmla="*/ 661590 h 1101342"/>
                <a:gd name="connsiteX145" fmla="*/ 1445121 w 1693916"/>
                <a:gd name="connsiteY145" fmla="*/ 641778 h 1101342"/>
                <a:gd name="connsiteX146" fmla="*/ 1458365 w 1693916"/>
                <a:gd name="connsiteY146" fmla="*/ 640981 h 1101342"/>
                <a:gd name="connsiteX147" fmla="*/ 1458975 w 1693916"/>
                <a:gd name="connsiteY147" fmla="*/ 661571 h 1101342"/>
                <a:gd name="connsiteX148" fmla="*/ 1458922 w 1693916"/>
                <a:gd name="connsiteY148" fmla="*/ 668040 h 1101342"/>
                <a:gd name="connsiteX149" fmla="*/ 161443 w 1693916"/>
                <a:gd name="connsiteY149" fmla="*/ 653880 h 1101342"/>
                <a:gd name="connsiteX150" fmla="*/ 150156 w 1693916"/>
                <a:gd name="connsiteY150" fmla="*/ 646893 h 1101342"/>
                <a:gd name="connsiteX151" fmla="*/ 164581 w 1693916"/>
                <a:gd name="connsiteY151" fmla="*/ 624360 h 1101342"/>
                <a:gd name="connsiteX152" fmla="*/ 175649 w 1693916"/>
                <a:gd name="connsiteY152" fmla="*/ 631685 h 1101342"/>
                <a:gd name="connsiteX153" fmla="*/ 161443 w 1693916"/>
                <a:gd name="connsiteY153" fmla="*/ 653880 h 1101342"/>
                <a:gd name="connsiteX154" fmla="*/ 779372 w 1693916"/>
                <a:gd name="connsiteY154" fmla="*/ 653668 h 1101342"/>
                <a:gd name="connsiteX155" fmla="*/ 776585 w 1693916"/>
                <a:gd name="connsiteY155" fmla="*/ 626881 h 1101342"/>
                <a:gd name="connsiteX156" fmla="*/ 789816 w 1693916"/>
                <a:gd name="connsiteY156" fmla="*/ 625906 h 1101342"/>
                <a:gd name="connsiteX157" fmla="*/ 792523 w 1693916"/>
                <a:gd name="connsiteY157" fmla="*/ 651896 h 1101342"/>
                <a:gd name="connsiteX158" fmla="*/ 779372 w 1693916"/>
                <a:gd name="connsiteY158" fmla="*/ 653668 h 1101342"/>
                <a:gd name="connsiteX159" fmla="*/ 1442513 w 1693916"/>
                <a:gd name="connsiteY159" fmla="*/ 615927 h 1101342"/>
                <a:gd name="connsiteX160" fmla="*/ 1437703 w 1693916"/>
                <a:gd name="connsiteY160" fmla="*/ 590447 h 1101342"/>
                <a:gd name="connsiteX161" fmla="*/ 1450608 w 1693916"/>
                <a:gd name="connsiteY161" fmla="*/ 587388 h 1101342"/>
                <a:gd name="connsiteX162" fmla="*/ 1455651 w 1693916"/>
                <a:gd name="connsiteY162" fmla="*/ 614049 h 1101342"/>
                <a:gd name="connsiteX163" fmla="*/ 1442513 w 1693916"/>
                <a:gd name="connsiteY163" fmla="*/ 615927 h 1101342"/>
                <a:gd name="connsiteX164" fmla="*/ 190532 w 1693916"/>
                <a:gd name="connsiteY164" fmla="*/ 609962 h 1101342"/>
                <a:gd name="connsiteX165" fmla="*/ 179696 w 1693916"/>
                <a:gd name="connsiteY165" fmla="*/ 602291 h 1101342"/>
                <a:gd name="connsiteX166" fmla="*/ 195515 w 1693916"/>
                <a:gd name="connsiteY166" fmla="*/ 580707 h 1101342"/>
                <a:gd name="connsiteX167" fmla="*/ 206091 w 1693916"/>
                <a:gd name="connsiteY167" fmla="*/ 588722 h 1101342"/>
                <a:gd name="connsiteX168" fmla="*/ 190532 w 1693916"/>
                <a:gd name="connsiteY168" fmla="*/ 609962 h 1101342"/>
                <a:gd name="connsiteX169" fmla="*/ 775404 w 1693916"/>
                <a:gd name="connsiteY169" fmla="*/ 599989 h 1101342"/>
                <a:gd name="connsiteX170" fmla="*/ 775351 w 1693916"/>
                <a:gd name="connsiteY170" fmla="*/ 593181 h 1101342"/>
                <a:gd name="connsiteX171" fmla="*/ 775775 w 1693916"/>
                <a:gd name="connsiteY171" fmla="*/ 573083 h 1101342"/>
                <a:gd name="connsiteX172" fmla="*/ 789032 w 1693916"/>
                <a:gd name="connsiteY172" fmla="*/ 573647 h 1101342"/>
                <a:gd name="connsiteX173" fmla="*/ 788615 w 1693916"/>
                <a:gd name="connsiteY173" fmla="*/ 593181 h 1101342"/>
                <a:gd name="connsiteX174" fmla="*/ 788668 w 1693916"/>
                <a:gd name="connsiteY174" fmla="*/ 599796 h 1101342"/>
                <a:gd name="connsiteX175" fmla="*/ 775404 w 1693916"/>
                <a:gd name="connsiteY175" fmla="*/ 599989 h 1101342"/>
                <a:gd name="connsiteX176" fmla="*/ 222321 w 1693916"/>
                <a:gd name="connsiteY176" fmla="*/ 568007 h 1101342"/>
                <a:gd name="connsiteX177" fmla="*/ 212017 w 1693916"/>
                <a:gd name="connsiteY177" fmla="*/ 559640 h 1101342"/>
                <a:gd name="connsiteX178" fmla="*/ 229222 w 1693916"/>
                <a:gd name="connsiteY178" fmla="*/ 539143 h 1101342"/>
                <a:gd name="connsiteX179" fmla="*/ 239241 w 1693916"/>
                <a:gd name="connsiteY179" fmla="*/ 547849 h 1101342"/>
                <a:gd name="connsiteX180" fmla="*/ 222321 w 1693916"/>
                <a:gd name="connsiteY180" fmla="*/ 568007 h 1101342"/>
                <a:gd name="connsiteX181" fmla="*/ 1430517 w 1693916"/>
                <a:gd name="connsiteY181" fmla="*/ 565578 h 1101342"/>
                <a:gd name="connsiteX182" fmla="*/ 1426768 w 1693916"/>
                <a:gd name="connsiteY182" fmla="*/ 555413 h 1101342"/>
                <a:gd name="connsiteX183" fmla="*/ 1420829 w 1693916"/>
                <a:gd name="connsiteY183" fmla="*/ 541651 h 1101342"/>
                <a:gd name="connsiteX184" fmla="*/ 1432859 w 1693916"/>
                <a:gd name="connsiteY184" fmla="*/ 536032 h 1101342"/>
                <a:gd name="connsiteX185" fmla="*/ 1439103 w 1693916"/>
                <a:gd name="connsiteY185" fmla="*/ 550536 h 1101342"/>
                <a:gd name="connsiteX186" fmla="*/ 1443064 w 1693916"/>
                <a:gd name="connsiteY186" fmla="*/ 561259 h 1101342"/>
                <a:gd name="connsiteX187" fmla="*/ 1430517 w 1693916"/>
                <a:gd name="connsiteY187" fmla="*/ 565578 h 1101342"/>
                <a:gd name="connsiteX188" fmla="*/ 790877 w 1693916"/>
                <a:gd name="connsiteY188" fmla="*/ 547544 h 1101342"/>
                <a:gd name="connsiteX189" fmla="*/ 777673 w 1693916"/>
                <a:gd name="connsiteY189" fmla="*/ 546263 h 1101342"/>
                <a:gd name="connsiteX190" fmla="*/ 780997 w 1693916"/>
                <a:gd name="connsiteY190" fmla="*/ 519589 h 1101342"/>
                <a:gd name="connsiteX191" fmla="*/ 794115 w 1693916"/>
                <a:gd name="connsiteY191" fmla="*/ 521580 h 1101342"/>
                <a:gd name="connsiteX192" fmla="*/ 790877 w 1693916"/>
                <a:gd name="connsiteY192" fmla="*/ 547544 h 1101342"/>
                <a:gd name="connsiteX193" fmla="*/ 256825 w 1693916"/>
                <a:gd name="connsiteY193" fmla="*/ 528288 h 1101342"/>
                <a:gd name="connsiteX194" fmla="*/ 247117 w 1693916"/>
                <a:gd name="connsiteY194" fmla="*/ 519244 h 1101342"/>
                <a:gd name="connsiteX195" fmla="*/ 265703 w 1693916"/>
                <a:gd name="connsiteY195" fmla="*/ 499982 h 1101342"/>
                <a:gd name="connsiteX196" fmla="*/ 275085 w 1693916"/>
                <a:gd name="connsiteY196" fmla="*/ 509358 h 1101342"/>
                <a:gd name="connsiteX197" fmla="*/ 256825 w 1693916"/>
                <a:gd name="connsiteY197" fmla="*/ 528288 h 1101342"/>
                <a:gd name="connsiteX198" fmla="*/ 1408713 w 1693916"/>
                <a:gd name="connsiteY198" fmla="*/ 518833 h 1101342"/>
                <a:gd name="connsiteX199" fmla="*/ 1394441 w 1693916"/>
                <a:gd name="connsiteY199" fmla="*/ 497215 h 1101342"/>
                <a:gd name="connsiteX200" fmla="*/ 1405183 w 1693916"/>
                <a:gd name="connsiteY200" fmla="*/ 489419 h 1101342"/>
                <a:gd name="connsiteX201" fmla="*/ 1420119 w 1693916"/>
                <a:gd name="connsiteY201" fmla="*/ 512045 h 1101342"/>
                <a:gd name="connsiteX202" fmla="*/ 1408713 w 1693916"/>
                <a:gd name="connsiteY202" fmla="*/ 518833 h 1101342"/>
                <a:gd name="connsiteX203" fmla="*/ 798687 w 1693916"/>
                <a:gd name="connsiteY203" fmla="*/ 495782 h 1101342"/>
                <a:gd name="connsiteX204" fmla="*/ 785688 w 1693916"/>
                <a:gd name="connsiteY204" fmla="*/ 493134 h 1101342"/>
                <a:gd name="connsiteX205" fmla="*/ 791687 w 1693916"/>
                <a:gd name="connsiteY205" fmla="*/ 466965 h 1101342"/>
                <a:gd name="connsiteX206" fmla="*/ 804546 w 1693916"/>
                <a:gd name="connsiteY206" fmla="*/ 470243 h 1101342"/>
                <a:gd name="connsiteX207" fmla="*/ 798687 w 1693916"/>
                <a:gd name="connsiteY207" fmla="*/ 495782 h 1101342"/>
                <a:gd name="connsiteX208" fmla="*/ 294009 w 1693916"/>
                <a:gd name="connsiteY208" fmla="*/ 491097 h 1101342"/>
                <a:gd name="connsiteX209" fmla="*/ 284965 w 1693916"/>
                <a:gd name="connsiteY209" fmla="*/ 481383 h 1101342"/>
                <a:gd name="connsiteX210" fmla="*/ 304884 w 1693916"/>
                <a:gd name="connsiteY210" fmla="*/ 463495 h 1101342"/>
                <a:gd name="connsiteX211" fmla="*/ 313569 w 1693916"/>
                <a:gd name="connsiteY211" fmla="*/ 473527 h 1101342"/>
                <a:gd name="connsiteX212" fmla="*/ 294009 w 1693916"/>
                <a:gd name="connsiteY212" fmla="*/ 491097 h 1101342"/>
                <a:gd name="connsiteX213" fmla="*/ 1378304 w 1693916"/>
                <a:gd name="connsiteY213" fmla="*/ 476871 h 1101342"/>
                <a:gd name="connsiteX214" fmla="*/ 1360561 w 1693916"/>
                <a:gd name="connsiteY214" fmla="*/ 457828 h 1101342"/>
                <a:gd name="connsiteX215" fmla="*/ 1369930 w 1693916"/>
                <a:gd name="connsiteY215" fmla="*/ 448433 h 1101342"/>
                <a:gd name="connsiteX216" fmla="*/ 1388350 w 1693916"/>
                <a:gd name="connsiteY216" fmla="*/ 468206 h 1101342"/>
                <a:gd name="connsiteX217" fmla="*/ 1378304 w 1693916"/>
                <a:gd name="connsiteY217" fmla="*/ 476871 h 1101342"/>
                <a:gd name="connsiteX218" fmla="*/ 333741 w 1693916"/>
                <a:gd name="connsiteY218" fmla="*/ 456680 h 1101342"/>
                <a:gd name="connsiteX219" fmla="*/ 325433 w 1693916"/>
                <a:gd name="connsiteY219" fmla="*/ 446336 h 1101342"/>
                <a:gd name="connsiteX220" fmla="*/ 346600 w 1693916"/>
                <a:gd name="connsiteY220" fmla="*/ 429947 h 1101342"/>
                <a:gd name="connsiteX221" fmla="*/ 354529 w 1693916"/>
                <a:gd name="connsiteY221" fmla="*/ 440590 h 1101342"/>
                <a:gd name="connsiteX222" fmla="*/ 333741 w 1693916"/>
                <a:gd name="connsiteY222" fmla="*/ 456680 h 1101342"/>
                <a:gd name="connsiteX223" fmla="*/ 811606 w 1693916"/>
                <a:gd name="connsiteY223" fmla="*/ 444989 h 1101342"/>
                <a:gd name="connsiteX224" fmla="*/ 798919 w 1693916"/>
                <a:gd name="connsiteY224" fmla="*/ 441114 h 1101342"/>
                <a:gd name="connsiteX225" fmla="*/ 807326 w 1693916"/>
                <a:gd name="connsiteY225" fmla="*/ 415641 h 1101342"/>
                <a:gd name="connsiteX226" fmla="*/ 819833 w 1693916"/>
                <a:gd name="connsiteY226" fmla="*/ 420080 h 1101342"/>
                <a:gd name="connsiteX227" fmla="*/ 811606 w 1693916"/>
                <a:gd name="connsiteY227" fmla="*/ 444989 h 1101342"/>
                <a:gd name="connsiteX228" fmla="*/ 1341458 w 1693916"/>
                <a:gd name="connsiteY228" fmla="*/ 440046 h 1101342"/>
                <a:gd name="connsiteX229" fmla="*/ 1321234 w 1693916"/>
                <a:gd name="connsiteY229" fmla="*/ 423504 h 1101342"/>
                <a:gd name="connsiteX230" fmla="*/ 1329322 w 1693916"/>
                <a:gd name="connsiteY230" fmla="*/ 412980 h 1101342"/>
                <a:gd name="connsiteX231" fmla="*/ 1350184 w 1693916"/>
                <a:gd name="connsiteY231" fmla="*/ 430040 h 1101342"/>
                <a:gd name="connsiteX232" fmla="*/ 1341458 w 1693916"/>
                <a:gd name="connsiteY232" fmla="*/ 440046 h 1101342"/>
                <a:gd name="connsiteX233" fmla="*/ 375901 w 1693916"/>
                <a:gd name="connsiteY233" fmla="*/ 425295 h 1101342"/>
                <a:gd name="connsiteX234" fmla="*/ 368370 w 1693916"/>
                <a:gd name="connsiteY234" fmla="*/ 414367 h 1101342"/>
                <a:gd name="connsiteX235" fmla="*/ 390698 w 1693916"/>
                <a:gd name="connsiteY235" fmla="*/ 399597 h 1101342"/>
                <a:gd name="connsiteX236" fmla="*/ 397811 w 1693916"/>
                <a:gd name="connsiteY236" fmla="*/ 410797 h 1101342"/>
                <a:gd name="connsiteX237" fmla="*/ 375901 w 1693916"/>
                <a:gd name="connsiteY237" fmla="*/ 425295 h 1101342"/>
                <a:gd name="connsiteX238" fmla="*/ 1300054 w 1693916"/>
                <a:gd name="connsiteY238" fmla="*/ 408157 h 1101342"/>
                <a:gd name="connsiteX239" fmla="*/ 1278052 w 1693916"/>
                <a:gd name="connsiteY239" fmla="*/ 393924 h 1101342"/>
                <a:gd name="connsiteX240" fmla="*/ 1284972 w 1693916"/>
                <a:gd name="connsiteY240" fmla="*/ 382604 h 1101342"/>
                <a:gd name="connsiteX241" fmla="*/ 1307545 w 1693916"/>
                <a:gd name="connsiteY241" fmla="*/ 397195 h 1101342"/>
                <a:gd name="connsiteX242" fmla="*/ 1300054 w 1693916"/>
                <a:gd name="connsiteY242" fmla="*/ 408157 h 1101342"/>
                <a:gd name="connsiteX243" fmla="*/ 420251 w 1693916"/>
                <a:gd name="connsiteY243" fmla="*/ 397129 h 1101342"/>
                <a:gd name="connsiteX244" fmla="*/ 413563 w 1693916"/>
                <a:gd name="connsiteY244" fmla="*/ 385663 h 1101342"/>
                <a:gd name="connsiteX245" fmla="*/ 421094 w 1693916"/>
                <a:gd name="connsiteY245" fmla="*/ 381324 h 1101342"/>
                <a:gd name="connsiteX246" fmla="*/ 436932 w 1693916"/>
                <a:gd name="connsiteY246" fmla="*/ 372585 h 1101342"/>
                <a:gd name="connsiteX247" fmla="*/ 443203 w 1693916"/>
                <a:gd name="connsiteY247" fmla="*/ 384283 h 1101342"/>
                <a:gd name="connsiteX248" fmla="*/ 427643 w 1693916"/>
                <a:gd name="connsiteY248" fmla="*/ 392862 h 1101342"/>
                <a:gd name="connsiteX249" fmla="*/ 420251 w 1693916"/>
                <a:gd name="connsiteY249" fmla="*/ 397129 h 1101342"/>
                <a:gd name="connsiteX250" fmla="*/ 829129 w 1693916"/>
                <a:gd name="connsiteY250" fmla="*/ 395543 h 1101342"/>
                <a:gd name="connsiteX251" fmla="*/ 816828 w 1693916"/>
                <a:gd name="connsiteY251" fmla="*/ 390567 h 1101342"/>
                <a:gd name="connsiteX252" fmla="*/ 827398 w 1693916"/>
                <a:gd name="connsiteY252" fmla="*/ 365917 h 1101342"/>
                <a:gd name="connsiteX253" fmla="*/ 839487 w 1693916"/>
                <a:gd name="connsiteY253" fmla="*/ 371397 h 1101342"/>
                <a:gd name="connsiteX254" fmla="*/ 829129 w 1693916"/>
                <a:gd name="connsiteY254" fmla="*/ 395543 h 1101342"/>
                <a:gd name="connsiteX255" fmla="*/ 1255352 w 1693916"/>
                <a:gd name="connsiteY255" fmla="*/ 380773 h 1101342"/>
                <a:gd name="connsiteX256" fmla="*/ 1232069 w 1693916"/>
                <a:gd name="connsiteY256" fmla="*/ 368644 h 1101342"/>
                <a:gd name="connsiteX257" fmla="*/ 1237941 w 1693916"/>
                <a:gd name="connsiteY257" fmla="*/ 356747 h 1101342"/>
                <a:gd name="connsiteX258" fmla="*/ 1261742 w 1693916"/>
                <a:gd name="connsiteY258" fmla="*/ 369141 h 1101342"/>
                <a:gd name="connsiteX259" fmla="*/ 1255352 w 1693916"/>
                <a:gd name="connsiteY259" fmla="*/ 380773 h 1101342"/>
                <a:gd name="connsiteX260" fmla="*/ 466592 w 1693916"/>
                <a:gd name="connsiteY260" fmla="*/ 372273 h 1101342"/>
                <a:gd name="connsiteX261" fmla="*/ 460746 w 1693916"/>
                <a:gd name="connsiteY261" fmla="*/ 360356 h 1101342"/>
                <a:gd name="connsiteX262" fmla="*/ 484978 w 1693916"/>
                <a:gd name="connsiteY262" fmla="*/ 348983 h 1101342"/>
                <a:gd name="connsiteX263" fmla="*/ 490406 w 1693916"/>
                <a:gd name="connsiteY263" fmla="*/ 361093 h 1101342"/>
                <a:gd name="connsiteX264" fmla="*/ 466592 w 1693916"/>
                <a:gd name="connsiteY264" fmla="*/ 372273 h 1101342"/>
                <a:gd name="connsiteX265" fmla="*/ 1208282 w 1693916"/>
                <a:gd name="connsiteY265" fmla="*/ 357490 h 1101342"/>
                <a:gd name="connsiteX266" fmla="*/ 1184056 w 1693916"/>
                <a:gd name="connsiteY266" fmla="*/ 347265 h 1101342"/>
                <a:gd name="connsiteX267" fmla="*/ 1188980 w 1693916"/>
                <a:gd name="connsiteY267" fmla="*/ 334943 h 1101342"/>
                <a:gd name="connsiteX268" fmla="*/ 1213676 w 1693916"/>
                <a:gd name="connsiteY268" fmla="*/ 345367 h 1101342"/>
                <a:gd name="connsiteX269" fmla="*/ 1208282 w 1693916"/>
                <a:gd name="connsiteY269" fmla="*/ 357490 h 1101342"/>
                <a:gd name="connsiteX270" fmla="*/ 514611 w 1693916"/>
                <a:gd name="connsiteY270" fmla="*/ 350742 h 1101342"/>
                <a:gd name="connsiteX271" fmla="*/ 509595 w 1693916"/>
                <a:gd name="connsiteY271" fmla="*/ 338453 h 1101342"/>
                <a:gd name="connsiteX272" fmla="*/ 534544 w 1693916"/>
                <a:gd name="connsiteY272" fmla="*/ 328759 h 1101342"/>
                <a:gd name="connsiteX273" fmla="*/ 539142 w 1693916"/>
                <a:gd name="connsiteY273" fmla="*/ 341207 h 1101342"/>
                <a:gd name="connsiteX274" fmla="*/ 514611 w 1693916"/>
                <a:gd name="connsiteY274" fmla="*/ 350742 h 1101342"/>
                <a:gd name="connsiteX275" fmla="*/ 850833 w 1693916"/>
                <a:gd name="connsiteY275" fmla="*/ 347696 h 1101342"/>
                <a:gd name="connsiteX276" fmla="*/ 838976 w 1693916"/>
                <a:gd name="connsiteY276" fmla="*/ 341738 h 1101342"/>
                <a:gd name="connsiteX277" fmla="*/ 851523 w 1693916"/>
                <a:gd name="connsiteY277" fmla="*/ 318030 h 1101342"/>
                <a:gd name="connsiteX278" fmla="*/ 863122 w 1693916"/>
                <a:gd name="connsiteY278" fmla="*/ 324473 h 1101342"/>
                <a:gd name="connsiteX279" fmla="*/ 850833 w 1693916"/>
                <a:gd name="connsiteY279" fmla="*/ 347696 h 1101342"/>
                <a:gd name="connsiteX280" fmla="*/ 1159459 w 1693916"/>
                <a:gd name="connsiteY280" fmla="*/ 337936 h 1101342"/>
                <a:gd name="connsiteX281" fmla="*/ 1134537 w 1693916"/>
                <a:gd name="connsiteY281" fmla="*/ 329469 h 1101342"/>
                <a:gd name="connsiteX282" fmla="*/ 1138592 w 1693916"/>
                <a:gd name="connsiteY282" fmla="*/ 316836 h 1101342"/>
                <a:gd name="connsiteX283" fmla="*/ 1163938 w 1693916"/>
                <a:gd name="connsiteY283" fmla="*/ 325455 h 1101342"/>
                <a:gd name="connsiteX284" fmla="*/ 1159459 w 1693916"/>
                <a:gd name="connsiteY284" fmla="*/ 337936 h 1101342"/>
                <a:gd name="connsiteX285" fmla="*/ 563964 w 1693916"/>
                <a:gd name="connsiteY285" fmla="*/ 332495 h 1101342"/>
                <a:gd name="connsiteX286" fmla="*/ 559777 w 1693916"/>
                <a:gd name="connsiteY286" fmla="*/ 319908 h 1101342"/>
                <a:gd name="connsiteX287" fmla="*/ 585283 w 1693916"/>
                <a:gd name="connsiteY287" fmla="*/ 311859 h 1101342"/>
                <a:gd name="connsiteX288" fmla="*/ 589079 w 1693916"/>
                <a:gd name="connsiteY288" fmla="*/ 324572 h 1101342"/>
                <a:gd name="connsiteX289" fmla="*/ 563964 w 1693916"/>
                <a:gd name="connsiteY289" fmla="*/ 332495 h 1101342"/>
                <a:gd name="connsiteX290" fmla="*/ 1109337 w 1693916"/>
                <a:gd name="connsiteY290" fmla="*/ 321825 h 1101342"/>
                <a:gd name="connsiteX291" fmla="*/ 1083904 w 1693916"/>
                <a:gd name="connsiteY291" fmla="*/ 314984 h 1101342"/>
                <a:gd name="connsiteX292" fmla="*/ 1087155 w 1693916"/>
                <a:gd name="connsiteY292" fmla="*/ 302118 h 1101342"/>
                <a:gd name="connsiteX293" fmla="*/ 1112993 w 1693916"/>
                <a:gd name="connsiteY293" fmla="*/ 309065 h 1101342"/>
                <a:gd name="connsiteX294" fmla="*/ 1109337 w 1693916"/>
                <a:gd name="connsiteY294" fmla="*/ 321825 h 1101342"/>
                <a:gd name="connsiteX295" fmla="*/ 614439 w 1693916"/>
                <a:gd name="connsiteY295" fmla="*/ 317426 h 1101342"/>
                <a:gd name="connsiteX296" fmla="*/ 611028 w 1693916"/>
                <a:gd name="connsiteY296" fmla="*/ 304600 h 1101342"/>
                <a:gd name="connsiteX297" fmla="*/ 636979 w 1693916"/>
                <a:gd name="connsiteY297" fmla="*/ 298137 h 1101342"/>
                <a:gd name="connsiteX298" fmla="*/ 639985 w 1693916"/>
                <a:gd name="connsiteY298" fmla="*/ 311063 h 1101342"/>
                <a:gd name="connsiteX299" fmla="*/ 614439 w 1693916"/>
                <a:gd name="connsiteY299" fmla="*/ 317426 h 1101342"/>
                <a:gd name="connsiteX300" fmla="*/ 1058272 w 1693916"/>
                <a:gd name="connsiteY300" fmla="*/ 308926 h 1101342"/>
                <a:gd name="connsiteX301" fmla="*/ 1032454 w 1693916"/>
                <a:gd name="connsiteY301" fmla="*/ 303631 h 1101342"/>
                <a:gd name="connsiteX302" fmla="*/ 1034929 w 1693916"/>
                <a:gd name="connsiteY302" fmla="*/ 290593 h 1101342"/>
                <a:gd name="connsiteX303" fmla="*/ 1061132 w 1693916"/>
                <a:gd name="connsiteY303" fmla="*/ 295967 h 1101342"/>
                <a:gd name="connsiteX304" fmla="*/ 1058272 w 1693916"/>
                <a:gd name="connsiteY304" fmla="*/ 308926 h 1101342"/>
                <a:gd name="connsiteX305" fmla="*/ 665736 w 1693916"/>
                <a:gd name="connsiteY305" fmla="*/ 305469 h 1101342"/>
                <a:gd name="connsiteX306" fmla="*/ 663108 w 1693916"/>
                <a:gd name="connsiteY306" fmla="*/ 292464 h 1101342"/>
                <a:gd name="connsiteX307" fmla="*/ 689397 w 1693916"/>
                <a:gd name="connsiteY307" fmla="*/ 287554 h 1101342"/>
                <a:gd name="connsiteX308" fmla="*/ 691640 w 1693916"/>
                <a:gd name="connsiteY308" fmla="*/ 300632 h 1101342"/>
                <a:gd name="connsiteX309" fmla="*/ 665736 w 1693916"/>
                <a:gd name="connsiteY309" fmla="*/ 305469 h 1101342"/>
                <a:gd name="connsiteX310" fmla="*/ 876319 w 1693916"/>
                <a:gd name="connsiteY310" fmla="*/ 301747 h 1101342"/>
                <a:gd name="connsiteX311" fmla="*/ 864980 w 1693916"/>
                <a:gd name="connsiteY311" fmla="*/ 294853 h 1101342"/>
                <a:gd name="connsiteX312" fmla="*/ 878177 w 1693916"/>
                <a:gd name="connsiteY312" fmla="*/ 274018 h 1101342"/>
                <a:gd name="connsiteX313" fmla="*/ 902310 w 1693916"/>
                <a:gd name="connsiteY313" fmla="*/ 274914 h 1101342"/>
                <a:gd name="connsiteX314" fmla="*/ 901653 w 1693916"/>
                <a:gd name="connsiteY314" fmla="*/ 288171 h 1101342"/>
                <a:gd name="connsiteX315" fmla="*/ 885237 w 1693916"/>
                <a:gd name="connsiteY315" fmla="*/ 287494 h 1101342"/>
                <a:gd name="connsiteX316" fmla="*/ 876319 w 1693916"/>
                <a:gd name="connsiteY316" fmla="*/ 301747 h 1101342"/>
                <a:gd name="connsiteX317" fmla="*/ 1006497 w 1693916"/>
                <a:gd name="connsiteY317" fmla="*/ 299079 h 1101342"/>
                <a:gd name="connsiteX318" fmla="*/ 980407 w 1693916"/>
                <a:gd name="connsiteY318" fmla="*/ 295264 h 1101342"/>
                <a:gd name="connsiteX319" fmla="*/ 982145 w 1693916"/>
                <a:gd name="connsiteY319" fmla="*/ 282113 h 1101342"/>
                <a:gd name="connsiteX320" fmla="*/ 1008593 w 1693916"/>
                <a:gd name="connsiteY320" fmla="*/ 285981 h 1101342"/>
                <a:gd name="connsiteX321" fmla="*/ 1006497 w 1693916"/>
                <a:gd name="connsiteY321" fmla="*/ 299079 h 1101342"/>
                <a:gd name="connsiteX322" fmla="*/ 717664 w 1693916"/>
                <a:gd name="connsiteY322" fmla="*/ 296538 h 1101342"/>
                <a:gd name="connsiteX323" fmla="*/ 715786 w 1693916"/>
                <a:gd name="connsiteY323" fmla="*/ 283400 h 1101342"/>
                <a:gd name="connsiteX324" fmla="*/ 742300 w 1693916"/>
                <a:gd name="connsiteY324" fmla="*/ 279997 h 1101342"/>
                <a:gd name="connsiteX325" fmla="*/ 743807 w 1693916"/>
                <a:gd name="connsiteY325" fmla="*/ 293181 h 1101342"/>
                <a:gd name="connsiteX326" fmla="*/ 717664 w 1693916"/>
                <a:gd name="connsiteY326" fmla="*/ 296538 h 1101342"/>
                <a:gd name="connsiteX327" fmla="*/ 954224 w 1693916"/>
                <a:gd name="connsiteY327" fmla="*/ 292186 h 1101342"/>
                <a:gd name="connsiteX328" fmla="*/ 927968 w 1693916"/>
                <a:gd name="connsiteY328" fmla="*/ 289823 h 1101342"/>
                <a:gd name="connsiteX329" fmla="*/ 928977 w 1693916"/>
                <a:gd name="connsiteY329" fmla="*/ 276593 h 1101342"/>
                <a:gd name="connsiteX330" fmla="*/ 955598 w 1693916"/>
                <a:gd name="connsiteY330" fmla="*/ 278988 h 1101342"/>
                <a:gd name="connsiteX331" fmla="*/ 954224 w 1693916"/>
                <a:gd name="connsiteY331" fmla="*/ 292186 h 1101342"/>
                <a:gd name="connsiteX332" fmla="*/ 770029 w 1693916"/>
                <a:gd name="connsiteY332" fmla="*/ 290553 h 1101342"/>
                <a:gd name="connsiteX333" fmla="*/ 768888 w 1693916"/>
                <a:gd name="connsiteY333" fmla="*/ 277336 h 1101342"/>
                <a:gd name="connsiteX334" fmla="*/ 795542 w 1693916"/>
                <a:gd name="connsiteY334" fmla="*/ 275398 h 1101342"/>
                <a:gd name="connsiteX335" fmla="*/ 796318 w 1693916"/>
                <a:gd name="connsiteY335" fmla="*/ 288642 h 1101342"/>
                <a:gd name="connsiteX336" fmla="*/ 770029 w 1693916"/>
                <a:gd name="connsiteY336" fmla="*/ 290553 h 1101342"/>
                <a:gd name="connsiteX337" fmla="*/ 822660 w 1693916"/>
                <a:gd name="connsiteY337" fmla="*/ 287461 h 1101342"/>
                <a:gd name="connsiteX338" fmla="*/ 822235 w 1693916"/>
                <a:gd name="connsiteY338" fmla="*/ 274197 h 1101342"/>
                <a:gd name="connsiteX339" fmla="*/ 848949 w 1693916"/>
                <a:gd name="connsiteY339" fmla="*/ 273713 h 1101342"/>
                <a:gd name="connsiteX340" fmla="*/ 849015 w 1693916"/>
                <a:gd name="connsiteY340" fmla="*/ 286983 h 1101342"/>
                <a:gd name="connsiteX341" fmla="*/ 822660 w 1693916"/>
                <a:gd name="connsiteY341" fmla="*/ 287461 h 1101342"/>
                <a:gd name="connsiteX342" fmla="*/ 905408 w 1693916"/>
                <a:gd name="connsiteY342" fmla="*/ 257967 h 1101342"/>
                <a:gd name="connsiteX343" fmla="*/ 894653 w 1693916"/>
                <a:gd name="connsiteY343" fmla="*/ 250191 h 1101342"/>
                <a:gd name="connsiteX344" fmla="*/ 910829 w 1693916"/>
                <a:gd name="connsiteY344" fmla="*/ 228786 h 1101342"/>
                <a:gd name="connsiteX345" fmla="*/ 921247 w 1693916"/>
                <a:gd name="connsiteY345" fmla="*/ 237007 h 1101342"/>
                <a:gd name="connsiteX346" fmla="*/ 905408 w 1693916"/>
                <a:gd name="connsiteY346" fmla="*/ 257967 h 1101342"/>
                <a:gd name="connsiteX347" fmla="*/ 937941 w 1693916"/>
                <a:gd name="connsiteY347" fmla="*/ 216756 h 1101342"/>
                <a:gd name="connsiteX348" fmla="*/ 927895 w 1693916"/>
                <a:gd name="connsiteY348" fmla="*/ 208090 h 1101342"/>
                <a:gd name="connsiteX349" fmla="*/ 945923 w 1693916"/>
                <a:gd name="connsiteY349" fmla="*/ 188171 h 1101342"/>
                <a:gd name="connsiteX350" fmla="*/ 955538 w 1693916"/>
                <a:gd name="connsiteY350" fmla="*/ 197308 h 1101342"/>
                <a:gd name="connsiteX351" fmla="*/ 937941 w 1693916"/>
                <a:gd name="connsiteY351" fmla="*/ 216756 h 1101342"/>
                <a:gd name="connsiteX352" fmla="*/ 974077 w 1693916"/>
                <a:gd name="connsiteY352" fmla="*/ 178762 h 1101342"/>
                <a:gd name="connsiteX353" fmla="*/ 964927 w 1693916"/>
                <a:gd name="connsiteY353" fmla="*/ 169154 h 1101342"/>
                <a:gd name="connsiteX354" fmla="*/ 984786 w 1693916"/>
                <a:gd name="connsiteY354" fmla="*/ 151100 h 1101342"/>
                <a:gd name="connsiteX355" fmla="*/ 993485 w 1693916"/>
                <a:gd name="connsiteY355" fmla="*/ 161132 h 1101342"/>
                <a:gd name="connsiteX356" fmla="*/ 974077 w 1693916"/>
                <a:gd name="connsiteY356" fmla="*/ 178762 h 1101342"/>
                <a:gd name="connsiteX357" fmla="*/ 1013696 w 1693916"/>
                <a:gd name="connsiteY357" fmla="*/ 144431 h 1101342"/>
                <a:gd name="connsiteX358" fmla="*/ 1005481 w 1693916"/>
                <a:gd name="connsiteY358" fmla="*/ 134007 h 1101342"/>
                <a:gd name="connsiteX359" fmla="*/ 1026947 w 1693916"/>
                <a:gd name="connsiteY359" fmla="*/ 117897 h 1101342"/>
                <a:gd name="connsiteX360" fmla="*/ 1034670 w 1693916"/>
                <a:gd name="connsiteY360" fmla="*/ 128693 h 1101342"/>
                <a:gd name="connsiteX361" fmla="*/ 1013696 w 1693916"/>
                <a:gd name="connsiteY361" fmla="*/ 144431 h 1101342"/>
                <a:gd name="connsiteX362" fmla="*/ 1056361 w 1693916"/>
                <a:gd name="connsiteY362" fmla="*/ 113942 h 1101342"/>
                <a:gd name="connsiteX363" fmla="*/ 1049142 w 1693916"/>
                <a:gd name="connsiteY363" fmla="*/ 102802 h 1101342"/>
                <a:gd name="connsiteX364" fmla="*/ 1072000 w 1693916"/>
                <a:gd name="connsiteY364" fmla="*/ 88728 h 1101342"/>
                <a:gd name="connsiteX365" fmla="*/ 1078702 w 1693916"/>
                <a:gd name="connsiteY365" fmla="*/ 100187 h 1101342"/>
                <a:gd name="connsiteX366" fmla="*/ 1056361 w 1693916"/>
                <a:gd name="connsiteY366" fmla="*/ 113942 h 1101342"/>
                <a:gd name="connsiteX367" fmla="*/ 1101646 w 1693916"/>
                <a:gd name="connsiteY367" fmla="*/ 87441 h 1101342"/>
                <a:gd name="connsiteX368" fmla="*/ 1095462 w 1693916"/>
                <a:gd name="connsiteY368" fmla="*/ 75697 h 1101342"/>
                <a:gd name="connsiteX369" fmla="*/ 1119469 w 1693916"/>
                <a:gd name="connsiteY369" fmla="*/ 63720 h 1101342"/>
                <a:gd name="connsiteX370" fmla="*/ 1125135 w 1693916"/>
                <a:gd name="connsiteY370" fmla="*/ 75723 h 1101342"/>
                <a:gd name="connsiteX371" fmla="*/ 1101646 w 1693916"/>
                <a:gd name="connsiteY371" fmla="*/ 87441 h 1101342"/>
                <a:gd name="connsiteX372" fmla="*/ 1149135 w 1693916"/>
                <a:gd name="connsiteY372" fmla="*/ 65034 h 1101342"/>
                <a:gd name="connsiteX373" fmla="*/ 1143993 w 1693916"/>
                <a:gd name="connsiteY373" fmla="*/ 52798 h 1101342"/>
                <a:gd name="connsiteX374" fmla="*/ 1168935 w 1693916"/>
                <a:gd name="connsiteY374" fmla="*/ 42925 h 1101342"/>
                <a:gd name="connsiteX375" fmla="*/ 1173559 w 1693916"/>
                <a:gd name="connsiteY375" fmla="*/ 55366 h 1101342"/>
                <a:gd name="connsiteX376" fmla="*/ 1149135 w 1693916"/>
                <a:gd name="connsiteY376" fmla="*/ 65034 h 1101342"/>
                <a:gd name="connsiteX377" fmla="*/ 1689491 w 1693916"/>
                <a:gd name="connsiteY377" fmla="*/ 61583 h 1101342"/>
                <a:gd name="connsiteX378" fmla="*/ 1664523 w 1693916"/>
                <a:gd name="connsiteY378" fmla="*/ 53150 h 1101342"/>
                <a:gd name="connsiteX379" fmla="*/ 1668577 w 1693916"/>
                <a:gd name="connsiteY379" fmla="*/ 40516 h 1101342"/>
                <a:gd name="connsiteX380" fmla="*/ 1693917 w 1693916"/>
                <a:gd name="connsiteY380" fmla="*/ 49083 h 1101342"/>
                <a:gd name="connsiteX381" fmla="*/ 1689491 w 1693916"/>
                <a:gd name="connsiteY381" fmla="*/ 61583 h 1101342"/>
                <a:gd name="connsiteX382" fmla="*/ 1198355 w 1693916"/>
                <a:gd name="connsiteY382" fmla="*/ 46734 h 1101342"/>
                <a:gd name="connsiteX383" fmla="*/ 1194248 w 1693916"/>
                <a:gd name="connsiteY383" fmla="*/ 34113 h 1101342"/>
                <a:gd name="connsiteX384" fmla="*/ 1219913 w 1693916"/>
                <a:gd name="connsiteY384" fmla="*/ 26337 h 1101342"/>
                <a:gd name="connsiteX385" fmla="*/ 1223503 w 1693916"/>
                <a:gd name="connsiteY385" fmla="*/ 39110 h 1101342"/>
                <a:gd name="connsiteX386" fmla="*/ 1198355 w 1693916"/>
                <a:gd name="connsiteY386" fmla="*/ 46734 h 1101342"/>
                <a:gd name="connsiteX387" fmla="*/ 1639322 w 1693916"/>
                <a:gd name="connsiteY387" fmla="*/ 45480 h 1101342"/>
                <a:gd name="connsiteX388" fmla="*/ 1613902 w 1693916"/>
                <a:gd name="connsiteY388" fmla="*/ 38586 h 1101342"/>
                <a:gd name="connsiteX389" fmla="*/ 1617167 w 1693916"/>
                <a:gd name="connsiteY389" fmla="*/ 25726 h 1101342"/>
                <a:gd name="connsiteX390" fmla="*/ 1642991 w 1693916"/>
                <a:gd name="connsiteY390" fmla="*/ 32727 h 1101342"/>
                <a:gd name="connsiteX391" fmla="*/ 1639322 w 1693916"/>
                <a:gd name="connsiteY391" fmla="*/ 45480 h 1101342"/>
                <a:gd name="connsiteX392" fmla="*/ 1248949 w 1693916"/>
                <a:gd name="connsiteY392" fmla="*/ 32488 h 1101342"/>
                <a:gd name="connsiteX393" fmla="*/ 1245864 w 1693916"/>
                <a:gd name="connsiteY393" fmla="*/ 19582 h 1101342"/>
                <a:gd name="connsiteX394" fmla="*/ 1272047 w 1693916"/>
                <a:gd name="connsiteY394" fmla="*/ 13856 h 1101342"/>
                <a:gd name="connsiteX395" fmla="*/ 1274641 w 1693916"/>
                <a:gd name="connsiteY395" fmla="*/ 26874 h 1101342"/>
                <a:gd name="connsiteX396" fmla="*/ 1248949 w 1693916"/>
                <a:gd name="connsiteY396" fmla="*/ 32488 h 1101342"/>
                <a:gd name="connsiteX397" fmla="*/ 1588263 w 1693916"/>
                <a:gd name="connsiteY397" fmla="*/ 32488 h 1101342"/>
                <a:gd name="connsiteX398" fmla="*/ 1562459 w 1693916"/>
                <a:gd name="connsiteY398" fmla="*/ 27206 h 1101342"/>
                <a:gd name="connsiteX399" fmla="*/ 1564921 w 1693916"/>
                <a:gd name="connsiteY399" fmla="*/ 14161 h 1101342"/>
                <a:gd name="connsiteX400" fmla="*/ 1591136 w 1693916"/>
                <a:gd name="connsiteY400" fmla="*/ 19536 h 1101342"/>
                <a:gd name="connsiteX401" fmla="*/ 1588263 w 1693916"/>
                <a:gd name="connsiteY401" fmla="*/ 32488 h 1101342"/>
                <a:gd name="connsiteX402" fmla="*/ 1536502 w 1693916"/>
                <a:gd name="connsiteY402" fmla="*/ 22734 h 1101342"/>
                <a:gd name="connsiteX403" fmla="*/ 1510419 w 1693916"/>
                <a:gd name="connsiteY403" fmla="*/ 19111 h 1101342"/>
                <a:gd name="connsiteX404" fmla="*/ 1512024 w 1693916"/>
                <a:gd name="connsiteY404" fmla="*/ 5940 h 1101342"/>
                <a:gd name="connsiteX405" fmla="*/ 1538532 w 1693916"/>
                <a:gd name="connsiteY405" fmla="*/ 9623 h 1101342"/>
                <a:gd name="connsiteX406" fmla="*/ 1536502 w 1693916"/>
                <a:gd name="connsiteY406" fmla="*/ 22734 h 1101342"/>
                <a:gd name="connsiteX407" fmla="*/ 1300532 w 1693916"/>
                <a:gd name="connsiteY407" fmla="*/ 22236 h 1101342"/>
                <a:gd name="connsiteX408" fmla="*/ 1298448 w 1693916"/>
                <a:gd name="connsiteY408" fmla="*/ 9132 h 1101342"/>
                <a:gd name="connsiteX409" fmla="*/ 1324989 w 1693916"/>
                <a:gd name="connsiteY409" fmla="*/ 5403 h 1101342"/>
                <a:gd name="connsiteX410" fmla="*/ 1326582 w 1693916"/>
                <a:gd name="connsiteY410" fmla="*/ 18574 h 1101342"/>
                <a:gd name="connsiteX411" fmla="*/ 1300532 w 1693916"/>
                <a:gd name="connsiteY411" fmla="*/ 22236 h 1101342"/>
                <a:gd name="connsiteX412" fmla="*/ 1484229 w 1693916"/>
                <a:gd name="connsiteY412" fmla="*/ 16351 h 1101342"/>
                <a:gd name="connsiteX413" fmla="*/ 1457980 w 1693916"/>
                <a:gd name="connsiteY413" fmla="*/ 14453 h 1101342"/>
                <a:gd name="connsiteX414" fmla="*/ 1458703 w 1693916"/>
                <a:gd name="connsiteY414" fmla="*/ 1202 h 1101342"/>
                <a:gd name="connsiteX415" fmla="*/ 1485404 w 1693916"/>
                <a:gd name="connsiteY415" fmla="*/ 3133 h 1101342"/>
                <a:gd name="connsiteX416" fmla="*/ 1484229 w 1693916"/>
                <a:gd name="connsiteY416" fmla="*/ 16351 h 1101342"/>
                <a:gd name="connsiteX417" fmla="*/ 1352765 w 1693916"/>
                <a:gd name="connsiteY417" fmla="*/ 15893 h 1101342"/>
                <a:gd name="connsiteX418" fmla="*/ 1351650 w 1693916"/>
                <a:gd name="connsiteY418" fmla="*/ 2669 h 1101342"/>
                <a:gd name="connsiteX419" fmla="*/ 1378377 w 1693916"/>
                <a:gd name="connsiteY419" fmla="*/ 891 h 1101342"/>
                <a:gd name="connsiteX420" fmla="*/ 1379027 w 1693916"/>
                <a:gd name="connsiteY420" fmla="*/ 14148 h 1101342"/>
                <a:gd name="connsiteX421" fmla="*/ 1352765 w 1693916"/>
                <a:gd name="connsiteY421" fmla="*/ 15893 h 1101342"/>
                <a:gd name="connsiteX422" fmla="*/ 1431671 w 1693916"/>
                <a:gd name="connsiteY422" fmla="*/ 13445 h 1101342"/>
                <a:gd name="connsiteX423" fmla="*/ 1405336 w 1693916"/>
                <a:gd name="connsiteY423" fmla="*/ 13338 h 1101342"/>
                <a:gd name="connsiteX424" fmla="*/ 1405157 w 1693916"/>
                <a:gd name="connsiteY424" fmla="*/ 68 h 1101342"/>
                <a:gd name="connsiteX425" fmla="*/ 1431956 w 1693916"/>
                <a:gd name="connsiteY425" fmla="*/ 174 h 1101342"/>
                <a:gd name="connsiteX426" fmla="*/ 1431671 w 1693916"/>
                <a:gd name="connsiteY426" fmla="*/ 13445 h 110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693916" h="1101342">
                  <a:moveTo>
                    <a:pt x="13217" y="1101343"/>
                  </a:moveTo>
                  <a:lnTo>
                    <a:pt x="0" y="1100115"/>
                  </a:lnTo>
                  <a:cubicBezTo>
                    <a:pt x="564" y="1094044"/>
                    <a:pt x="1480" y="1085007"/>
                    <a:pt x="2933" y="1073435"/>
                  </a:cubicBezTo>
                  <a:lnTo>
                    <a:pt x="16097" y="1075094"/>
                  </a:lnTo>
                  <a:cubicBezTo>
                    <a:pt x="14671" y="1086480"/>
                    <a:pt x="13768" y="1095371"/>
                    <a:pt x="13217" y="1101343"/>
                  </a:cubicBezTo>
                  <a:close/>
                  <a:moveTo>
                    <a:pt x="19766" y="1048911"/>
                  </a:moveTo>
                  <a:lnTo>
                    <a:pt x="6649" y="1046900"/>
                  </a:lnTo>
                  <a:cubicBezTo>
                    <a:pt x="7896" y="1038759"/>
                    <a:pt x="9342" y="1029934"/>
                    <a:pt x="11034" y="1020499"/>
                  </a:cubicBezTo>
                  <a:lnTo>
                    <a:pt x="24099" y="1022841"/>
                  </a:lnTo>
                  <a:cubicBezTo>
                    <a:pt x="22440" y="1032157"/>
                    <a:pt x="21001" y="1040869"/>
                    <a:pt x="19766" y="1048911"/>
                  </a:cubicBezTo>
                  <a:close/>
                  <a:moveTo>
                    <a:pt x="29076" y="996870"/>
                  </a:moveTo>
                  <a:lnTo>
                    <a:pt x="16064" y="994243"/>
                  </a:lnTo>
                  <a:cubicBezTo>
                    <a:pt x="17763" y="985862"/>
                    <a:pt x="19634" y="977137"/>
                    <a:pt x="21684" y="968093"/>
                  </a:cubicBezTo>
                  <a:lnTo>
                    <a:pt x="34629" y="971033"/>
                  </a:lnTo>
                  <a:cubicBezTo>
                    <a:pt x="32592" y="979970"/>
                    <a:pt x="30748" y="988590"/>
                    <a:pt x="29076" y="996870"/>
                  </a:cubicBezTo>
                  <a:close/>
                  <a:moveTo>
                    <a:pt x="1166805" y="996632"/>
                  </a:moveTo>
                  <a:lnTo>
                    <a:pt x="1166400" y="983368"/>
                  </a:lnTo>
                  <a:cubicBezTo>
                    <a:pt x="1175099" y="983102"/>
                    <a:pt x="1183817" y="982472"/>
                    <a:pt x="1192317" y="981503"/>
                  </a:cubicBezTo>
                  <a:lnTo>
                    <a:pt x="1193824" y="994688"/>
                  </a:lnTo>
                  <a:cubicBezTo>
                    <a:pt x="1184959" y="995703"/>
                    <a:pt x="1175868" y="996353"/>
                    <a:pt x="1166805" y="996632"/>
                  </a:cubicBezTo>
                  <a:close/>
                  <a:moveTo>
                    <a:pt x="1139739" y="996373"/>
                  </a:moveTo>
                  <a:cubicBezTo>
                    <a:pt x="1130789" y="995928"/>
                    <a:pt x="1121731" y="995132"/>
                    <a:pt x="1112807" y="994004"/>
                  </a:cubicBezTo>
                  <a:lnTo>
                    <a:pt x="1114466" y="980840"/>
                  </a:lnTo>
                  <a:cubicBezTo>
                    <a:pt x="1123058" y="981928"/>
                    <a:pt x="1131784" y="982691"/>
                    <a:pt x="1140396" y="983122"/>
                  </a:cubicBezTo>
                  <a:lnTo>
                    <a:pt x="1139739" y="996373"/>
                  </a:lnTo>
                  <a:close/>
                  <a:moveTo>
                    <a:pt x="1220590" y="990461"/>
                  </a:moveTo>
                  <a:lnTo>
                    <a:pt x="1217949" y="977456"/>
                  </a:lnTo>
                  <a:cubicBezTo>
                    <a:pt x="1226429" y="975731"/>
                    <a:pt x="1234896" y="973607"/>
                    <a:pt x="1243104" y="971146"/>
                  </a:cubicBezTo>
                  <a:lnTo>
                    <a:pt x="1246912" y="983859"/>
                  </a:lnTo>
                  <a:cubicBezTo>
                    <a:pt x="1238320" y="986433"/>
                    <a:pt x="1229462" y="988656"/>
                    <a:pt x="1220590" y="990461"/>
                  </a:cubicBezTo>
                  <a:close/>
                  <a:moveTo>
                    <a:pt x="1086127" y="989618"/>
                  </a:moveTo>
                  <a:cubicBezTo>
                    <a:pt x="1077381" y="987847"/>
                    <a:pt x="1068550" y="985716"/>
                    <a:pt x="1059858" y="983288"/>
                  </a:cubicBezTo>
                  <a:lnTo>
                    <a:pt x="1063427" y="970509"/>
                  </a:lnTo>
                  <a:cubicBezTo>
                    <a:pt x="1071808" y="972851"/>
                    <a:pt x="1080327" y="974901"/>
                    <a:pt x="1088754" y="976606"/>
                  </a:cubicBezTo>
                  <a:lnTo>
                    <a:pt x="1086127" y="989618"/>
                  </a:lnTo>
                  <a:close/>
                  <a:moveTo>
                    <a:pt x="1034126" y="975107"/>
                  </a:moveTo>
                  <a:cubicBezTo>
                    <a:pt x="1025679" y="972081"/>
                    <a:pt x="1017239" y="968730"/>
                    <a:pt x="1009038" y="965127"/>
                  </a:cubicBezTo>
                  <a:lnTo>
                    <a:pt x="1014366" y="952978"/>
                  </a:lnTo>
                  <a:cubicBezTo>
                    <a:pt x="1022289" y="956448"/>
                    <a:pt x="1030443" y="959693"/>
                    <a:pt x="1038598" y="962613"/>
                  </a:cubicBezTo>
                  <a:lnTo>
                    <a:pt x="1034126" y="975107"/>
                  </a:lnTo>
                  <a:close/>
                  <a:moveTo>
                    <a:pt x="1272531" y="974828"/>
                  </a:moveTo>
                  <a:lnTo>
                    <a:pt x="1267528" y="962533"/>
                  </a:lnTo>
                  <a:cubicBezTo>
                    <a:pt x="1275364" y="959341"/>
                    <a:pt x="1283094" y="955752"/>
                    <a:pt x="1290506" y="951857"/>
                  </a:cubicBezTo>
                  <a:lnTo>
                    <a:pt x="1297234" y="963316"/>
                  </a:lnTo>
                  <a:cubicBezTo>
                    <a:pt x="1288887" y="967695"/>
                    <a:pt x="1280759" y="971471"/>
                    <a:pt x="1272531" y="974828"/>
                  </a:cubicBezTo>
                  <a:close/>
                  <a:moveTo>
                    <a:pt x="984700" y="953423"/>
                  </a:moveTo>
                  <a:cubicBezTo>
                    <a:pt x="976777" y="949269"/>
                    <a:pt x="968881" y="944770"/>
                    <a:pt x="961244" y="940053"/>
                  </a:cubicBezTo>
                  <a:lnTo>
                    <a:pt x="968205" y="928759"/>
                  </a:lnTo>
                  <a:cubicBezTo>
                    <a:pt x="975590" y="933311"/>
                    <a:pt x="983220" y="937651"/>
                    <a:pt x="990871" y="941665"/>
                  </a:cubicBezTo>
                  <a:lnTo>
                    <a:pt x="984700" y="953423"/>
                  </a:lnTo>
                  <a:close/>
                  <a:moveTo>
                    <a:pt x="1320517" y="949229"/>
                  </a:moveTo>
                  <a:lnTo>
                    <a:pt x="1313013" y="938281"/>
                  </a:lnTo>
                  <a:cubicBezTo>
                    <a:pt x="1320000" y="933497"/>
                    <a:pt x="1326887" y="928215"/>
                    <a:pt x="1333483" y="922575"/>
                  </a:cubicBezTo>
                  <a:lnTo>
                    <a:pt x="1342102" y="932668"/>
                  </a:lnTo>
                  <a:cubicBezTo>
                    <a:pt x="1335148" y="938606"/>
                    <a:pt x="1327882" y="944180"/>
                    <a:pt x="1320517" y="949229"/>
                  </a:cubicBezTo>
                  <a:close/>
                  <a:moveTo>
                    <a:pt x="40774" y="945328"/>
                  </a:moveTo>
                  <a:lnTo>
                    <a:pt x="27908" y="942096"/>
                  </a:lnTo>
                  <a:cubicBezTo>
                    <a:pt x="30018" y="933690"/>
                    <a:pt x="32287" y="925070"/>
                    <a:pt x="34716" y="916252"/>
                  </a:cubicBezTo>
                  <a:lnTo>
                    <a:pt x="47508" y="919782"/>
                  </a:lnTo>
                  <a:cubicBezTo>
                    <a:pt x="45100" y="928494"/>
                    <a:pt x="42857" y="937014"/>
                    <a:pt x="40774" y="945328"/>
                  </a:cubicBezTo>
                  <a:close/>
                  <a:moveTo>
                    <a:pt x="938770" y="925097"/>
                  </a:moveTo>
                  <a:cubicBezTo>
                    <a:pt x="931485" y="919875"/>
                    <a:pt x="924286" y="914328"/>
                    <a:pt x="917378" y="908602"/>
                  </a:cubicBezTo>
                  <a:lnTo>
                    <a:pt x="925838" y="898383"/>
                  </a:lnTo>
                  <a:cubicBezTo>
                    <a:pt x="932513" y="903910"/>
                    <a:pt x="939467" y="909272"/>
                    <a:pt x="946487" y="914308"/>
                  </a:cubicBezTo>
                  <a:lnTo>
                    <a:pt x="938770" y="925097"/>
                  </a:lnTo>
                  <a:close/>
                  <a:moveTo>
                    <a:pt x="1361842" y="914009"/>
                  </a:moveTo>
                  <a:lnTo>
                    <a:pt x="1352280" y="904813"/>
                  </a:lnTo>
                  <a:cubicBezTo>
                    <a:pt x="1358146" y="898708"/>
                    <a:pt x="1363892" y="892153"/>
                    <a:pt x="1369359" y="885325"/>
                  </a:cubicBezTo>
                  <a:lnTo>
                    <a:pt x="1379717" y="893619"/>
                  </a:lnTo>
                  <a:cubicBezTo>
                    <a:pt x="1373997" y="900759"/>
                    <a:pt x="1367986" y="907620"/>
                    <a:pt x="1361842" y="914009"/>
                  </a:cubicBezTo>
                  <a:close/>
                  <a:moveTo>
                    <a:pt x="54827" y="894395"/>
                  </a:moveTo>
                  <a:lnTo>
                    <a:pt x="42114" y="890574"/>
                  </a:lnTo>
                  <a:cubicBezTo>
                    <a:pt x="44635" y="882207"/>
                    <a:pt x="47290" y="873700"/>
                    <a:pt x="50110" y="865074"/>
                  </a:cubicBezTo>
                  <a:lnTo>
                    <a:pt x="62717" y="869195"/>
                  </a:lnTo>
                  <a:cubicBezTo>
                    <a:pt x="59936" y="877714"/>
                    <a:pt x="57309" y="886121"/>
                    <a:pt x="54827" y="894395"/>
                  </a:cubicBezTo>
                  <a:close/>
                  <a:moveTo>
                    <a:pt x="897214" y="890660"/>
                  </a:moveTo>
                  <a:cubicBezTo>
                    <a:pt x="890758" y="884502"/>
                    <a:pt x="884414" y="878006"/>
                    <a:pt x="878350" y="871338"/>
                  </a:cubicBezTo>
                  <a:lnTo>
                    <a:pt x="888163" y="862407"/>
                  </a:lnTo>
                  <a:cubicBezTo>
                    <a:pt x="894022" y="868843"/>
                    <a:pt x="900153" y="875120"/>
                    <a:pt x="906377" y="881059"/>
                  </a:cubicBezTo>
                  <a:lnTo>
                    <a:pt x="897214" y="890660"/>
                  </a:lnTo>
                  <a:close/>
                  <a:moveTo>
                    <a:pt x="1395728" y="871782"/>
                  </a:moveTo>
                  <a:lnTo>
                    <a:pt x="1384713" y="864384"/>
                  </a:lnTo>
                  <a:cubicBezTo>
                    <a:pt x="1389444" y="857344"/>
                    <a:pt x="1394029" y="849893"/>
                    <a:pt x="1398349" y="842236"/>
                  </a:cubicBezTo>
                  <a:lnTo>
                    <a:pt x="1409908" y="848751"/>
                  </a:lnTo>
                  <a:cubicBezTo>
                    <a:pt x="1405415" y="856707"/>
                    <a:pt x="1400645" y="864457"/>
                    <a:pt x="1395728" y="871782"/>
                  </a:cubicBezTo>
                  <a:close/>
                  <a:moveTo>
                    <a:pt x="860892" y="850729"/>
                  </a:moveTo>
                  <a:cubicBezTo>
                    <a:pt x="855339" y="843669"/>
                    <a:pt x="849971" y="836337"/>
                    <a:pt x="844961" y="828945"/>
                  </a:cubicBezTo>
                  <a:lnTo>
                    <a:pt x="855936" y="821494"/>
                  </a:lnTo>
                  <a:cubicBezTo>
                    <a:pt x="860780" y="828633"/>
                    <a:pt x="865962" y="835706"/>
                    <a:pt x="871323" y="842528"/>
                  </a:cubicBezTo>
                  <a:lnTo>
                    <a:pt x="860892" y="850729"/>
                  </a:lnTo>
                  <a:close/>
                  <a:moveTo>
                    <a:pt x="71210" y="844186"/>
                  </a:moveTo>
                  <a:lnTo>
                    <a:pt x="58689" y="839774"/>
                  </a:lnTo>
                  <a:cubicBezTo>
                    <a:pt x="61608" y="831486"/>
                    <a:pt x="64674" y="823120"/>
                    <a:pt x="67892" y="814679"/>
                  </a:cubicBezTo>
                  <a:lnTo>
                    <a:pt x="80293" y="819404"/>
                  </a:lnTo>
                  <a:cubicBezTo>
                    <a:pt x="77122" y="827744"/>
                    <a:pt x="74096" y="836005"/>
                    <a:pt x="71210" y="844186"/>
                  </a:cubicBezTo>
                  <a:close/>
                  <a:moveTo>
                    <a:pt x="1422269" y="824732"/>
                  </a:moveTo>
                  <a:lnTo>
                    <a:pt x="1410253" y="819085"/>
                  </a:lnTo>
                  <a:cubicBezTo>
                    <a:pt x="1413909" y="811309"/>
                    <a:pt x="1417346" y="803240"/>
                    <a:pt x="1420478" y="795112"/>
                  </a:cubicBezTo>
                  <a:lnTo>
                    <a:pt x="1432866" y="799883"/>
                  </a:lnTo>
                  <a:cubicBezTo>
                    <a:pt x="1429621" y="808309"/>
                    <a:pt x="1426051" y="816670"/>
                    <a:pt x="1422269" y="824732"/>
                  </a:cubicBezTo>
                  <a:close/>
                  <a:moveTo>
                    <a:pt x="830596" y="806087"/>
                  </a:moveTo>
                  <a:cubicBezTo>
                    <a:pt x="826117" y="798357"/>
                    <a:pt x="821844" y="790348"/>
                    <a:pt x="817889" y="782273"/>
                  </a:cubicBezTo>
                  <a:lnTo>
                    <a:pt x="829813" y="776440"/>
                  </a:lnTo>
                  <a:cubicBezTo>
                    <a:pt x="833621" y="784237"/>
                    <a:pt x="837749" y="791974"/>
                    <a:pt x="842081" y="799425"/>
                  </a:cubicBezTo>
                  <a:lnTo>
                    <a:pt x="830596" y="806087"/>
                  </a:lnTo>
                  <a:close/>
                  <a:moveTo>
                    <a:pt x="89994" y="794847"/>
                  </a:moveTo>
                  <a:lnTo>
                    <a:pt x="77706" y="789817"/>
                  </a:lnTo>
                  <a:cubicBezTo>
                    <a:pt x="81050" y="781662"/>
                    <a:pt x="84527" y="773461"/>
                    <a:pt x="88156" y="765213"/>
                  </a:cubicBezTo>
                  <a:lnTo>
                    <a:pt x="100299" y="770561"/>
                  </a:lnTo>
                  <a:cubicBezTo>
                    <a:pt x="96729" y="778696"/>
                    <a:pt x="93292" y="786798"/>
                    <a:pt x="89994" y="794847"/>
                  </a:cubicBezTo>
                  <a:close/>
                  <a:moveTo>
                    <a:pt x="1441690" y="774377"/>
                  </a:moveTo>
                  <a:lnTo>
                    <a:pt x="1429004" y="770469"/>
                  </a:lnTo>
                  <a:cubicBezTo>
                    <a:pt x="1431572" y="762135"/>
                    <a:pt x="1433868" y="753661"/>
                    <a:pt x="1435825" y="745288"/>
                  </a:cubicBezTo>
                  <a:lnTo>
                    <a:pt x="1448744" y="748307"/>
                  </a:lnTo>
                  <a:cubicBezTo>
                    <a:pt x="1446720" y="756979"/>
                    <a:pt x="1444351" y="765751"/>
                    <a:pt x="1441690" y="774377"/>
                  </a:cubicBezTo>
                  <a:close/>
                  <a:moveTo>
                    <a:pt x="806868" y="757623"/>
                  </a:moveTo>
                  <a:cubicBezTo>
                    <a:pt x="805548" y="754358"/>
                    <a:pt x="804254" y="751060"/>
                    <a:pt x="803000" y="747736"/>
                  </a:cubicBezTo>
                  <a:cubicBezTo>
                    <a:pt x="801082" y="742607"/>
                    <a:pt x="799264" y="737471"/>
                    <a:pt x="797552" y="732329"/>
                  </a:cubicBezTo>
                  <a:lnTo>
                    <a:pt x="810146" y="728136"/>
                  </a:lnTo>
                  <a:cubicBezTo>
                    <a:pt x="811805" y="733119"/>
                    <a:pt x="813563" y="738095"/>
                    <a:pt x="815428" y="743065"/>
                  </a:cubicBezTo>
                  <a:cubicBezTo>
                    <a:pt x="816635" y="746283"/>
                    <a:pt x="817883" y="749475"/>
                    <a:pt x="819163" y="752633"/>
                  </a:cubicBezTo>
                  <a:lnTo>
                    <a:pt x="806868" y="757623"/>
                  </a:lnTo>
                  <a:close/>
                  <a:moveTo>
                    <a:pt x="111240" y="746548"/>
                  </a:moveTo>
                  <a:lnTo>
                    <a:pt x="99237" y="740882"/>
                  </a:lnTo>
                  <a:cubicBezTo>
                    <a:pt x="103006" y="732900"/>
                    <a:pt x="106914" y="724884"/>
                    <a:pt x="110975" y="716862"/>
                  </a:cubicBezTo>
                  <a:lnTo>
                    <a:pt x="122819" y="722847"/>
                  </a:lnTo>
                  <a:cubicBezTo>
                    <a:pt x="118811" y="730770"/>
                    <a:pt x="114956" y="738672"/>
                    <a:pt x="111240" y="746548"/>
                  </a:cubicBezTo>
                  <a:close/>
                  <a:moveTo>
                    <a:pt x="1454019" y="721832"/>
                  </a:moveTo>
                  <a:lnTo>
                    <a:pt x="1440914" y="719696"/>
                  </a:lnTo>
                  <a:cubicBezTo>
                    <a:pt x="1442321" y="711116"/>
                    <a:pt x="1443429" y="702411"/>
                    <a:pt x="1444212" y="693825"/>
                  </a:cubicBezTo>
                  <a:lnTo>
                    <a:pt x="1457429" y="695039"/>
                  </a:lnTo>
                  <a:cubicBezTo>
                    <a:pt x="1456613" y="703930"/>
                    <a:pt x="1455465" y="712948"/>
                    <a:pt x="1454019" y="721832"/>
                  </a:cubicBezTo>
                  <a:close/>
                  <a:moveTo>
                    <a:pt x="789855" y="706505"/>
                  </a:moveTo>
                  <a:cubicBezTo>
                    <a:pt x="787559" y="697799"/>
                    <a:pt x="785529" y="688974"/>
                    <a:pt x="783797" y="680256"/>
                  </a:cubicBezTo>
                  <a:lnTo>
                    <a:pt x="796809" y="677668"/>
                  </a:lnTo>
                  <a:cubicBezTo>
                    <a:pt x="798488" y="686114"/>
                    <a:pt x="800465" y="694681"/>
                    <a:pt x="802688" y="703121"/>
                  </a:cubicBezTo>
                  <a:lnTo>
                    <a:pt x="789855" y="706505"/>
                  </a:lnTo>
                  <a:close/>
                  <a:moveTo>
                    <a:pt x="135028" y="699498"/>
                  </a:moveTo>
                  <a:lnTo>
                    <a:pt x="123363" y="693174"/>
                  </a:lnTo>
                  <a:cubicBezTo>
                    <a:pt x="127576" y="685398"/>
                    <a:pt x="131929" y="677615"/>
                    <a:pt x="136428" y="669838"/>
                  </a:cubicBezTo>
                  <a:lnTo>
                    <a:pt x="147907" y="676487"/>
                  </a:lnTo>
                  <a:cubicBezTo>
                    <a:pt x="143474" y="684151"/>
                    <a:pt x="139188" y="691821"/>
                    <a:pt x="135028" y="699498"/>
                  </a:cubicBezTo>
                  <a:close/>
                  <a:moveTo>
                    <a:pt x="1458922" y="668040"/>
                  </a:moveTo>
                  <a:lnTo>
                    <a:pt x="1445652" y="667794"/>
                  </a:lnTo>
                  <a:cubicBezTo>
                    <a:pt x="1445692" y="665724"/>
                    <a:pt x="1445711" y="663661"/>
                    <a:pt x="1445705" y="661590"/>
                  </a:cubicBezTo>
                  <a:cubicBezTo>
                    <a:pt x="1445705" y="654895"/>
                    <a:pt x="1445512" y="648234"/>
                    <a:pt x="1445121" y="641778"/>
                  </a:cubicBezTo>
                  <a:lnTo>
                    <a:pt x="1458365" y="640981"/>
                  </a:lnTo>
                  <a:cubicBezTo>
                    <a:pt x="1458770" y="647703"/>
                    <a:pt x="1458975" y="654630"/>
                    <a:pt x="1458975" y="661571"/>
                  </a:cubicBezTo>
                  <a:cubicBezTo>
                    <a:pt x="1458982" y="663714"/>
                    <a:pt x="1458962" y="665877"/>
                    <a:pt x="1458922" y="668040"/>
                  </a:cubicBezTo>
                  <a:close/>
                  <a:moveTo>
                    <a:pt x="161443" y="653880"/>
                  </a:moveTo>
                  <a:lnTo>
                    <a:pt x="150156" y="646893"/>
                  </a:lnTo>
                  <a:cubicBezTo>
                    <a:pt x="154821" y="639362"/>
                    <a:pt x="159625" y="631845"/>
                    <a:pt x="164581" y="624360"/>
                  </a:cubicBezTo>
                  <a:lnTo>
                    <a:pt x="175649" y="631685"/>
                  </a:lnTo>
                  <a:cubicBezTo>
                    <a:pt x="170765" y="639057"/>
                    <a:pt x="166028" y="646456"/>
                    <a:pt x="161443" y="653880"/>
                  </a:cubicBezTo>
                  <a:close/>
                  <a:moveTo>
                    <a:pt x="779372" y="653668"/>
                  </a:moveTo>
                  <a:cubicBezTo>
                    <a:pt x="778177" y="644810"/>
                    <a:pt x="777242" y="635799"/>
                    <a:pt x="776585" y="626881"/>
                  </a:cubicBezTo>
                  <a:lnTo>
                    <a:pt x="789816" y="625906"/>
                  </a:lnTo>
                  <a:cubicBezTo>
                    <a:pt x="790459" y="634559"/>
                    <a:pt x="791362" y="643304"/>
                    <a:pt x="792523" y="651896"/>
                  </a:cubicBezTo>
                  <a:lnTo>
                    <a:pt x="779372" y="653668"/>
                  </a:lnTo>
                  <a:close/>
                  <a:moveTo>
                    <a:pt x="1442513" y="615927"/>
                  </a:moveTo>
                  <a:cubicBezTo>
                    <a:pt x="1441272" y="607281"/>
                    <a:pt x="1439660" y="598708"/>
                    <a:pt x="1437703" y="590447"/>
                  </a:cubicBezTo>
                  <a:lnTo>
                    <a:pt x="1450608" y="587388"/>
                  </a:lnTo>
                  <a:cubicBezTo>
                    <a:pt x="1452665" y="596041"/>
                    <a:pt x="1454351" y="605012"/>
                    <a:pt x="1455651" y="614049"/>
                  </a:cubicBezTo>
                  <a:lnTo>
                    <a:pt x="1442513" y="615927"/>
                  </a:lnTo>
                  <a:close/>
                  <a:moveTo>
                    <a:pt x="190532" y="609962"/>
                  </a:moveTo>
                  <a:lnTo>
                    <a:pt x="179696" y="602291"/>
                  </a:lnTo>
                  <a:cubicBezTo>
                    <a:pt x="184825" y="595052"/>
                    <a:pt x="190094" y="587859"/>
                    <a:pt x="195515" y="580707"/>
                  </a:cubicBezTo>
                  <a:lnTo>
                    <a:pt x="206091" y="588722"/>
                  </a:lnTo>
                  <a:cubicBezTo>
                    <a:pt x="200763" y="595755"/>
                    <a:pt x="195574" y="602842"/>
                    <a:pt x="190532" y="609962"/>
                  </a:cubicBezTo>
                  <a:close/>
                  <a:moveTo>
                    <a:pt x="775404" y="599989"/>
                  </a:moveTo>
                  <a:cubicBezTo>
                    <a:pt x="775371" y="597713"/>
                    <a:pt x="775351" y="595444"/>
                    <a:pt x="775351" y="593181"/>
                  </a:cubicBezTo>
                  <a:cubicBezTo>
                    <a:pt x="775351" y="586466"/>
                    <a:pt x="775490" y="579764"/>
                    <a:pt x="775775" y="573083"/>
                  </a:cubicBezTo>
                  <a:lnTo>
                    <a:pt x="789032" y="573647"/>
                  </a:lnTo>
                  <a:cubicBezTo>
                    <a:pt x="788761" y="580143"/>
                    <a:pt x="788615" y="586652"/>
                    <a:pt x="788615" y="593181"/>
                  </a:cubicBezTo>
                  <a:cubicBezTo>
                    <a:pt x="788615" y="595384"/>
                    <a:pt x="788634" y="597587"/>
                    <a:pt x="788668" y="599796"/>
                  </a:cubicBezTo>
                  <a:lnTo>
                    <a:pt x="775404" y="599989"/>
                  </a:lnTo>
                  <a:close/>
                  <a:moveTo>
                    <a:pt x="222321" y="568007"/>
                  </a:moveTo>
                  <a:lnTo>
                    <a:pt x="212017" y="559640"/>
                  </a:lnTo>
                  <a:cubicBezTo>
                    <a:pt x="217676" y="552673"/>
                    <a:pt x="223462" y="545779"/>
                    <a:pt x="229222" y="539143"/>
                  </a:cubicBezTo>
                  <a:lnTo>
                    <a:pt x="239241" y="547849"/>
                  </a:lnTo>
                  <a:cubicBezTo>
                    <a:pt x="233462" y="554511"/>
                    <a:pt x="227822" y="561232"/>
                    <a:pt x="222321" y="568007"/>
                  </a:cubicBezTo>
                  <a:close/>
                  <a:moveTo>
                    <a:pt x="1430517" y="565578"/>
                  </a:moveTo>
                  <a:cubicBezTo>
                    <a:pt x="1429336" y="562154"/>
                    <a:pt x="1428088" y="558764"/>
                    <a:pt x="1426768" y="555413"/>
                  </a:cubicBezTo>
                  <a:cubicBezTo>
                    <a:pt x="1424970" y="550855"/>
                    <a:pt x="1422972" y="546230"/>
                    <a:pt x="1420829" y="541651"/>
                  </a:cubicBezTo>
                  <a:lnTo>
                    <a:pt x="1432859" y="536032"/>
                  </a:lnTo>
                  <a:cubicBezTo>
                    <a:pt x="1435108" y="540855"/>
                    <a:pt x="1437212" y="545732"/>
                    <a:pt x="1439103" y="550536"/>
                  </a:cubicBezTo>
                  <a:cubicBezTo>
                    <a:pt x="1440503" y="554066"/>
                    <a:pt x="1441817" y="557643"/>
                    <a:pt x="1443064" y="561259"/>
                  </a:cubicBezTo>
                  <a:lnTo>
                    <a:pt x="1430517" y="565578"/>
                  </a:lnTo>
                  <a:close/>
                  <a:moveTo>
                    <a:pt x="790877" y="547544"/>
                  </a:moveTo>
                  <a:lnTo>
                    <a:pt x="777673" y="546263"/>
                  </a:lnTo>
                  <a:cubicBezTo>
                    <a:pt x="778522" y="537518"/>
                    <a:pt x="779637" y="528540"/>
                    <a:pt x="780997" y="519589"/>
                  </a:cubicBezTo>
                  <a:lnTo>
                    <a:pt x="794115" y="521580"/>
                  </a:lnTo>
                  <a:cubicBezTo>
                    <a:pt x="792795" y="530292"/>
                    <a:pt x="791706" y="539024"/>
                    <a:pt x="790877" y="547544"/>
                  </a:cubicBezTo>
                  <a:close/>
                  <a:moveTo>
                    <a:pt x="256825" y="528288"/>
                  </a:moveTo>
                  <a:lnTo>
                    <a:pt x="247117" y="519244"/>
                  </a:lnTo>
                  <a:cubicBezTo>
                    <a:pt x="253248" y="512669"/>
                    <a:pt x="259499" y="506186"/>
                    <a:pt x="265703" y="499982"/>
                  </a:cubicBezTo>
                  <a:lnTo>
                    <a:pt x="275085" y="509358"/>
                  </a:lnTo>
                  <a:cubicBezTo>
                    <a:pt x="268994" y="515455"/>
                    <a:pt x="262849" y="521825"/>
                    <a:pt x="256825" y="528288"/>
                  </a:cubicBezTo>
                  <a:close/>
                  <a:moveTo>
                    <a:pt x="1408713" y="518833"/>
                  </a:moveTo>
                  <a:cubicBezTo>
                    <a:pt x="1404400" y="511587"/>
                    <a:pt x="1399596" y="504315"/>
                    <a:pt x="1394441" y="497215"/>
                  </a:cubicBezTo>
                  <a:lnTo>
                    <a:pt x="1405183" y="489419"/>
                  </a:lnTo>
                  <a:cubicBezTo>
                    <a:pt x="1410578" y="496844"/>
                    <a:pt x="1415594" y="504454"/>
                    <a:pt x="1420119" y="512045"/>
                  </a:cubicBezTo>
                  <a:lnTo>
                    <a:pt x="1408713" y="518833"/>
                  </a:lnTo>
                  <a:close/>
                  <a:moveTo>
                    <a:pt x="798687" y="495782"/>
                  </a:moveTo>
                  <a:lnTo>
                    <a:pt x="785688" y="493134"/>
                  </a:lnTo>
                  <a:cubicBezTo>
                    <a:pt x="787447" y="484495"/>
                    <a:pt x="789464" y="475690"/>
                    <a:pt x="791687" y="466965"/>
                  </a:cubicBezTo>
                  <a:lnTo>
                    <a:pt x="804546" y="470243"/>
                  </a:lnTo>
                  <a:cubicBezTo>
                    <a:pt x="802376" y="478762"/>
                    <a:pt x="800405" y="487355"/>
                    <a:pt x="798687" y="495782"/>
                  </a:cubicBezTo>
                  <a:close/>
                  <a:moveTo>
                    <a:pt x="294009" y="491097"/>
                  </a:moveTo>
                  <a:lnTo>
                    <a:pt x="284965" y="481383"/>
                  </a:lnTo>
                  <a:cubicBezTo>
                    <a:pt x="291487" y="475306"/>
                    <a:pt x="298189" y="469287"/>
                    <a:pt x="304884" y="463495"/>
                  </a:cubicBezTo>
                  <a:lnTo>
                    <a:pt x="313569" y="473527"/>
                  </a:lnTo>
                  <a:cubicBezTo>
                    <a:pt x="306994" y="479214"/>
                    <a:pt x="300412" y="485126"/>
                    <a:pt x="294009" y="491097"/>
                  </a:cubicBezTo>
                  <a:close/>
                  <a:moveTo>
                    <a:pt x="1378304" y="476871"/>
                  </a:moveTo>
                  <a:cubicBezTo>
                    <a:pt x="1372750" y="470442"/>
                    <a:pt x="1366785" y="464032"/>
                    <a:pt x="1360561" y="457828"/>
                  </a:cubicBezTo>
                  <a:lnTo>
                    <a:pt x="1369930" y="448433"/>
                  </a:lnTo>
                  <a:cubicBezTo>
                    <a:pt x="1376393" y="454869"/>
                    <a:pt x="1382584" y="461524"/>
                    <a:pt x="1388350" y="468206"/>
                  </a:cubicBezTo>
                  <a:lnTo>
                    <a:pt x="1378304" y="476871"/>
                  </a:lnTo>
                  <a:close/>
                  <a:moveTo>
                    <a:pt x="333741" y="456680"/>
                  </a:moveTo>
                  <a:lnTo>
                    <a:pt x="325433" y="446336"/>
                  </a:lnTo>
                  <a:cubicBezTo>
                    <a:pt x="332374" y="440756"/>
                    <a:pt x="339500" y="435242"/>
                    <a:pt x="346600" y="429947"/>
                  </a:cubicBezTo>
                  <a:lnTo>
                    <a:pt x="354529" y="440590"/>
                  </a:lnTo>
                  <a:cubicBezTo>
                    <a:pt x="347555" y="445792"/>
                    <a:pt x="340562" y="451206"/>
                    <a:pt x="333741" y="456680"/>
                  </a:cubicBezTo>
                  <a:close/>
                  <a:moveTo>
                    <a:pt x="811606" y="444989"/>
                  </a:moveTo>
                  <a:lnTo>
                    <a:pt x="798919" y="441114"/>
                  </a:lnTo>
                  <a:cubicBezTo>
                    <a:pt x="801520" y="432594"/>
                    <a:pt x="804347" y="424022"/>
                    <a:pt x="807326" y="415641"/>
                  </a:cubicBezTo>
                  <a:lnTo>
                    <a:pt x="819833" y="420080"/>
                  </a:lnTo>
                  <a:cubicBezTo>
                    <a:pt x="816921" y="428281"/>
                    <a:pt x="814154" y="436662"/>
                    <a:pt x="811606" y="444989"/>
                  </a:cubicBezTo>
                  <a:close/>
                  <a:moveTo>
                    <a:pt x="1341458" y="440046"/>
                  </a:moveTo>
                  <a:cubicBezTo>
                    <a:pt x="1335002" y="434426"/>
                    <a:pt x="1328201" y="428859"/>
                    <a:pt x="1321234" y="423504"/>
                  </a:cubicBezTo>
                  <a:lnTo>
                    <a:pt x="1329322" y="412980"/>
                  </a:lnTo>
                  <a:cubicBezTo>
                    <a:pt x="1336502" y="418501"/>
                    <a:pt x="1343522" y="424234"/>
                    <a:pt x="1350184" y="430040"/>
                  </a:cubicBezTo>
                  <a:lnTo>
                    <a:pt x="1341458" y="440046"/>
                  </a:lnTo>
                  <a:close/>
                  <a:moveTo>
                    <a:pt x="375901" y="425295"/>
                  </a:moveTo>
                  <a:lnTo>
                    <a:pt x="368370" y="414367"/>
                  </a:lnTo>
                  <a:cubicBezTo>
                    <a:pt x="375682" y="409338"/>
                    <a:pt x="383187" y="404375"/>
                    <a:pt x="390698" y="399597"/>
                  </a:cubicBezTo>
                  <a:lnTo>
                    <a:pt x="397811" y="410797"/>
                  </a:lnTo>
                  <a:cubicBezTo>
                    <a:pt x="390446" y="415482"/>
                    <a:pt x="383067" y="420366"/>
                    <a:pt x="375901" y="425295"/>
                  </a:cubicBezTo>
                  <a:close/>
                  <a:moveTo>
                    <a:pt x="1300054" y="408157"/>
                  </a:moveTo>
                  <a:cubicBezTo>
                    <a:pt x="1292968" y="403313"/>
                    <a:pt x="1285556" y="398522"/>
                    <a:pt x="1278052" y="393924"/>
                  </a:cubicBezTo>
                  <a:lnTo>
                    <a:pt x="1284972" y="382604"/>
                  </a:lnTo>
                  <a:cubicBezTo>
                    <a:pt x="1292676" y="387315"/>
                    <a:pt x="1300273" y="392225"/>
                    <a:pt x="1307545" y="397195"/>
                  </a:cubicBezTo>
                  <a:lnTo>
                    <a:pt x="1300054" y="408157"/>
                  </a:lnTo>
                  <a:close/>
                  <a:moveTo>
                    <a:pt x="420251" y="397129"/>
                  </a:moveTo>
                  <a:lnTo>
                    <a:pt x="413563" y="385663"/>
                  </a:lnTo>
                  <a:cubicBezTo>
                    <a:pt x="416058" y="384203"/>
                    <a:pt x="418566" y="382757"/>
                    <a:pt x="421094" y="381324"/>
                  </a:cubicBezTo>
                  <a:cubicBezTo>
                    <a:pt x="426349" y="378344"/>
                    <a:pt x="431624" y="375431"/>
                    <a:pt x="436932" y="372585"/>
                  </a:cubicBezTo>
                  <a:lnTo>
                    <a:pt x="443203" y="384283"/>
                  </a:lnTo>
                  <a:cubicBezTo>
                    <a:pt x="437987" y="387076"/>
                    <a:pt x="432805" y="389943"/>
                    <a:pt x="427643" y="392862"/>
                  </a:cubicBezTo>
                  <a:cubicBezTo>
                    <a:pt x="425175" y="394276"/>
                    <a:pt x="422706" y="395695"/>
                    <a:pt x="420251" y="397129"/>
                  </a:cubicBezTo>
                  <a:close/>
                  <a:moveTo>
                    <a:pt x="829129" y="395543"/>
                  </a:moveTo>
                  <a:lnTo>
                    <a:pt x="816828" y="390567"/>
                  </a:lnTo>
                  <a:cubicBezTo>
                    <a:pt x="820152" y="382345"/>
                    <a:pt x="823708" y="374051"/>
                    <a:pt x="827398" y="365917"/>
                  </a:cubicBezTo>
                  <a:lnTo>
                    <a:pt x="839487" y="371397"/>
                  </a:lnTo>
                  <a:cubicBezTo>
                    <a:pt x="835878" y="379360"/>
                    <a:pt x="832387" y="387488"/>
                    <a:pt x="829129" y="395543"/>
                  </a:cubicBezTo>
                  <a:close/>
                  <a:moveTo>
                    <a:pt x="1255352" y="380773"/>
                  </a:moveTo>
                  <a:cubicBezTo>
                    <a:pt x="1247781" y="376613"/>
                    <a:pt x="1239952" y="372532"/>
                    <a:pt x="1232069" y="368644"/>
                  </a:cubicBezTo>
                  <a:lnTo>
                    <a:pt x="1237941" y="356747"/>
                  </a:lnTo>
                  <a:cubicBezTo>
                    <a:pt x="1245997" y="360721"/>
                    <a:pt x="1254005" y="364895"/>
                    <a:pt x="1261742" y="369141"/>
                  </a:cubicBezTo>
                  <a:lnTo>
                    <a:pt x="1255352" y="380773"/>
                  </a:lnTo>
                  <a:close/>
                  <a:moveTo>
                    <a:pt x="466592" y="372273"/>
                  </a:moveTo>
                  <a:lnTo>
                    <a:pt x="460746" y="360356"/>
                  </a:lnTo>
                  <a:cubicBezTo>
                    <a:pt x="468722" y="356448"/>
                    <a:pt x="476876" y="352619"/>
                    <a:pt x="484978" y="348983"/>
                  </a:cubicBezTo>
                  <a:lnTo>
                    <a:pt x="490406" y="361093"/>
                  </a:lnTo>
                  <a:cubicBezTo>
                    <a:pt x="482443" y="364669"/>
                    <a:pt x="474435" y="368431"/>
                    <a:pt x="466592" y="372273"/>
                  </a:cubicBezTo>
                  <a:close/>
                  <a:moveTo>
                    <a:pt x="1208282" y="357490"/>
                  </a:moveTo>
                  <a:cubicBezTo>
                    <a:pt x="1200419" y="353993"/>
                    <a:pt x="1192271" y="350556"/>
                    <a:pt x="1184056" y="347265"/>
                  </a:cubicBezTo>
                  <a:lnTo>
                    <a:pt x="1188980" y="334943"/>
                  </a:lnTo>
                  <a:cubicBezTo>
                    <a:pt x="1197360" y="338294"/>
                    <a:pt x="1205667" y="341804"/>
                    <a:pt x="1213676" y="345367"/>
                  </a:cubicBezTo>
                  <a:lnTo>
                    <a:pt x="1208282" y="357490"/>
                  </a:lnTo>
                  <a:close/>
                  <a:moveTo>
                    <a:pt x="514611" y="350742"/>
                  </a:moveTo>
                  <a:lnTo>
                    <a:pt x="509595" y="338453"/>
                  </a:lnTo>
                  <a:cubicBezTo>
                    <a:pt x="517796" y="335109"/>
                    <a:pt x="526190" y="331844"/>
                    <a:pt x="534544" y="328759"/>
                  </a:cubicBezTo>
                  <a:lnTo>
                    <a:pt x="539142" y="341207"/>
                  </a:lnTo>
                  <a:cubicBezTo>
                    <a:pt x="530914" y="344252"/>
                    <a:pt x="522726" y="347431"/>
                    <a:pt x="514611" y="350742"/>
                  </a:cubicBezTo>
                  <a:close/>
                  <a:moveTo>
                    <a:pt x="850833" y="347696"/>
                  </a:moveTo>
                  <a:lnTo>
                    <a:pt x="838976" y="341738"/>
                  </a:lnTo>
                  <a:cubicBezTo>
                    <a:pt x="842937" y="333868"/>
                    <a:pt x="847151" y="325893"/>
                    <a:pt x="851523" y="318030"/>
                  </a:cubicBezTo>
                  <a:lnTo>
                    <a:pt x="863122" y="324473"/>
                  </a:lnTo>
                  <a:cubicBezTo>
                    <a:pt x="858842" y="332176"/>
                    <a:pt x="854708" y="339993"/>
                    <a:pt x="850833" y="347696"/>
                  </a:cubicBezTo>
                  <a:close/>
                  <a:moveTo>
                    <a:pt x="1159459" y="337936"/>
                  </a:moveTo>
                  <a:cubicBezTo>
                    <a:pt x="1151305" y="335009"/>
                    <a:pt x="1142924" y="332156"/>
                    <a:pt x="1134537" y="329469"/>
                  </a:cubicBezTo>
                  <a:lnTo>
                    <a:pt x="1138592" y="316836"/>
                  </a:lnTo>
                  <a:cubicBezTo>
                    <a:pt x="1147118" y="319576"/>
                    <a:pt x="1155644" y="322475"/>
                    <a:pt x="1163938" y="325455"/>
                  </a:cubicBezTo>
                  <a:lnTo>
                    <a:pt x="1159459" y="337936"/>
                  </a:lnTo>
                  <a:close/>
                  <a:moveTo>
                    <a:pt x="563964" y="332495"/>
                  </a:moveTo>
                  <a:lnTo>
                    <a:pt x="559777" y="319908"/>
                  </a:lnTo>
                  <a:cubicBezTo>
                    <a:pt x="568237" y="317088"/>
                    <a:pt x="576744" y="314407"/>
                    <a:pt x="585283" y="311859"/>
                  </a:cubicBezTo>
                  <a:lnTo>
                    <a:pt x="589079" y="324572"/>
                  </a:lnTo>
                  <a:cubicBezTo>
                    <a:pt x="580672" y="327074"/>
                    <a:pt x="572298" y="329721"/>
                    <a:pt x="563964" y="332495"/>
                  </a:cubicBezTo>
                  <a:close/>
                  <a:moveTo>
                    <a:pt x="1109337" y="321825"/>
                  </a:moveTo>
                  <a:cubicBezTo>
                    <a:pt x="1100956" y="319430"/>
                    <a:pt x="1092476" y="317147"/>
                    <a:pt x="1083904" y="314984"/>
                  </a:cubicBezTo>
                  <a:lnTo>
                    <a:pt x="1087155" y="302118"/>
                  </a:lnTo>
                  <a:cubicBezTo>
                    <a:pt x="1095860" y="304321"/>
                    <a:pt x="1104466" y="306630"/>
                    <a:pt x="1112993" y="309065"/>
                  </a:cubicBezTo>
                  <a:lnTo>
                    <a:pt x="1109337" y="321825"/>
                  </a:lnTo>
                  <a:close/>
                  <a:moveTo>
                    <a:pt x="614439" y="317426"/>
                  </a:moveTo>
                  <a:lnTo>
                    <a:pt x="611028" y="304600"/>
                  </a:lnTo>
                  <a:cubicBezTo>
                    <a:pt x="619647" y="302311"/>
                    <a:pt x="628307" y="300161"/>
                    <a:pt x="636979" y="298137"/>
                  </a:cubicBezTo>
                  <a:lnTo>
                    <a:pt x="639985" y="311063"/>
                  </a:lnTo>
                  <a:cubicBezTo>
                    <a:pt x="631438" y="313060"/>
                    <a:pt x="622925" y="315177"/>
                    <a:pt x="614439" y="317426"/>
                  </a:cubicBezTo>
                  <a:close/>
                  <a:moveTo>
                    <a:pt x="1058272" y="308926"/>
                  </a:moveTo>
                  <a:cubicBezTo>
                    <a:pt x="1049745" y="307042"/>
                    <a:pt x="1041139" y="305277"/>
                    <a:pt x="1032454" y="303631"/>
                  </a:cubicBezTo>
                  <a:lnTo>
                    <a:pt x="1034929" y="290593"/>
                  </a:lnTo>
                  <a:cubicBezTo>
                    <a:pt x="1043740" y="292265"/>
                    <a:pt x="1052479" y="294057"/>
                    <a:pt x="1061132" y="295967"/>
                  </a:cubicBezTo>
                  <a:lnTo>
                    <a:pt x="1058272" y="308926"/>
                  </a:lnTo>
                  <a:close/>
                  <a:moveTo>
                    <a:pt x="665736" y="305469"/>
                  </a:moveTo>
                  <a:lnTo>
                    <a:pt x="663108" y="292464"/>
                  </a:lnTo>
                  <a:cubicBezTo>
                    <a:pt x="671854" y="290693"/>
                    <a:pt x="680619" y="289060"/>
                    <a:pt x="689397" y="287554"/>
                  </a:cubicBezTo>
                  <a:lnTo>
                    <a:pt x="691640" y="300632"/>
                  </a:lnTo>
                  <a:cubicBezTo>
                    <a:pt x="682988" y="302112"/>
                    <a:pt x="674355" y="303724"/>
                    <a:pt x="665736" y="305469"/>
                  </a:cubicBezTo>
                  <a:close/>
                  <a:moveTo>
                    <a:pt x="876319" y="301747"/>
                  </a:moveTo>
                  <a:lnTo>
                    <a:pt x="864980" y="294853"/>
                  </a:lnTo>
                  <a:lnTo>
                    <a:pt x="878177" y="274018"/>
                  </a:lnTo>
                  <a:lnTo>
                    <a:pt x="902310" y="274914"/>
                  </a:lnTo>
                  <a:lnTo>
                    <a:pt x="901653" y="288171"/>
                  </a:lnTo>
                  <a:cubicBezTo>
                    <a:pt x="896192" y="287899"/>
                    <a:pt x="890725" y="287673"/>
                    <a:pt x="885237" y="287494"/>
                  </a:cubicBezTo>
                  <a:cubicBezTo>
                    <a:pt x="882192" y="292225"/>
                    <a:pt x="879212" y="296996"/>
                    <a:pt x="876319" y="301747"/>
                  </a:cubicBezTo>
                  <a:close/>
                  <a:moveTo>
                    <a:pt x="1006497" y="299079"/>
                  </a:moveTo>
                  <a:cubicBezTo>
                    <a:pt x="997858" y="297693"/>
                    <a:pt x="989165" y="296425"/>
                    <a:pt x="980407" y="295264"/>
                  </a:cubicBezTo>
                  <a:lnTo>
                    <a:pt x="982145" y="282113"/>
                  </a:lnTo>
                  <a:cubicBezTo>
                    <a:pt x="991017" y="283281"/>
                    <a:pt x="999842" y="284575"/>
                    <a:pt x="1008593" y="285981"/>
                  </a:cubicBezTo>
                  <a:lnTo>
                    <a:pt x="1006497" y="299079"/>
                  </a:lnTo>
                  <a:close/>
                  <a:moveTo>
                    <a:pt x="717664" y="296538"/>
                  </a:moveTo>
                  <a:lnTo>
                    <a:pt x="715786" y="283400"/>
                  </a:lnTo>
                  <a:cubicBezTo>
                    <a:pt x="724624" y="282146"/>
                    <a:pt x="733456" y="281005"/>
                    <a:pt x="742300" y="279997"/>
                  </a:cubicBezTo>
                  <a:lnTo>
                    <a:pt x="743807" y="293181"/>
                  </a:lnTo>
                  <a:cubicBezTo>
                    <a:pt x="735088" y="294176"/>
                    <a:pt x="726376" y="295297"/>
                    <a:pt x="717664" y="296538"/>
                  </a:cubicBezTo>
                  <a:close/>
                  <a:moveTo>
                    <a:pt x="954224" y="292186"/>
                  </a:moveTo>
                  <a:cubicBezTo>
                    <a:pt x="945512" y="291283"/>
                    <a:pt x="936767" y="290494"/>
                    <a:pt x="927968" y="289823"/>
                  </a:cubicBezTo>
                  <a:lnTo>
                    <a:pt x="928977" y="276593"/>
                  </a:lnTo>
                  <a:cubicBezTo>
                    <a:pt x="937895" y="277276"/>
                    <a:pt x="946773" y="278072"/>
                    <a:pt x="955598" y="278988"/>
                  </a:cubicBezTo>
                  <a:lnTo>
                    <a:pt x="954224" y="292186"/>
                  </a:lnTo>
                  <a:close/>
                  <a:moveTo>
                    <a:pt x="770029" y="290553"/>
                  </a:moveTo>
                  <a:lnTo>
                    <a:pt x="768888" y="277336"/>
                  </a:lnTo>
                  <a:cubicBezTo>
                    <a:pt x="777772" y="276566"/>
                    <a:pt x="786664" y="275922"/>
                    <a:pt x="795542" y="275398"/>
                  </a:cubicBezTo>
                  <a:lnTo>
                    <a:pt x="796318" y="288642"/>
                  </a:lnTo>
                  <a:cubicBezTo>
                    <a:pt x="787559" y="289160"/>
                    <a:pt x="778794" y="289797"/>
                    <a:pt x="770029" y="290553"/>
                  </a:cubicBezTo>
                  <a:close/>
                  <a:moveTo>
                    <a:pt x="822660" y="287461"/>
                  </a:moveTo>
                  <a:lnTo>
                    <a:pt x="822235" y="274197"/>
                  </a:lnTo>
                  <a:cubicBezTo>
                    <a:pt x="831166" y="273912"/>
                    <a:pt x="840071" y="273753"/>
                    <a:pt x="848949" y="273713"/>
                  </a:cubicBezTo>
                  <a:lnTo>
                    <a:pt x="849015" y="286983"/>
                  </a:lnTo>
                  <a:cubicBezTo>
                    <a:pt x="840250" y="287023"/>
                    <a:pt x="831465" y="287182"/>
                    <a:pt x="822660" y="287461"/>
                  </a:cubicBezTo>
                  <a:close/>
                  <a:moveTo>
                    <a:pt x="905408" y="257967"/>
                  </a:moveTo>
                  <a:lnTo>
                    <a:pt x="894653" y="250191"/>
                  </a:lnTo>
                  <a:cubicBezTo>
                    <a:pt x="899855" y="242992"/>
                    <a:pt x="905296" y="235792"/>
                    <a:pt x="910829" y="228786"/>
                  </a:cubicBezTo>
                  <a:lnTo>
                    <a:pt x="921247" y="237007"/>
                  </a:lnTo>
                  <a:cubicBezTo>
                    <a:pt x="915826" y="243867"/>
                    <a:pt x="910504" y="250914"/>
                    <a:pt x="905408" y="257967"/>
                  </a:cubicBezTo>
                  <a:close/>
                  <a:moveTo>
                    <a:pt x="937941" y="216756"/>
                  </a:moveTo>
                  <a:lnTo>
                    <a:pt x="927895" y="208090"/>
                  </a:lnTo>
                  <a:cubicBezTo>
                    <a:pt x="933781" y="201269"/>
                    <a:pt x="939845" y="194561"/>
                    <a:pt x="945923" y="188171"/>
                  </a:cubicBezTo>
                  <a:lnTo>
                    <a:pt x="955538" y="197308"/>
                  </a:lnTo>
                  <a:cubicBezTo>
                    <a:pt x="949613" y="203545"/>
                    <a:pt x="943694" y="210094"/>
                    <a:pt x="937941" y="216756"/>
                  </a:cubicBezTo>
                  <a:close/>
                  <a:moveTo>
                    <a:pt x="974077" y="178762"/>
                  </a:moveTo>
                  <a:lnTo>
                    <a:pt x="964927" y="169154"/>
                  </a:lnTo>
                  <a:cubicBezTo>
                    <a:pt x="971403" y="162990"/>
                    <a:pt x="978078" y="156919"/>
                    <a:pt x="984786" y="151100"/>
                  </a:cubicBezTo>
                  <a:lnTo>
                    <a:pt x="993485" y="161132"/>
                  </a:lnTo>
                  <a:cubicBezTo>
                    <a:pt x="986923" y="166805"/>
                    <a:pt x="980400" y="172737"/>
                    <a:pt x="974077" y="178762"/>
                  </a:cubicBezTo>
                  <a:close/>
                  <a:moveTo>
                    <a:pt x="1013696" y="144431"/>
                  </a:moveTo>
                  <a:lnTo>
                    <a:pt x="1005481" y="134007"/>
                  </a:lnTo>
                  <a:cubicBezTo>
                    <a:pt x="1012449" y="128520"/>
                    <a:pt x="1019674" y="123099"/>
                    <a:pt x="1026947" y="117897"/>
                  </a:cubicBezTo>
                  <a:lnTo>
                    <a:pt x="1034670" y="128693"/>
                  </a:lnTo>
                  <a:cubicBezTo>
                    <a:pt x="1027557" y="133775"/>
                    <a:pt x="1020504" y="139070"/>
                    <a:pt x="1013696" y="144431"/>
                  </a:cubicBezTo>
                  <a:close/>
                  <a:moveTo>
                    <a:pt x="1056361" y="113942"/>
                  </a:moveTo>
                  <a:lnTo>
                    <a:pt x="1049142" y="102802"/>
                  </a:lnTo>
                  <a:cubicBezTo>
                    <a:pt x="1056580" y="97984"/>
                    <a:pt x="1064270" y="93254"/>
                    <a:pt x="1072000" y="88728"/>
                  </a:cubicBezTo>
                  <a:lnTo>
                    <a:pt x="1078702" y="100187"/>
                  </a:lnTo>
                  <a:cubicBezTo>
                    <a:pt x="1071151" y="104606"/>
                    <a:pt x="1063626" y="109231"/>
                    <a:pt x="1056361" y="113942"/>
                  </a:cubicBezTo>
                  <a:close/>
                  <a:moveTo>
                    <a:pt x="1101646" y="87441"/>
                  </a:moveTo>
                  <a:lnTo>
                    <a:pt x="1095462" y="75697"/>
                  </a:lnTo>
                  <a:cubicBezTo>
                    <a:pt x="1103332" y="71556"/>
                    <a:pt x="1111400" y="67529"/>
                    <a:pt x="1119469" y="63720"/>
                  </a:cubicBezTo>
                  <a:lnTo>
                    <a:pt x="1125135" y="75723"/>
                  </a:lnTo>
                  <a:cubicBezTo>
                    <a:pt x="1117246" y="79446"/>
                    <a:pt x="1109337" y="83394"/>
                    <a:pt x="1101646" y="87441"/>
                  </a:cubicBezTo>
                  <a:close/>
                  <a:moveTo>
                    <a:pt x="1149135" y="65034"/>
                  </a:moveTo>
                  <a:lnTo>
                    <a:pt x="1143993" y="52798"/>
                  </a:lnTo>
                  <a:cubicBezTo>
                    <a:pt x="1152161" y="49361"/>
                    <a:pt x="1160554" y="46044"/>
                    <a:pt x="1168935" y="42925"/>
                  </a:cubicBezTo>
                  <a:lnTo>
                    <a:pt x="1173559" y="55366"/>
                  </a:lnTo>
                  <a:cubicBezTo>
                    <a:pt x="1165345" y="58418"/>
                    <a:pt x="1157131" y="61676"/>
                    <a:pt x="1149135" y="65034"/>
                  </a:cubicBezTo>
                  <a:close/>
                  <a:moveTo>
                    <a:pt x="1689491" y="61583"/>
                  </a:moveTo>
                  <a:cubicBezTo>
                    <a:pt x="1681177" y="58637"/>
                    <a:pt x="1672856" y="55824"/>
                    <a:pt x="1664523" y="53150"/>
                  </a:cubicBezTo>
                  <a:lnTo>
                    <a:pt x="1668577" y="40516"/>
                  </a:lnTo>
                  <a:cubicBezTo>
                    <a:pt x="1677037" y="43230"/>
                    <a:pt x="1685490" y="46090"/>
                    <a:pt x="1693917" y="49083"/>
                  </a:cubicBezTo>
                  <a:lnTo>
                    <a:pt x="1689491" y="61583"/>
                  </a:lnTo>
                  <a:close/>
                  <a:moveTo>
                    <a:pt x="1198355" y="46734"/>
                  </a:moveTo>
                  <a:lnTo>
                    <a:pt x="1194248" y="34113"/>
                  </a:lnTo>
                  <a:cubicBezTo>
                    <a:pt x="1202715" y="31360"/>
                    <a:pt x="1211347" y="28739"/>
                    <a:pt x="1219913" y="26337"/>
                  </a:cubicBezTo>
                  <a:lnTo>
                    <a:pt x="1223503" y="39110"/>
                  </a:lnTo>
                  <a:cubicBezTo>
                    <a:pt x="1215123" y="41465"/>
                    <a:pt x="1206656" y="44027"/>
                    <a:pt x="1198355" y="46734"/>
                  </a:cubicBezTo>
                  <a:close/>
                  <a:moveTo>
                    <a:pt x="1639322" y="45480"/>
                  </a:moveTo>
                  <a:cubicBezTo>
                    <a:pt x="1630855" y="43044"/>
                    <a:pt x="1622375" y="40749"/>
                    <a:pt x="1613902" y="38586"/>
                  </a:cubicBezTo>
                  <a:lnTo>
                    <a:pt x="1617167" y="25726"/>
                  </a:lnTo>
                  <a:cubicBezTo>
                    <a:pt x="1625786" y="27916"/>
                    <a:pt x="1634392" y="30252"/>
                    <a:pt x="1642991" y="32727"/>
                  </a:cubicBezTo>
                  <a:lnTo>
                    <a:pt x="1639322" y="45480"/>
                  </a:lnTo>
                  <a:close/>
                  <a:moveTo>
                    <a:pt x="1248949" y="32488"/>
                  </a:moveTo>
                  <a:lnTo>
                    <a:pt x="1245864" y="19582"/>
                  </a:lnTo>
                  <a:cubicBezTo>
                    <a:pt x="1254490" y="17519"/>
                    <a:pt x="1263301" y="15594"/>
                    <a:pt x="1272047" y="13856"/>
                  </a:cubicBezTo>
                  <a:lnTo>
                    <a:pt x="1274641" y="26874"/>
                  </a:lnTo>
                  <a:cubicBezTo>
                    <a:pt x="1266062" y="28573"/>
                    <a:pt x="1257416" y="30464"/>
                    <a:pt x="1248949" y="32488"/>
                  </a:cubicBezTo>
                  <a:close/>
                  <a:moveTo>
                    <a:pt x="1588263" y="32488"/>
                  </a:moveTo>
                  <a:cubicBezTo>
                    <a:pt x="1579664" y="30584"/>
                    <a:pt x="1571065" y="28825"/>
                    <a:pt x="1562459" y="27206"/>
                  </a:cubicBezTo>
                  <a:lnTo>
                    <a:pt x="1564921" y="14161"/>
                  </a:lnTo>
                  <a:cubicBezTo>
                    <a:pt x="1573653" y="15807"/>
                    <a:pt x="1582398" y="17598"/>
                    <a:pt x="1591136" y="19536"/>
                  </a:cubicBezTo>
                  <a:lnTo>
                    <a:pt x="1588263" y="32488"/>
                  </a:lnTo>
                  <a:close/>
                  <a:moveTo>
                    <a:pt x="1536502" y="22734"/>
                  </a:moveTo>
                  <a:cubicBezTo>
                    <a:pt x="1527796" y="21380"/>
                    <a:pt x="1519104" y="20173"/>
                    <a:pt x="1510419" y="19111"/>
                  </a:cubicBezTo>
                  <a:lnTo>
                    <a:pt x="1512024" y="5940"/>
                  </a:lnTo>
                  <a:cubicBezTo>
                    <a:pt x="1520849" y="7022"/>
                    <a:pt x="1529687" y="8249"/>
                    <a:pt x="1538532" y="9623"/>
                  </a:cubicBezTo>
                  <a:lnTo>
                    <a:pt x="1536502" y="22734"/>
                  </a:lnTo>
                  <a:close/>
                  <a:moveTo>
                    <a:pt x="1300532" y="22236"/>
                  </a:moveTo>
                  <a:lnTo>
                    <a:pt x="1298448" y="9132"/>
                  </a:lnTo>
                  <a:cubicBezTo>
                    <a:pt x="1307220" y="7732"/>
                    <a:pt x="1316151" y="6478"/>
                    <a:pt x="1324989" y="5403"/>
                  </a:cubicBezTo>
                  <a:lnTo>
                    <a:pt x="1326582" y="18574"/>
                  </a:lnTo>
                  <a:cubicBezTo>
                    <a:pt x="1317910" y="19635"/>
                    <a:pt x="1309151" y="20863"/>
                    <a:pt x="1300532" y="22236"/>
                  </a:cubicBezTo>
                  <a:close/>
                  <a:moveTo>
                    <a:pt x="1484229" y="16351"/>
                  </a:moveTo>
                  <a:cubicBezTo>
                    <a:pt x="1475471" y="15568"/>
                    <a:pt x="1466639" y="14931"/>
                    <a:pt x="1457980" y="14453"/>
                  </a:cubicBezTo>
                  <a:lnTo>
                    <a:pt x="1458703" y="1202"/>
                  </a:lnTo>
                  <a:cubicBezTo>
                    <a:pt x="1467515" y="1687"/>
                    <a:pt x="1476499" y="2337"/>
                    <a:pt x="1485404" y="3133"/>
                  </a:cubicBezTo>
                  <a:lnTo>
                    <a:pt x="1484229" y="16351"/>
                  </a:lnTo>
                  <a:close/>
                  <a:moveTo>
                    <a:pt x="1352765" y="15893"/>
                  </a:moveTo>
                  <a:lnTo>
                    <a:pt x="1351650" y="2669"/>
                  </a:lnTo>
                  <a:cubicBezTo>
                    <a:pt x="1360481" y="1926"/>
                    <a:pt x="1369479" y="1329"/>
                    <a:pt x="1378377" y="891"/>
                  </a:cubicBezTo>
                  <a:lnTo>
                    <a:pt x="1379027" y="14148"/>
                  </a:lnTo>
                  <a:cubicBezTo>
                    <a:pt x="1370275" y="14573"/>
                    <a:pt x="1361444" y="15163"/>
                    <a:pt x="1352765" y="15893"/>
                  </a:cubicBezTo>
                  <a:close/>
                  <a:moveTo>
                    <a:pt x="1431671" y="13445"/>
                  </a:moveTo>
                  <a:cubicBezTo>
                    <a:pt x="1422873" y="13259"/>
                    <a:pt x="1414094" y="13219"/>
                    <a:pt x="1405336" y="13338"/>
                  </a:cubicBezTo>
                  <a:lnTo>
                    <a:pt x="1405157" y="68"/>
                  </a:lnTo>
                  <a:cubicBezTo>
                    <a:pt x="1414068" y="-52"/>
                    <a:pt x="1422992" y="-12"/>
                    <a:pt x="1431956" y="174"/>
                  </a:cubicBezTo>
                  <a:lnTo>
                    <a:pt x="1431671" y="13445"/>
                  </a:lnTo>
                  <a:close/>
                </a:path>
              </a:pathLst>
            </a:custGeom>
            <a:solidFill>
              <a:schemeClr val="accent4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69" name="شكل حر: شكل 268">
              <a:extLst>
                <a:ext uri="{FF2B5EF4-FFF2-40B4-BE49-F238E27FC236}">
                  <a16:creationId xmlns:a16="http://schemas.microsoft.com/office/drawing/2014/main" id="{9F8BEE25-A9EE-7BF2-56BC-80E15685B174}"/>
                </a:ext>
              </a:extLst>
            </p:cNvPr>
            <p:cNvSpPr/>
            <p:nvPr/>
          </p:nvSpPr>
          <p:spPr>
            <a:xfrm>
              <a:off x="2247978" y="3376927"/>
              <a:ext cx="210078" cy="162490"/>
            </a:xfrm>
            <a:custGeom>
              <a:avLst/>
              <a:gdLst>
                <a:gd name="connsiteX0" fmla="*/ 99 w 210078"/>
                <a:gd name="connsiteY0" fmla="*/ 162484 h 162490"/>
                <a:gd name="connsiteX1" fmla="*/ 210079 w 210078"/>
                <a:gd name="connsiteY1" fmla="*/ 66353 h 162490"/>
                <a:gd name="connsiteX2" fmla="*/ 79696 w 210078"/>
                <a:gd name="connsiteY2" fmla="*/ 0 h 162490"/>
                <a:gd name="connsiteX3" fmla="*/ 6 w 210078"/>
                <a:gd name="connsiteY3" fmla="*/ 162398 h 162490"/>
                <a:gd name="connsiteX4" fmla="*/ 99 w 210078"/>
                <a:gd name="connsiteY4" fmla="*/ 162484 h 16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78" h="162490">
                  <a:moveTo>
                    <a:pt x="99" y="162484"/>
                  </a:moveTo>
                  <a:lnTo>
                    <a:pt x="210079" y="66353"/>
                  </a:lnTo>
                  <a:lnTo>
                    <a:pt x="79696" y="0"/>
                  </a:lnTo>
                  <a:lnTo>
                    <a:pt x="6" y="162398"/>
                  </a:lnTo>
                  <a:cubicBezTo>
                    <a:pt x="-20" y="162451"/>
                    <a:pt x="40" y="162511"/>
                    <a:pt x="99" y="162484"/>
                  </a:cubicBezTo>
                  <a:close/>
                </a:path>
              </a:pathLst>
            </a:custGeom>
            <a:solidFill>
              <a:srgbClr val="505050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70" name="شكل حر: شكل 269">
              <a:extLst>
                <a:ext uri="{FF2B5EF4-FFF2-40B4-BE49-F238E27FC236}">
                  <a16:creationId xmlns:a16="http://schemas.microsoft.com/office/drawing/2014/main" id="{3A9F5733-41A0-50E1-B239-01A2B318BA00}"/>
                </a:ext>
              </a:extLst>
            </p:cNvPr>
            <p:cNvSpPr/>
            <p:nvPr/>
          </p:nvSpPr>
          <p:spPr>
            <a:xfrm>
              <a:off x="2247905" y="2438184"/>
              <a:ext cx="865917" cy="1101180"/>
            </a:xfrm>
            <a:custGeom>
              <a:avLst/>
              <a:gdLst>
                <a:gd name="connsiteX0" fmla="*/ 0 w 865917"/>
                <a:gd name="connsiteY0" fmla="*/ 570486 h 1101180"/>
                <a:gd name="connsiteX1" fmla="*/ 0 w 865917"/>
                <a:gd name="connsiteY1" fmla="*/ 1101114 h 1101180"/>
                <a:gd name="connsiteX2" fmla="*/ 119 w 865917"/>
                <a:gd name="connsiteY2" fmla="*/ 1101154 h 1101180"/>
                <a:gd name="connsiteX3" fmla="*/ 107903 w 865917"/>
                <a:gd name="connsiteY3" fmla="*/ 964428 h 1101180"/>
                <a:gd name="connsiteX4" fmla="*/ 306921 w 865917"/>
                <a:gd name="connsiteY4" fmla="*/ 957985 h 1101180"/>
                <a:gd name="connsiteX5" fmla="*/ 865909 w 865917"/>
                <a:gd name="connsiteY5" fmla="*/ 98 h 1101180"/>
                <a:gd name="connsiteX6" fmla="*/ 865816 w 865917"/>
                <a:gd name="connsiteY6" fmla="*/ 12 h 1101180"/>
                <a:gd name="connsiteX7" fmla="*/ 0 w 865917"/>
                <a:gd name="connsiteY7" fmla="*/ 570486 h 11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917" h="1101180">
                  <a:moveTo>
                    <a:pt x="0" y="570486"/>
                  </a:moveTo>
                  <a:lnTo>
                    <a:pt x="0" y="1101114"/>
                  </a:lnTo>
                  <a:cubicBezTo>
                    <a:pt x="0" y="1101174"/>
                    <a:pt x="80" y="1101207"/>
                    <a:pt x="119" y="1101154"/>
                  </a:cubicBezTo>
                  <a:lnTo>
                    <a:pt x="107903" y="964428"/>
                  </a:lnTo>
                  <a:lnTo>
                    <a:pt x="306921" y="957985"/>
                  </a:lnTo>
                  <a:lnTo>
                    <a:pt x="865909" y="98"/>
                  </a:lnTo>
                  <a:cubicBezTo>
                    <a:pt x="865942" y="39"/>
                    <a:pt x="865876" y="-28"/>
                    <a:pt x="865816" y="12"/>
                  </a:cubicBezTo>
                  <a:lnTo>
                    <a:pt x="0" y="570486"/>
                  </a:lnTo>
                  <a:close/>
                </a:path>
              </a:pathLst>
            </a:custGeom>
            <a:solidFill>
              <a:srgbClr val="737373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71" name="شكل حر: شكل 270">
              <a:extLst>
                <a:ext uri="{FF2B5EF4-FFF2-40B4-BE49-F238E27FC236}">
                  <a16:creationId xmlns:a16="http://schemas.microsoft.com/office/drawing/2014/main" id="{E327E91D-006C-913F-C9D8-5CB65B0432D2}"/>
                </a:ext>
              </a:extLst>
            </p:cNvPr>
            <p:cNvSpPr/>
            <p:nvPr/>
          </p:nvSpPr>
          <p:spPr>
            <a:xfrm>
              <a:off x="1848794" y="2431502"/>
              <a:ext cx="1271597" cy="863200"/>
            </a:xfrm>
            <a:custGeom>
              <a:avLst/>
              <a:gdLst>
                <a:gd name="connsiteX0" fmla="*/ 0 w 1271597"/>
                <a:gd name="connsiteY0" fmla="*/ 464699 h 863200"/>
                <a:gd name="connsiteX1" fmla="*/ 399118 w 1271597"/>
                <a:gd name="connsiteY1" fmla="*/ 863200 h 863200"/>
                <a:gd name="connsiteX2" fmla="*/ 1271576 w 1271597"/>
                <a:gd name="connsiteY2" fmla="*/ 111 h 863200"/>
                <a:gd name="connsiteX3" fmla="*/ 1271509 w 1271597"/>
                <a:gd name="connsiteY3" fmla="*/ 5 h 863200"/>
                <a:gd name="connsiteX4" fmla="*/ 0 w 1271597"/>
                <a:gd name="connsiteY4" fmla="*/ 464699 h 8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597" h="863200">
                  <a:moveTo>
                    <a:pt x="0" y="464699"/>
                  </a:moveTo>
                  <a:lnTo>
                    <a:pt x="399118" y="863200"/>
                  </a:lnTo>
                  <a:lnTo>
                    <a:pt x="1271576" y="111"/>
                  </a:lnTo>
                  <a:cubicBezTo>
                    <a:pt x="1271629" y="58"/>
                    <a:pt x="1271576" y="-21"/>
                    <a:pt x="1271509" y="5"/>
                  </a:cubicBezTo>
                  <a:lnTo>
                    <a:pt x="0" y="464699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72" name="شكل حر: شكل 271">
              <a:extLst>
                <a:ext uri="{FF2B5EF4-FFF2-40B4-BE49-F238E27FC236}">
                  <a16:creationId xmlns:a16="http://schemas.microsoft.com/office/drawing/2014/main" id="{86E0CA97-C2A2-72A1-2FF2-5C5BD6C073F5}"/>
                </a:ext>
              </a:extLst>
            </p:cNvPr>
            <p:cNvSpPr/>
            <p:nvPr/>
          </p:nvSpPr>
          <p:spPr>
            <a:xfrm>
              <a:off x="2355821" y="2431626"/>
              <a:ext cx="764689" cy="1369791"/>
            </a:xfrm>
            <a:custGeom>
              <a:avLst/>
              <a:gdLst>
                <a:gd name="connsiteX0" fmla="*/ 398806 w 764689"/>
                <a:gd name="connsiteY0" fmla="*/ 1369792 h 1369791"/>
                <a:gd name="connsiteX1" fmla="*/ 0 w 764689"/>
                <a:gd name="connsiteY1" fmla="*/ 970986 h 1369791"/>
                <a:gd name="connsiteX2" fmla="*/ 764568 w 764689"/>
                <a:gd name="connsiteY2" fmla="*/ 27 h 1369791"/>
                <a:gd name="connsiteX3" fmla="*/ 764688 w 764689"/>
                <a:gd name="connsiteY3" fmla="*/ 87 h 1369791"/>
                <a:gd name="connsiteX4" fmla="*/ 398806 w 764689"/>
                <a:gd name="connsiteY4" fmla="*/ 1369792 h 136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689" h="1369791">
                  <a:moveTo>
                    <a:pt x="398806" y="1369792"/>
                  </a:moveTo>
                  <a:lnTo>
                    <a:pt x="0" y="970986"/>
                  </a:lnTo>
                  <a:lnTo>
                    <a:pt x="764568" y="27"/>
                  </a:lnTo>
                  <a:cubicBezTo>
                    <a:pt x="764615" y="-32"/>
                    <a:pt x="764701" y="14"/>
                    <a:pt x="764688" y="87"/>
                  </a:cubicBezTo>
                  <a:lnTo>
                    <a:pt x="398806" y="1369792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73" name="مجموعة 272">
            <a:extLst>
              <a:ext uri="{FF2B5EF4-FFF2-40B4-BE49-F238E27FC236}">
                <a16:creationId xmlns:a16="http://schemas.microsoft.com/office/drawing/2014/main" id="{E8E3E594-8B0F-0855-DB40-89F1BEAE0026}"/>
              </a:ext>
            </a:extLst>
          </p:cNvPr>
          <p:cNvGrpSpPr/>
          <p:nvPr/>
        </p:nvGrpSpPr>
        <p:grpSpPr>
          <a:xfrm rot="1918337">
            <a:off x="990317" y="4981291"/>
            <a:ext cx="1516061" cy="2255857"/>
            <a:chOff x="93914" y="-20008"/>
            <a:chExt cx="2519572" cy="3749054"/>
          </a:xfrm>
        </p:grpSpPr>
        <p:grpSp>
          <p:nvGrpSpPr>
            <p:cNvPr id="274" name="مجموعة 273">
              <a:extLst>
                <a:ext uri="{FF2B5EF4-FFF2-40B4-BE49-F238E27FC236}">
                  <a16:creationId xmlns:a16="http://schemas.microsoft.com/office/drawing/2014/main" id="{70C1B49B-989B-F236-68DD-329C3CD6B2D1}"/>
                </a:ext>
              </a:extLst>
            </p:cNvPr>
            <p:cNvGrpSpPr/>
            <p:nvPr userDrawn="1"/>
          </p:nvGrpSpPr>
          <p:grpSpPr>
            <a:xfrm rot="13746003">
              <a:off x="1333178" y="1171906"/>
              <a:ext cx="1426221" cy="1134395"/>
              <a:chOff x="2756863" y="1357101"/>
              <a:chExt cx="1426221" cy="1134395"/>
            </a:xfrm>
          </p:grpSpPr>
          <p:sp>
            <p:nvSpPr>
              <p:cNvPr id="278" name="شكل حر: شكل 277">
                <a:extLst>
                  <a:ext uri="{FF2B5EF4-FFF2-40B4-BE49-F238E27FC236}">
                    <a16:creationId xmlns:a16="http://schemas.microsoft.com/office/drawing/2014/main" id="{0F834066-F3E5-1636-8C6A-F17EA54379B5}"/>
                  </a:ext>
                </a:extLst>
              </p:cNvPr>
              <p:cNvSpPr/>
              <p:nvPr/>
            </p:nvSpPr>
            <p:spPr>
              <a:xfrm>
                <a:off x="4006880" y="2315292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9" name="شكل حر: شكل 278">
                <a:extLst>
                  <a:ext uri="{FF2B5EF4-FFF2-40B4-BE49-F238E27FC236}">
                    <a16:creationId xmlns:a16="http://schemas.microsoft.com/office/drawing/2014/main" id="{656DA558-3016-077E-EE87-C9332EB5C301}"/>
                  </a:ext>
                </a:extLst>
              </p:cNvPr>
              <p:cNvSpPr/>
              <p:nvPr/>
            </p:nvSpPr>
            <p:spPr>
              <a:xfrm>
                <a:off x="3681961" y="1841677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0" name="شكل حر: شكل 279">
                <a:extLst>
                  <a:ext uri="{FF2B5EF4-FFF2-40B4-BE49-F238E27FC236}">
                    <a16:creationId xmlns:a16="http://schemas.microsoft.com/office/drawing/2014/main" id="{0569CD14-BDE8-4DC1-D889-499F78B26238}"/>
                  </a:ext>
                </a:extLst>
              </p:cNvPr>
              <p:cNvSpPr/>
              <p:nvPr/>
            </p:nvSpPr>
            <p:spPr>
              <a:xfrm>
                <a:off x="2800919" y="1929779"/>
                <a:ext cx="176204" cy="176204"/>
              </a:xfrm>
              <a:custGeom>
                <a:avLst/>
                <a:gdLst>
                  <a:gd name="connsiteX0" fmla="*/ 176205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5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5" y="88102"/>
                    </a:moveTo>
                    <a:cubicBezTo>
                      <a:pt x="176205" y="136760"/>
                      <a:pt x="136760" y="176204"/>
                      <a:pt x="88102" y="176204"/>
                    </a:cubicBezTo>
                    <a:cubicBezTo>
                      <a:pt x="39445" y="176204"/>
                      <a:pt x="0" y="136760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5" y="39445"/>
                      <a:pt x="176205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1" name="شكل حر: شكل 280">
                <a:extLst>
                  <a:ext uri="{FF2B5EF4-FFF2-40B4-BE49-F238E27FC236}">
                    <a16:creationId xmlns:a16="http://schemas.microsoft.com/office/drawing/2014/main" id="{DD41ADDE-9F6C-5F61-841B-6C02E2E9FE09}"/>
                  </a:ext>
                </a:extLst>
              </p:cNvPr>
              <p:cNvSpPr/>
              <p:nvPr/>
            </p:nvSpPr>
            <p:spPr>
              <a:xfrm>
                <a:off x="3332956" y="1706095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2" name="شكل حر: شكل 281">
                <a:extLst>
                  <a:ext uri="{FF2B5EF4-FFF2-40B4-BE49-F238E27FC236}">
                    <a16:creationId xmlns:a16="http://schemas.microsoft.com/office/drawing/2014/main" id="{A2C32A83-802A-CCAE-493A-06A8EEAA9D36}"/>
                  </a:ext>
                </a:extLst>
              </p:cNvPr>
              <p:cNvSpPr/>
              <p:nvPr/>
            </p:nvSpPr>
            <p:spPr>
              <a:xfrm>
                <a:off x="2756863" y="1357101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4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3" name="شكل حر: شكل 282">
                <a:extLst>
                  <a:ext uri="{FF2B5EF4-FFF2-40B4-BE49-F238E27FC236}">
                    <a16:creationId xmlns:a16="http://schemas.microsoft.com/office/drawing/2014/main" id="{5045C78B-B494-6124-51C6-CDE4906C26E1}"/>
                  </a:ext>
                </a:extLst>
              </p:cNvPr>
              <p:cNvSpPr/>
              <p:nvPr/>
            </p:nvSpPr>
            <p:spPr>
              <a:xfrm>
                <a:off x="2800909" y="1709509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7"/>
                      <a:pt x="68387" y="88112"/>
                      <a:pt x="44056" y="88112"/>
                    </a:cubicBezTo>
                    <a:cubicBezTo>
                      <a:pt x="19725" y="88112"/>
                      <a:pt x="0" y="68387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8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4" name="شكل حر: شكل 283">
                <a:extLst>
                  <a:ext uri="{FF2B5EF4-FFF2-40B4-BE49-F238E27FC236}">
                    <a16:creationId xmlns:a16="http://schemas.microsoft.com/office/drawing/2014/main" id="{3F093AB6-3A6A-68FF-DF72-435B0125F6CF}"/>
                  </a:ext>
                </a:extLst>
              </p:cNvPr>
              <p:cNvSpPr/>
              <p:nvPr/>
            </p:nvSpPr>
            <p:spPr>
              <a:xfrm>
                <a:off x="3021170" y="1665453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8"/>
                      <a:pt x="68387" y="88112"/>
                      <a:pt x="44056" y="88112"/>
                    </a:cubicBezTo>
                    <a:cubicBezTo>
                      <a:pt x="19725" y="88112"/>
                      <a:pt x="0" y="68388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7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75" name="مجموعة 274">
              <a:extLst>
                <a:ext uri="{FF2B5EF4-FFF2-40B4-BE49-F238E27FC236}">
                  <a16:creationId xmlns:a16="http://schemas.microsoft.com/office/drawing/2014/main" id="{BA4DDE6D-02AA-7A06-2FF4-649BC3EA4B93}"/>
                </a:ext>
              </a:extLst>
            </p:cNvPr>
            <p:cNvGrpSpPr/>
            <p:nvPr userDrawn="1"/>
          </p:nvGrpSpPr>
          <p:grpSpPr>
            <a:xfrm>
              <a:off x="93914" y="-20008"/>
              <a:ext cx="1526542" cy="3749054"/>
              <a:chOff x="93914" y="-20008"/>
              <a:chExt cx="2286000" cy="3749054"/>
            </a:xfrm>
          </p:grpSpPr>
          <p:sp>
            <p:nvSpPr>
              <p:cNvPr id="276" name="شكل حر: شكل 275">
                <a:extLst>
                  <a:ext uri="{FF2B5EF4-FFF2-40B4-BE49-F238E27FC236}">
                    <a16:creationId xmlns:a16="http://schemas.microsoft.com/office/drawing/2014/main" id="{52474CC4-8BA5-7C91-F207-E7A0D9D0741A}"/>
                  </a:ext>
                </a:extLst>
              </p:cNvPr>
              <p:cNvSpPr/>
              <p:nvPr/>
            </p:nvSpPr>
            <p:spPr>
              <a:xfrm>
                <a:off x="93914" y="-20008"/>
                <a:ext cx="2286000" cy="3749054"/>
              </a:xfrm>
              <a:custGeom>
                <a:avLst/>
                <a:gdLst>
                  <a:gd name="connsiteX0" fmla="*/ 2286000 w 2286000"/>
                  <a:gd name="connsiteY0" fmla="*/ 1588837 h 3749054"/>
                  <a:gd name="connsiteX1" fmla="*/ 2276542 w 2286000"/>
                  <a:gd name="connsiteY1" fmla="*/ 1423978 h 3749054"/>
                  <a:gd name="connsiteX2" fmla="*/ 2019300 w 2286000"/>
                  <a:gd name="connsiteY2" fmla="*/ 1162050 h 3749054"/>
                  <a:gd name="connsiteX3" fmla="*/ 2221354 w 2286000"/>
                  <a:gd name="connsiteY3" fmla="*/ 1162050 h 3749054"/>
                  <a:gd name="connsiteX4" fmla="*/ 1989734 w 2286000"/>
                  <a:gd name="connsiteY4" fmla="*/ 712651 h 3749054"/>
                  <a:gd name="connsiteX5" fmla="*/ 1952949 w 2286000"/>
                  <a:gd name="connsiteY5" fmla="*/ 752789 h 3749054"/>
                  <a:gd name="connsiteX6" fmla="*/ 1447810 w 2286000"/>
                  <a:gd name="connsiteY6" fmla="*/ 853821 h 3749054"/>
                  <a:gd name="connsiteX7" fmla="*/ 1796358 w 2286000"/>
                  <a:gd name="connsiteY7" fmla="*/ 505273 h 3749054"/>
                  <a:gd name="connsiteX8" fmla="*/ 1720539 w 2286000"/>
                  <a:gd name="connsiteY8" fmla="*/ 442770 h 3749054"/>
                  <a:gd name="connsiteX9" fmla="*/ 1143000 w 2286000"/>
                  <a:gd name="connsiteY9" fmla="*/ 0 h 3749054"/>
                  <a:gd name="connsiteX10" fmla="*/ 565471 w 2286000"/>
                  <a:gd name="connsiteY10" fmla="*/ 442770 h 3749054"/>
                  <a:gd name="connsiteX11" fmla="*/ 499748 w 2286000"/>
                  <a:gd name="connsiteY11" fmla="*/ 496310 h 3749054"/>
                  <a:gd name="connsiteX12" fmla="*/ 857250 w 2286000"/>
                  <a:gd name="connsiteY12" fmla="*/ 853821 h 3749054"/>
                  <a:gd name="connsiteX13" fmla="*/ 352111 w 2286000"/>
                  <a:gd name="connsiteY13" fmla="*/ 752789 h 3749054"/>
                  <a:gd name="connsiteX14" fmla="*/ 305467 w 2286000"/>
                  <a:gd name="connsiteY14" fmla="*/ 700726 h 3749054"/>
                  <a:gd name="connsiteX15" fmla="*/ 70590 w 2286000"/>
                  <a:gd name="connsiteY15" fmla="*/ 1143000 h 3749054"/>
                  <a:gd name="connsiteX16" fmla="*/ 571500 w 2286000"/>
                  <a:gd name="connsiteY16" fmla="*/ 1143000 h 3749054"/>
                  <a:gd name="connsiteX17" fmla="*/ 142875 w 2286000"/>
                  <a:gd name="connsiteY17" fmla="*/ 1428750 h 3749054"/>
                  <a:gd name="connsiteX18" fmla="*/ 10592 w 2286000"/>
                  <a:gd name="connsiteY18" fmla="*/ 1414815 h 3749054"/>
                  <a:gd name="connsiteX19" fmla="*/ 0 w 2286000"/>
                  <a:gd name="connsiteY19" fmla="*/ 1588837 h 3749054"/>
                  <a:gd name="connsiteX20" fmla="*/ 0 w 2286000"/>
                  <a:gd name="connsiteY20" fmla="*/ 1714500 h 3749054"/>
                  <a:gd name="connsiteX21" fmla="*/ 571500 w 2286000"/>
                  <a:gd name="connsiteY21" fmla="*/ 1714500 h 3749054"/>
                  <a:gd name="connsiteX22" fmla="*/ 142875 w 2286000"/>
                  <a:gd name="connsiteY22" fmla="*/ 2000250 h 3749054"/>
                  <a:gd name="connsiteX23" fmla="*/ 0 w 2286000"/>
                  <a:gd name="connsiteY23" fmla="*/ 1983924 h 3749054"/>
                  <a:gd name="connsiteX24" fmla="*/ 0 w 2286000"/>
                  <a:gd name="connsiteY24" fmla="*/ 2035235 h 3749054"/>
                  <a:gd name="connsiteX25" fmla="*/ 189147 w 2286000"/>
                  <a:gd name="connsiteY25" fmla="*/ 2664285 h 3749054"/>
                  <a:gd name="connsiteX26" fmla="*/ 568062 w 2286000"/>
                  <a:gd name="connsiteY26" fmla="*/ 2285372 h 3749054"/>
                  <a:gd name="connsiteX27" fmla="*/ 467039 w 2286000"/>
                  <a:gd name="connsiteY27" fmla="*/ 2790511 h 3749054"/>
                  <a:gd name="connsiteX28" fmla="*/ 366160 w 2286000"/>
                  <a:gd name="connsiteY28" fmla="*/ 2872616 h 3749054"/>
                  <a:gd name="connsiteX29" fmla="*/ 780059 w 2286000"/>
                  <a:gd name="connsiteY29" fmla="*/ 3117533 h 3749054"/>
                  <a:gd name="connsiteX30" fmla="*/ 780069 w 2286000"/>
                  <a:gd name="connsiteY30" fmla="*/ 3117533 h 3749054"/>
                  <a:gd name="connsiteX31" fmla="*/ 1123712 w 2286000"/>
                  <a:gd name="connsiteY31" fmla="*/ 2871330 h 3749054"/>
                  <a:gd name="connsiteX32" fmla="*/ 1109282 w 2286000"/>
                  <a:gd name="connsiteY32" fmla="*/ 3714760 h 3749054"/>
                  <a:gd name="connsiteX33" fmla="*/ 1109282 w 2286000"/>
                  <a:gd name="connsiteY33" fmla="*/ 3715912 h 3749054"/>
                  <a:gd name="connsiteX34" fmla="*/ 1143572 w 2286000"/>
                  <a:gd name="connsiteY34" fmla="*/ 3749050 h 3749054"/>
                  <a:gd name="connsiteX35" fmla="*/ 1176709 w 2286000"/>
                  <a:gd name="connsiteY35" fmla="*/ 3714760 h 3749054"/>
                  <a:gd name="connsiteX36" fmla="*/ 1162279 w 2286000"/>
                  <a:gd name="connsiteY36" fmla="*/ 2871330 h 3749054"/>
                  <a:gd name="connsiteX37" fmla="*/ 1505922 w 2286000"/>
                  <a:gd name="connsiteY37" fmla="*/ 3117533 h 3749054"/>
                  <a:gd name="connsiteX38" fmla="*/ 1927889 w 2286000"/>
                  <a:gd name="connsiteY38" fmla="*/ 2865196 h 3749054"/>
                  <a:gd name="connsiteX39" fmla="*/ 1838001 w 2286000"/>
                  <a:gd name="connsiteY39" fmla="*/ 2790511 h 3749054"/>
                  <a:gd name="connsiteX40" fmla="*/ 1736979 w 2286000"/>
                  <a:gd name="connsiteY40" fmla="*/ 2285372 h 3749054"/>
                  <a:gd name="connsiteX41" fmla="*/ 2104263 w 2286000"/>
                  <a:gd name="connsiteY41" fmla="*/ 2652656 h 3749054"/>
                  <a:gd name="connsiteX42" fmla="*/ 2286000 w 2286000"/>
                  <a:gd name="connsiteY42" fmla="*/ 2035245 h 3749054"/>
                  <a:gd name="connsiteX43" fmla="*/ 2286000 w 2286000"/>
                  <a:gd name="connsiteY43" fmla="*/ 1988106 h 3749054"/>
                  <a:gd name="connsiteX44" fmla="*/ 2162175 w 2286000"/>
                  <a:gd name="connsiteY44" fmla="*/ 2000260 h 3749054"/>
                  <a:gd name="connsiteX45" fmla="*/ 1733550 w 2286000"/>
                  <a:gd name="connsiteY45" fmla="*/ 1714510 h 3749054"/>
                  <a:gd name="connsiteX46" fmla="*/ 2286000 w 2286000"/>
                  <a:gd name="connsiteY46" fmla="*/ 1714510 h 3749054"/>
                  <a:gd name="connsiteX47" fmla="*/ 2286000 w 2286000"/>
                  <a:gd name="connsiteY47" fmla="*/ 1588837 h 3749054"/>
                  <a:gd name="connsiteX48" fmla="*/ 918734 w 2286000"/>
                  <a:gd name="connsiteY48" fmla="*/ 2842774 h 3749054"/>
                  <a:gd name="connsiteX49" fmla="*/ 672589 w 2286000"/>
                  <a:gd name="connsiteY49" fmla="*/ 2880475 h 3749054"/>
                  <a:gd name="connsiteX50" fmla="*/ 710289 w 2286000"/>
                  <a:gd name="connsiteY50" fmla="*/ 2634329 h 3749054"/>
                  <a:gd name="connsiteX51" fmla="*/ 956424 w 2286000"/>
                  <a:gd name="connsiteY51" fmla="*/ 2596620 h 3749054"/>
                  <a:gd name="connsiteX52" fmla="*/ 918734 w 2286000"/>
                  <a:gd name="connsiteY52" fmla="*/ 2842774 h 374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86000" h="3749054">
                    <a:moveTo>
                      <a:pt x="2286000" y="1588837"/>
                    </a:moveTo>
                    <a:cubicBezTo>
                      <a:pt x="2286000" y="1533411"/>
                      <a:pt x="2282790" y="1478385"/>
                      <a:pt x="2276542" y="1423978"/>
                    </a:cubicBezTo>
                    <a:cubicBezTo>
                      <a:pt x="2125142" y="1379887"/>
                      <a:pt x="2019300" y="1279227"/>
                      <a:pt x="2019300" y="1162050"/>
                    </a:cubicBezTo>
                    <a:lnTo>
                      <a:pt x="2221354" y="1162050"/>
                    </a:lnTo>
                    <a:cubicBezTo>
                      <a:pt x="2171186" y="999944"/>
                      <a:pt x="2092833" y="847735"/>
                      <a:pt x="1989734" y="712651"/>
                    </a:cubicBezTo>
                    <a:cubicBezTo>
                      <a:pt x="1978190" y="726319"/>
                      <a:pt x="1965989" y="739750"/>
                      <a:pt x="1952949" y="752789"/>
                    </a:cubicBezTo>
                    <a:cubicBezTo>
                      <a:pt x="1785556" y="920172"/>
                      <a:pt x="1559405" y="965416"/>
                      <a:pt x="1447810" y="853821"/>
                    </a:cubicBezTo>
                    <a:lnTo>
                      <a:pt x="1796358" y="505273"/>
                    </a:lnTo>
                    <a:cubicBezTo>
                      <a:pt x="1771860" y="483699"/>
                      <a:pt x="1746647" y="462782"/>
                      <a:pt x="1720539" y="442770"/>
                    </a:cubicBezTo>
                    <a:lnTo>
                      <a:pt x="1143000" y="0"/>
                    </a:lnTo>
                    <a:lnTo>
                      <a:pt x="565471" y="442770"/>
                    </a:lnTo>
                    <a:cubicBezTo>
                      <a:pt x="542963" y="460029"/>
                      <a:pt x="521056" y="477888"/>
                      <a:pt x="499748" y="496310"/>
                    </a:cubicBezTo>
                    <a:lnTo>
                      <a:pt x="857250" y="853821"/>
                    </a:lnTo>
                    <a:cubicBezTo>
                      <a:pt x="745655" y="965416"/>
                      <a:pt x="519503" y="920182"/>
                      <a:pt x="352111" y="752789"/>
                    </a:cubicBezTo>
                    <a:cubicBezTo>
                      <a:pt x="335299" y="735978"/>
                      <a:pt x="319773" y="718547"/>
                      <a:pt x="305467" y="700726"/>
                    </a:cubicBezTo>
                    <a:cubicBezTo>
                      <a:pt x="201921" y="833504"/>
                      <a:pt x="122453" y="983237"/>
                      <a:pt x="70590" y="1143000"/>
                    </a:cubicBezTo>
                    <a:lnTo>
                      <a:pt x="571500" y="1143000"/>
                    </a:lnTo>
                    <a:cubicBezTo>
                      <a:pt x="571500" y="1300810"/>
                      <a:pt x="379600" y="1428750"/>
                      <a:pt x="142875" y="1428750"/>
                    </a:cubicBezTo>
                    <a:cubicBezTo>
                      <a:pt x="96698" y="1428750"/>
                      <a:pt x="52264" y="1423826"/>
                      <a:pt x="10592" y="1414815"/>
                    </a:cubicBezTo>
                    <a:cubicBezTo>
                      <a:pt x="3629" y="1472203"/>
                      <a:pt x="0" y="1530296"/>
                      <a:pt x="0" y="1588837"/>
                    </a:cubicBezTo>
                    <a:lnTo>
                      <a:pt x="0" y="1714500"/>
                    </a:lnTo>
                    <a:lnTo>
                      <a:pt x="571500" y="1714500"/>
                    </a:lnTo>
                    <a:cubicBezTo>
                      <a:pt x="571500" y="1872310"/>
                      <a:pt x="379600" y="2000250"/>
                      <a:pt x="142875" y="2000250"/>
                    </a:cubicBezTo>
                    <a:cubicBezTo>
                      <a:pt x="92764" y="2000250"/>
                      <a:pt x="44691" y="1994468"/>
                      <a:pt x="0" y="1983924"/>
                    </a:cubicBezTo>
                    <a:lnTo>
                      <a:pt x="0" y="2035235"/>
                    </a:lnTo>
                    <a:cubicBezTo>
                      <a:pt x="0" y="2264616"/>
                      <a:pt x="68599" y="2481939"/>
                      <a:pt x="189147" y="2664285"/>
                    </a:cubicBezTo>
                    <a:lnTo>
                      <a:pt x="568062" y="2285372"/>
                    </a:lnTo>
                    <a:cubicBezTo>
                      <a:pt x="679656" y="2396966"/>
                      <a:pt x="634422" y="2623118"/>
                      <a:pt x="467039" y="2790511"/>
                    </a:cubicBezTo>
                    <a:cubicBezTo>
                      <a:pt x="435140" y="2822400"/>
                      <a:pt x="401117" y="2849832"/>
                      <a:pt x="366160" y="2872616"/>
                    </a:cubicBezTo>
                    <a:cubicBezTo>
                      <a:pt x="482660" y="2980468"/>
                      <a:pt x="622668" y="3065069"/>
                      <a:pt x="780059" y="3117533"/>
                    </a:cubicBezTo>
                    <a:lnTo>
                      <a:pt x="780069" y="3117533"/>
                    </a:lnTo>
                    <a:lnTo>
                      <a:pt x="1123712" y="2871330"/>
                    </a:lnTo>
                    <a:lnTo>
                      <a:pt x="1109282" y="3714760"/>
                    </a:lnTo>
                    <a:cubicBezTo>
                      <a:pt x="1109282" y="3715093"/>
                      <a:pt x="1109272" y="3715569"/>
                      <a:pt x="1109282" y="3715912"/>
                    </a:cubicBezTo>
                    <a:cubicBezTo>
                      <a:pt x="1109596" y="3734533"/>
                      <a:pt x="1124960" y="3749364"/>
                      <a:pt x="1143572" y="3749050"/>
                    </a:cubicBezTo>
                    <a:cubicBezTo>
                      <a:pt x="1162183" y="3748726"/>
                      <a:pt x="1177023" y="3733381"/>
                      <a:pt x="1176709" y="3714760"/>
                    </a:cubicBezTo>
                    <a:lnTo>
                      <a:pt x="1162279" y="2871330"/>
                    </a:lnTo>
                    <a:lnTo>
                      <a:pt x="1505922" y="3117533"/>
                    </a:lnTo>
                    <a:cubicBezTo>
                      <a:pt x="1505922" y="3117533"/>
                      <a:pt x="1809807" y="2976620"/>
                      <a:pt x="1927889" y="2865196"/>
                    </a:cubicBezTo>
                    <a:cubicBezTo>
                      <a:pt x="1896799" y="2843937"/>
                      <a:pt x="1866548" y="2819048"/>
                      <a:pt x="1838001" y="2790511"/>
                    </a:cubicBezTo>
                    <a:cubicBezTo>
                      <a:pt x="1670618" y="2623128"/>
                      <a:pt x="1625384" y="2396966"/>
                      <a:pt x="1736979" y="2285372"/>
                    </a:cubicBezTo>
                    <a:lnTo>
                      <a:pt x="2104263" y="2652656"/>
                    </a:lnTo>
                    <a:cubicBezTo>
                      <a:pt x="2220125" y="2472719"/>
                      <a:pt x="2286000" y="2259797"/>
                      <a:pt x="2286000" y="2035245"/>
                    </a:cubicBezTo>
                    <a:lnTo>
                      <a:pt x="2286000" y="1988106"/>
                    </a:lnTo>
                    <a:cubicBezTo>
                      <a:pt x="2246786" y="1995983"/>
                      <a:pt x="2205238" y="2000260"/>
                      <a:pt x="2162175" y="2000260"/>
                    </a:cubicBezTo>
                    <a:cubicBezTo>
                      <a:pt x="1925450" y="2000260"/>
                      <a:pt x="1733550" y="1872320"/>
                      <a:pt x="1733550" y="1714510"/>
                    </a:cubicBezTo>
                    <a:lnTo>
                      <a:pt x="2286000" y="1714510"/>
                    </a:lnTo>
                    <a:lnTo>
                      <a:pt x="2286000" y="1588837"/>
                    </a:lnTo>
                    <a:close/>
                    <a:moveTo>
                      <a:pt x="918734" y="2842774"/>
                    </a:moveTo>
                    <a:cubicBezTo>
                      <a:pt x="840353" y="2921156"/>
                      <a:pt x="730158" y="2938043"/>
                      <a:pt x="672589" y="2880475"/>
                    </a:cubicBezTo>
                    <a:cubicBezTo>
                      <a:pt x="615029" y="2822915"/>
                      <a:pt x="631908" y="2712711"/>
                      <a:pt x="710289" y="2634329"/>
                    </a:cubicBezTo>
                    <a:cubicBezTo>
                      <a:pt x="788670" y="2555948"/>
                      <a:pt x="898865" y="2539060"/>
                      <a:pt x="956424" y="2596620"/>
                    </a:cubicBezTo>
                    <a:cubicBezTo>
                      <a:pt x="1013993" y="2654189"/>
                      <a:pt x="997115" y="2764384"/>
                      <a:pt x="918734" y="2842774"/>
                    </a:cubicBezTo>
                    <a:close/>
                  </a:path>
                </a:pathLst>
              </a:custGeom>
              <a:solidFill>
                <a:srgbClr val="C83D3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7" name="شكل حر: شكل 276">
                <a:extLst>
                  <a:ext uri="{FF2B5EF4-FFF2-40B4-BE49-F238E27FC236}">
                    <a16:creationId xmlns:a16="http://schemas.microsoft.com/office/drawing/2014/main" id="{6CA8C551-F4AC-B175-93C1-9284A75547D8}"/>
                  </a:ext>
                </a:extLst>
              </p:cNvPr>
              <p:cNvSpPr/>
              <p:nvPr userDrawn="1"/>
            </p:nvSpPr>
            <p:spPr>
              <a:xfrm>
                <a:off x="784321" y="541966"/>
                <a:ext cx="1031086" cy="2025396"/>
              </a:xfrm>
              <a:custGeom>
                <a:avLst/>
                <a:gdLst>
                  <a:gd name="connsiteX0" fmla="*/ 1028293 w 1031086"/>
                  <a:gd name="connsiteY0" fmla="*/ 1440018 h 2025396"/>
                  <a:gd name="connsiteX1" fmla="*/ 1014825 w 1031086"/>
                  <a:gd name="connsiteY1" fmla="*/ 1440018 h 2025396"/>
                  <a:gd name="connsiteX2" fmla="*/ 462117 w 1031086"/>
                  <a:gd name="connsiteY2" fmla="*/ 1992735 h 2025396"/>
                  <a:gd name="connsiteX3" fmla="*/ 462117 w 1031086"/>
                  <a:gd name="connsiteY3" fmla="*/ 1442314 h 2025396"/>
                  <a:gd name="connsiteX4" fmla="*/ 749725 w 1031086"/>
                  <a:gd name="connsiteY4" fmla="*/ 1164136 h 2025396"/>
                  <a:gd name="connsiteX5" fmla="*/ 749944 w 1031086"/>
                  <a:gd name="connsiteY5" fmla="*/ 1150668 h 2025396"/>
                  <a:gd name="connsiteX6" fmla="*/ 736475 w 1031086"/>
                  <a:gd name="connsiteY6" fmla="*/ 1150449 h 2025396"/>
                  <a:gd name="connsiteX7" fmla="*/ 462117 w 1031086"/>
                  <a:gd name="connsiteY7" fmla="*/ 1415806 h 2025396"/>
                  <a:gd name="connsiteX8" fmla="*/ 462117 w 1031086"/>
                  <a:gd name="connsiteY8" fmla="*/ 870709 h 2025396"/>
                  <a:gd name="connsiteX9" fmla="*/ 892714 w 1031086"/>
                  <a:gd name="connsiteY9" fmla="*/ 440112 h 2025396"/>
                  <a:gd name="connsiteX10" fmla="*/ 892714 w 1031086"/>
                  <a:gd name="connsiteY10" fmla="*/ 426644 h 2025396"/>
                  <a:gd name="connsiteX11" fmla="*/ 879246 w 1031086"/>
                  <a:gd name="connsiteY11" fmla="*/ 426644 h 2025396"/>
                  <a:gd name="connsiteX12" fmla="*/ 462117 w 1031086"/>
                  <a:gd name="connsiteY12" fmla="*/ 843782 h 2025396"/>
                  <a:gd name="connsiteX13" fmla="*/ 462117 w 1031086"/>
                  <a:gd name="connsiteY13" fmla="*/ 299218 h 2025396"/>
                  <a:gd name="connsiteX14" fmla="*/ 592677 w 1031086"/>
                  <a:gd name="connsiteY14" fmla="*/ 168659 h 2025396"/>
                  <a:gd name="connsiteX15" fmla="*/ 592677 w 1031086"/>
                  <a:gd name="connsiteY15" fmla="*/ 155191 h 2025396"/>
                  <a:gd name="connsiteX16" fmla="*/ 579208 w 1031086"/>
                  <a:gd name="connsiteY16" fmla="*/ 155191 h 2025396"/>
                  <a:gd name="connsiteX17" fmla="*/ 462117 w 1031086"/>
                  <a:gd name="connsiteY17" fmla="*/ 272282 h 2025396"/>
                  <a:gd name="connsiteX18" fmla="*/ 462117 w 1031086"/>
                  <a:gd name="connsiteY18" fmla="*/ 9525 h 2025396"/>
                  <a:gd name="connsiteX19" fmla="*/ 452592 w 1031086"/>
                  <a:gd name="connsiteY19" fmla="*/ 0 h 2025396"/>
                  <a:gd name="connsiteX20" fmla="*/ 443067 w 1031086"/>
                  <a:gd name="connsiteY20" fmla="*/ 9525 h 2025396"/>
                  <a:gd name="connsiteX21" fmla="*/ 443067 w 1031086"/>
                  <a:gd name="connsiteY21" fmla="*/ 272282 h 2025396"/>
                  <a:gd name="connsiteX22" fmla="*/ 325976 w 1031086"/>
                  <a:gd name="connsiteY22" fmla="*/ 155191 h 2025396"/>
                  <a:gd name="connsiteX23" fmla="*/ 312508 w 1031086"/>
                  <a:gd name="connsiteY23" fmla="*/ 155191 h 2025396"/>
                  <a:gd name="connsiteX24" fmla="*/ 312508 w 1031086"/>
                  <a:gd name="connsiteY24" fmla="*/ 168659 h 2025396"/>
                  <a:gd name="connsiteX25" fmla="*/ 443067 w 1031086"/>
                  <a:gd name="connsiteY25" fmla="*/ 299218 h 2025396"/>
                  <a:gd name="connsiteX26" fmla="*/ 443067 w 1031086"/>
                  <a:gd name="connsiteY26" fmla="*/ 843782 h 2025396"/>
                  <a:gd name="connsiteX27" fmla="*/ 21176 w 1031086"/>
                  <a:gd name="connsiteY27" fmla="*/ 421891 h 2025396"/>
                  <a:gd name="connsiteX28" fmla="*/ 7708 w 1031086"/>
                  <a:gd name="connsiteY28" fmla="*/ 421891 h 2025396"/>
                  <a:gd name="connsiteX29" fmla="*/ 7708 w 1031086"/>
                  <a:gd name="connsiteY29" fmla="*/ 435359 h 2025396"/>
                  <a:gd name="connsiteX30" fmla="*/ 443067 w 1031086"/>
                  <a:gd name="connsiteY30" fmla="*/ 870718 h 2025396"/>
                  <a:gd name="connsiteX31" fmla="*/ 443067 w 1031086"/>
                  <a:gd name="connsiteY31" fmla="*/ 1415282 h 2025396"/>
                  <a:gd name="connsiteX32" fmla="*/ 30701 w 1031086"/>
                  <a:gd name="connsiteY32" fmla="*/ 1002916 h 2025396"/>
                  <a:gd name="connsiteX33" fmla="*/ 17233 w 1031086"/>
                  <a:gd name="connsiteY33" fmla="*/ 1002916 h 2025396"/>
                  <a:gd name="connsiteX34" fmla="*/ 17233 w 1031086"/>
                  <a:gd name="connsiteY34" fmla="*/ 1016384 h 2025396"/>
                  <a:gd name="connsiteX35" fmla="*/ 443067 w 1031086"/>
                  <a:gd name="connsiteY35" fmla="*/ 1442218 h 2025396"/>
                  <a:gd name="connsiteX36" fmla="*/ 443067 w 1031086"/>
                  <a:gd name="connsiteY36" fmla="*/ 1993020 h 2025396"/>
                  <a:gd name="connsiteX37" fmla="*/ 16262 w 1031086"/>
                  <a:gd name="connsiteY37" fmla="*/ 1566224 h 2025396"/>
                  <a:gd name="connsiteX38" fmla="*/ 2793 w 1031086"/>
                  <a:gd name="connsiteY38" fmla="*/ 1566224 h 2025396"/>
                  <a:gd name="connsiteX39" fmla="*/ 2793 w 1031086"/>
                  <a:gd name="connsiteY39" fmla="*/ 1579693 h 2025396"/>
                  <a:gd name="connsiteX40" fmla="*/ 445706 w 1031086"/>
                  <a:gd name="connsiteY40" fmla="*/ 2022605 h 2025396"/>
                  <a:gd name="connsiteX41" fmla="*/ 452440 w 1031086"/>
                  <a:gd name="connsiteY41" fmla="*/ 2025396 h 2025396"/>
                  <a:gd name="connsiteX42" fmla="*/ 459174 w 1031086"/>
                  <a:gd name="connsiteY42" fmla="*/ 2022605 h 2025396"/>
                  <a:gd name="connsiteX43" fmla="*/ 1028293 w 1031086"/>
                  <a:gd name="connsiteY43" fmla="*/ 1453486 h 2025396"/>
                  <a:gd name="connsiteX44" fmla="*/ 1028293 w 1031086"/>
                  <a:gd name="connsiteY44" fmla="*/ 1440018 h 202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31086" h="2025396">
                    <a:moveTo>
                      <a:pt x="1028293" y="1440018"/>
                    </a:moveTo>
                    <a:cubicBezTo>
                      <a:pt x="1024568" y="1436294"/>
                      <a:pt x="1018549" y="1436294"/>
                      <a:pt x="1014825" y="1440018"/>
                    </a:cubicBezTo>
                    <a:lnTo>
                      <a:pt x="462117" y="1992735"/>
                    </a:lnTo>
                    <a:lnTo>
                      <a:pt x="462117" y="1442314"/>
                    </a:lnTo>
                    <a:lnTo>
                      <a:pt x="749725" y="1164136"/>
                    </a:lnTo>
                    <a:cubicBezTo>
                      <a:pt x="753497" y="1160478"/>
                      <a:pt x="753601" y="1154449"/>
                      <a:pt x="749944" y="1150668"/>
                    </a:cubicBezTo>
                    <a:cubicBezTo>
                      <a:pt x="746296" y="1146896"/>
                      <a:pt x="740276" y="1146781"/>
                      <a:pt x="736475" y="1150449"/>
                    </a:cubicBezTo>
                    <a:lnTo>
                      <a:pt x="462117" y="1415806"/>
                    </a:lnTo>
                    <a:lnTo>
                      <a:pt x="462117" y="870709"/>
                    </a:lnTo>
                    <a:lnTo>
                      <a:pt x="892714" y="440112"/>
                    </a:lnTo>
                    <a:cubicBezTo>
                      <a:pt x="896438" y="436388"/>
                      <a:pt x="896438" y="430368"/>
                      <a:pt x="892714" y="426644"/>
                    </a:cubicBezTo>
                    <a:cubicBezTo>
                      <a:pt x="888990" y="422919"/>
                      <a:pt x="882970" y="422919"/>
                      <a:pt x="879246" y="426644"/>
                    </a:cubicBezTo>
                    <a:lnTo>
                      <a:pt x="462117" y="843782"/>
                    </a:lnTo>
                    <a:lnTo>
                      <a:pt x="462117" y="299218"/>
                    </a:lnTo>
                    <a:lnTo>
                      <a:pt x="592677" y="168659"/>
                    </a:lnTo>
                    <a:cubicBezTo>
                      <a:pt x="596401" y="164935"/>
                      <a:pt x="596401" y="158915"/>
                      <a:pt x="592677" y="155191"/>
                    </a:cubicBezTo>
                    <a:cubicBezTo>
                      <a:pt x="588952" y="151467"/>
                      <a:pt x="582932" y="151467"/>
                      <a:pt x="579208" y="155191"/>
                    </a:cubicBezTo>
                    <a:lnTo>
                      <a:pt x="462117" y="272282"/>
                    </a:lnTo>
                    <a:lnTo>
                      <a:pt x="462117" y="9525"/>
                    </a:lnTo>
                    <a:cubicBezTo>
                      <a:pt x="462117" y="4267"/>
                      <a:pt x="457860" y="0"/>
                      <a:pt x="452592" y="0"/>
                    </a:cubicBezTo>
                    <a:cubicBezTo>
                      <a:pt x="447325" y="0"/>
                      <a:pt x="443067" y="4267"/>
                      <a:pt x="443067" y="9525"/>
                    </a:cubicBezTo>
                    <a:lnTo>
                      <a:pt x="443067" y="272282"/>
                    </a:lnTo>
                    <a:lnTo>
                      <a:pt x="325976" y="155191"/>
                    </a:lnTo>
                    <a:cubicBezTo>
                      <a:pt x="322252" y="151467"/>
                      <a:pt x="316232" y="151467"/>
                      <a:pt x="312508" y="155191"/>
                    </a:cubicBezTo>
                    <a:cubicBezTo>
                      <a:pt x="308784" y="158915"/>
                      <a:pt x="308784" y="164935"/>
                      <a:pt x="312508" y="168659"/>
                    </a:cubicBezTo>
                    <a:lnTo>
                      <a:pt x="443067" y="299218"/>
                    </a:lnTo>
                    <a:lnTo>
                      <a:pt x="443067" y="843782"/>
                    </a:lnTo>
                    <a:lnTo>
                      <a:pt x="21176" y="421891"/>
                    </a:lnTo>
                    <a:cubicBezTo>
                      <a:pt x="17452" y="418167"/>
                      <a:pt x="11432" y="418167"/>
                      <a:pt x="7708" y="421891"/>
                    </a:cubicBezTo>
                    <a:cubicBezTo>
                      <a:pt x="3984" y="425615"/>
                      <a:pt x="3984" y="431635"/>
                      <a:pt x="7708" y="435359"/>
                    </a:cubicBezTo>
                    <a:lnTo>
                      <a:pt x="443067" y="870718"/>
                    </a:lnTo>
                    <a:lnTo>
                      <a:pt x="443067" y="1415282"/>
                    </a:lnTo>
                    <a:lnTo>
                      <a:pt x="30701" y="1002916"/>
                    </a:lnTo>
                    <a:cubicBezTo>
                      <a:pt x="26977" y="999192"/>
                      <a:pt x="20957" y="999192"/>
                      <a:pt x="17233" y="1002916"/>
                    </a:cubicBezTo>
                    <a:cubicBezTo>
                      <a:pt x="13509" y="1006640"/>
                      <a:pt x="13509" y="1012660"/>
                      <a:pt x="17233" y="1016384"/>
                    </a:cubicBezTo>
                    <a:lnTo>
                      <a:pt x="443067" y="1442218"/>
                    </a:lnTo>
                    <a:lnTo>
                      <a:pt x="443067" y="1993020"/>
                    </a:lnTo>
                    <a:lnTo>
                      <a:pt x="16262" y="1566224"/>
                    </a:lnTo>
                    <a:cubicBezTo>
                      <a:pt x="12537" y="1562500"/>
                      <a:pt x="6517" y="1562500"/>
                      <a:pt x="2793" y="1566224"/>
                    </a:cubicBezTo>
                    <a:cubicBezTo>
                      <a:pt x="-931" y="1569949"/>
                      <a:pt x="-931" y="1575968"/>
                      <a:pt x="2793" y="1579693"/>
                    </a:cubicBezTo>
                    <a:lnTo>
                      <a:pt x="445706" y="2022605"/>
                    </a:lnTo>
                    <a:cubicBezTo>
                      <a:pt x="447563" y="2024462"/>
                      <a:pt x="450001" y="2025396"/>
                      <a:pt x="452440" y="2025396"/>
                    </a:cubicBezTo>
                    <a:cubicBezTo>
                      <a:pt x="454878" y="2025396"/>
                      <a:pt x="457317" y="2024462"/>
                      <a:pt x="459174" y="2022605"/>
                    </a:cubicBezTo>
                    <a:lnTo>
                      <a:pt x="1028293" y="1453486"/>
                    </a:lnTo>
                    <a:cubicBezTo>
                      <a:pt x="1032017" y="1449762"/>
                      <a:pt x="1032017" y="1443742"/>
                      <a:pt x="1028293" y="1440018"/>
                    </a:cubicBezTo>
                    <a:close/>
                  </a:path>
                </a:pathLst>
              </a:custGeom>
              <a:solidFill>
                <a:srgbClr val="0C0C0C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285" name="مجموعة 284">
            <a:extLst>
              <a:ext uri="{FF2B5EF4-FFF2-40B4-BE49-F238E27FC236}">
                <a16:creationId xmlns:a16="http://schemas.microsoft.com/office/drawing/2014/main" id="{43CA3A4F-810D-0278-3348-DF29BC675CA3}"/>
              </a:ext>
            </a:extLst>
          </p:cNvPr>
          <p:cNvGrpSpPr/>
          <p:nvPr/>
        </p:nvGrpSpPr>
        <p:grpSpPr>
          <a:xfrm rot="6461053">
            <a:off x="719293" y="1783709"/>
            <a:ext cx="687901" cy="1689426"/>
            <a:chOff x="93914" y="-20008"/>
            <a:chExt cx="2286000" cy="3749054"/>
          </a:xfrm>
        </p:grpSpPr>
        <p:sp>
          <p:nvSpPr>
            <p:cNvPr id="286" name="شكل حر: شكل 285">
              <a:extLst>
                <a:ext uri="{FF2B5EF4-FFF2-40B4-BE49-F238E27FC236}">
                  <a16:creationId xmlns:a16="http://schemas.microsoft.com/office/drawing/2014/main" id="{8E8797ED-DA4A-CB96-7E09-42B42A4AF1AF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616262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شكل حر: شكل 286">
              <a:extLst>
                <a:ext uri="{FF2B5EF4-FFF2-40B4-BE49-F238E27FC236}">
                  <a16:creationId xmlns:a16="http://schemas.microsoft.com/office/drawing/2014/main" id="{14A04141-4A4D-7C50-9CC5-76D1B6C38748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8" name="مجموعة 367">
            <a:extLst>
              <a:ext uri="{FF2B5EF4-FFF2-40B4-BE49-F238E27FC236}">
                <a16:creationId xmlns:a16="http://schemas.microsoft.com/office/drawing/2014/main" id="{AF5AC1C6-A5E0-656A-C8B4-AE8A58AD760B}"/>
              </a:ext>
            </a:extLst>
          </p:cNvPr>
          <p:cNvGrpSpPr/>
          <p:nvPr/>
        </p:nvGrpSpPr>
        <p:grpSpPr>
          <a:xfrm>
            <a:off x="8465893" y="5754596"/>
            <a:ext cx="1569574" cy="1366739"/>
            <a:chOff x="6974939" y="4781444"/>
            <a:chExt cx="2987996" cy="2601859"/>
          </a:xfrm>
        </p:grpSpPr>
        <p:grpSp>
          <p:nvGrpSpPr>
            <p:cNvPr id="288" name="مجموعة 287">
              <a:extLst>
                <a:ext uri="{FF2B5EF4-FFF2-40B4-BE49-F238E27FC236}">
                  <a16:creationId xmlns:a16="http://schemas.microsoft.com/office/drawing/2014/main" id="{95A37814-9A7A-EEF5-4C96-A3055CEDC39E}"/>
                </a:ext>
              </a:extLst>
            </p:cNvPr>
            <p:cNvGrpSpPr/>
            <p:nvPr/>
          </p:nvGrpSpPr>
          <p:grpSpPr>
            <a:xfrm rot="6461053" flipH="1" flipV="1">
              <a:off x="7860610" y="5280978"/>
              <a:ext cx="1216654" cy="2987996"/>
              <a:chOff x="93914" y="-20008"/>
              <a:chExt cx="2286000" cy="3749054"/>
            </a:xfrm>
          </p:grpSpPr>
          <p:sp>
            <p:nvSpPr>
              <p:cNvPr id="289" name="شكل حر: شكل 288">
                <a:extLst>
                  <a:ext uri="{FF2B5EF4-FFF2-40B4-BE49-F238E27FC236}">
                    <a16:creationId xmlns:a16="http://schemas.microsoft.com/office/drawing/2014/main" id="{1E4471C1-546B-4A4D-5740-87B4AB77AE2E}"/>
                  </a:ext>
                </a:extLst>
              </p:cNvPr>
              <p:cNvSpPr/>
              <p:nvPr/>
            </p:nvSpPr>
            <p:spPr>
              <a:xfrm>
                <a:off x="93914" y="-20008"/>
                <a:ext cx="2286000" cy="3749054"/>
              </a:xfrm>
              <a:custGeom>
                <a:avLst/>
                <a:gdLst>
                  <a:gd name="connsiteX0" fmla="*/ 2286000 w 2286000"/>
                  <a:gd name="connsiteY0" fmla="*/ 1588837 h 3749054"/>
                  <a:gd name="connsiteX1" fmla="*/ 2276542 w 2286000"/>
                  <a:gd name="connsiteY1" fmla="*/ 1423978 h 3749054"/>
                  <a:gd name="connsiteX2" fmla="*/ 2019300 w 2286000"/>
                  <a:gd name="connsiteY2" fmla="*/ 1162050 h 3749054"/>
                  <a:gd name="connsiteX3" fmla="*/ 2221354 w 2286000"/>
                  <a:gd name="connsiteY3" fmla="*/ 1162050 h 3749054"/>
                  <a:gd name="connsiteX4" fmla="*/ 1989734 w 2286000"/>
                  <a:gd name="connsiteY4" fmla="*/ 712651 h 3749054"/>
                  <a:gd name="connsiteX5" fmla="*/ 1952949 w 2286000"/>
                  <a:gd name="connsiteY5" fmla="*/ 752789 h 3749054"/>
                  <a:gd name="connsiteX6" fmla="*/ 1447810 w 2286000"/>
                  <a:gd name="connsiteY6" fmla="*/ 853821 h 3749054"/>
                  <a:gd name="connsiteX7" fmla="*/ 1796358 w 2286000"/>
                  <a:gd name="connsiteY7" fmla="*/ 505273 h 3749054"/>
                  <a:gd name="connsiteX8" fmla="*/ 1720539 w 2286000"/>
                  <a:gd name="connsiteY8" fmla="*/ 442770 h 3749054"/>
                  <a:gd name="connsiteX9" fmla="*/ 1143000 w 2286000"/>
                  <a:gd name="connsiteY9" fmla="*/ 0 h 3749054"/>
                  <a:gd name="connsiteX10" fmla="*/ 565471 w 2286000"/>
                  <a:gd name="connsiteY10" fmla="*/ 442770 h 3749054"/>
                  <a:gd name="connsiteX11" fmla="*/ 499748 w 2286000"/>
                  <a:gd name="connsiteY11" fmla="*/ 496310 h 3749054"/>
                  <a:gd name="connsiteX12" fmla="*/ 857250 w 2286000"/>
                  <a:gd name="connsiteY12" fmla="*/ 853821 h 3749054"/>
                  <a:gd name="connsiteX13" fmla="*/ 352111 w 2286000"/>
                  <a:gd name="connsiteY13" fmla="*/ 752789 h 3749054"/>
                  <a:gd name="connsiteX14" fmla="*/ 305467 w 2286000"/>
                  <a:gd name="connsiteY14" fmla="*/ 700726 h 3749054"/>
                  <a:gd name="connsiteX15" fmla="*/ 70590 w 2286000"/>
                  <a:gd name="connsiteY15" fmla="*/ 1143000 h 3749054"/>
                  <a:gd name="connsiteX16" fmla="*/ 571500 w 2286000"/>
                  <a:gd name="connsiteY16" fmla="*/ 1143000 h 3749054"/>
                  <a:gd name="connsiteX17" fmla="*/ 142875 w 2286000"/>
                  <a:gd name="connsiteY17" fmla="*/ 1428750 h 3749054"/>
                  <a:gd name="connsiteX18" fmla="*/ 10592 w 2286000"/>
                  <a:gd name="connsiteY18" fmla="*/ 1414815 h 3749054"/>
                  <a:gd name="connsiteX19" fmla="*/ 0 w 2286000"/>
                  <a:gd name="connsiteY19" fmla="*/ 1588837 h 3749054"/>
                  <a:gd name="connsiteX20" fmla="*/ 0 w 2286000"/>
                  <a:gd name="connsiteY20" fmla="*/ 1714500 h 3749054"/>
                  <a:gd name="connsiteX21" fmla="*/ 571500 w 2286000"/>
                  <a:gd name="connsiteY21" fmla="*/ 1714500 h 3749054"/>
                  <a:gd name="connsiteX22" fmla="*/ 142875 w 2286000"/>
                  <a:gd name="connsiteY22" fmla="*/ 2000250 h 3749054"/>
                  <a:gd name="connsiteX23" fmla="*/ 0 w 2286000"/>
                  <a:gd name="connsiteY23" fmla="*/ 1983924 h 3749054"/>
                  <a:gd name="connsiteX24" fmla="*/ 0 w 2286000"/>
                  <a:gd name="connsiteY24" fmla="*/ 2035235 h 3749054"/>
                  <a:gd name="connsiteX25" fmla="*/ 189147 w 2286000"/>
                  <a:gd name="connsiteY25" fmla="*/ 2664285 h 3749054"/>
                  <a:gd name="connsiteX26" fmla="*/ 568062 w 2286000"/>
                  <a:gd name="connsiteY26" fmla="*/ 2285372 h 3749054"/>
                  <a:gd name="connsiteX27" fmla="*/ 467039 w 2286000"/>
                  <a:gd name="connsiteY27" fmla="*/ 2790511 h 3749054"/>
                  <a:gd name="connsiteX28" fmla="*/ 366160 w 2286000"/>
                  <a:gd name="connsiteY28" fmla="*/ 2872616 h 3749054"/>
                  <a:gd name="connsiteX29" fmla="*/ 780059 w 2286000"/>
                  <a:gd name="connsiteY29" fmla="*/ 3117533 h 3749054"/>
                  <a:gd name="connsiteX30" fmla="*/ 780069 w 2286000"/>
                  <a:gd name="connsiteY30" fmla="*/ 3117533 h 3749054"/>
                  <a:gd name="connsiteX31" fmla="*/ 1123712 w 2286000"/>
                  <a:gd name="connsiteY31" fmla="*/ 2871330 h 3749054"/>
                  <a:gd name="connsiteX32" fmla="*/ 1109282 w 2286000"/>
                  <a:gd name="connsiteY32" fmla="*/ 3714760 h 3749054"/>
                  <a:gd name="connsiteX33" fmla="*/ 1109282 w 2286000"/>
                  <a:gd name="connsiteY33" fmla="*/ 3715912 h 3749054"/>
                  <a:gd name="connsiteX34" fmla="*/ 1143572 w 2286000"/>
                  <a:gd name="connsiteY34" fmla="*/ 3749050 h 3749054"/>
                  <a:gd name="connsiteX35" fmla="*/ 1176709 w 2286000"/>
                  <a:gd name="connsiteY35" fmla="*/ 3714760 h 3749054"/>
                  <a:gd name="connsiteX36" fmla="*/ 1162279 w 2286000"/>
                  <a:gd name="connsiteY36" fmla="*/ 2871330 h 3749054"/>
                  <a:gd name="connsiteX37" fmla="*/ 1505922 w 2286000"/>
                  <a:gd name="connsiteY37" fmla="*/ 3117533 h 3749054"/>
                  <a:gd name="connsiteX38" fmla="*/ 1927889 w 2286000"/>
                  <a:gd name="connsiteY38" fmla="*/ 2865196 h 3749054"/>
                  <a:gd name="connsiteX39" fmla="*/ 1838001 w 2286000"/>
                  <a:gd name="connsiteY39" fmla="*/ 2790511 h 3749054"/>
                  <a:gd name="connsiteX40" fmla="*/ 1736979 w 2286000"/>
                  <a:gd name="connsiteY40" fmla="*/ 2285372 h 3749054"/>
                  <a:gd name="connsiteX41" fmla="*/ 2104263 w 2286000"/>
                  <a:gd name="connsiteY41" fmla="*/ 2652656 h 3749054"/>
                  <a:gd name="connsiteX42" fmla="*/ 2286000 w 2286000"/>
                  <a:gd name="connsiteY42" fmla="*/ 2035245 h 3749054"/>
                  <a:gd name="connsiteX43" fmla="*/ 2286000 w 2286000"/>
                  <a:gd name="connsiteY43" fmla="*/ 1988106 h 3749054"/>
                  <a:gd name="connsiteX44" fmla="*/ 2162175 w 2286000"/>
                  <a:gd name="connsiteY44" fmla="*/ 2000260 h 3749054"/>
                  <a:gd name="connsiteX45" fmla="*/ 1733550 w 2286000"/>
                  <a:gd name="connsiteY45" fmla="*/ 1714510 h 3749054"/>
                  <a:gd name="connsiteX46" fmla="*/ 2286000 w 2286000"/>
                  <a:gd name="connsiteY46" fmla="*/ 1714510 h 3749054"/>
                  <a:gd name="connsiteX47" fmla="*/ 2286000 w 2286000"/>
                  <a:gd name="connsiteY47" fmla="*/ 1588837 h 3749054"/>
                  <a:gd name="connsiteX48" fmla="*/ 918734 w 2286000"/>
                  <a:gd name="connsiteY48" fmla="*/ 2842774 h 3749054"/>
                  <a:gd name="connsiteX49" fmla="*/ 672589 w 2286000"/>
                  <a:gd name="connsiteY49" fmla="*/ 2880475 h 3749054"/>
                  <a:gd name="connsiteX50" fmla="*/ 710289 w 2286000"/>
                  <a:gd name="connsiteY50" fmla="*/ 2634329 h 3749054"/>
                  <a:gd name="connsiteX51" fmla="*/ 956424 w 2286000"/>
                  <a:gd name="connsiteY51" fmla="*/ 2596620 h 3749054"/>
                  <a:gd name="connsiteX52" fmla="*/ 918734 w 2286000"/>
                  <a:gd name="connsiteY52" fmla="*/ 2842774 h 374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86000" h="3749054">
                    <a:moveTo>
                      <a:pt x="2286000" y="1588837"/>
                    </a:moveTo>
                    <a:cubicBezTo>
                      <a:pt x="2286000" y="1533411"/>
                      <a:pt x="2282790" y="1478385"/>
                      <a:pt x="2276542" y="1423978"/>
                    </a:cubicBezTo>
                    <a:cubicBezTo>
                      <a:pt x="2125142" y="1379887"/>
                      <a:pt x="2019300" y="1279227"/>
                      <a:pt x="2019300" y="1162050"/>
                    </a:cubicBezTo>
                    <a:lnTo>
                      <a:pt x="2221354" y="1162050"/>
                    </a:lnTo>
                    <a:cubicBezTo>
                      <a:pt x="2171186" y="999944"/>
                      <a:pt x="2092833" y="847735"/>
                      <a:pt x="1989734" y="712651"/>
                    </a:cubicBezTo>
                    <a:cubicBezTo>
                      <a:pt x="1978190" y="726319"/>
                      <a:pt x="1965989" y="739750"/>
                      <a:pt x="1952949" y="752789"/>
                    </a:cubicBezTo>
                    <a:cubicBezTo>
                      <a:pt x="1785556" y="920172"/>
                      <a:pt x="1559405" y="965416"/>
                      <a:pt x="1447810" y="853821"/>
                    </a:cubicBezTo>
                    <a:lnTo>
                      <a:pt x="1796358" y="505273"/>
                    </a:lnTo>
                    <a:cubicBezTo>
                      <a:pt x="1771860" y="483699"/>
                      <a:pt x="1746647" y="462782"/>
                      <a:pt x="1720539" y="442770"/>
                    </a:cubicBezTo>
                    <a:lnTo>
                      <a:pt x="1143000" y="0"/>
                    </a:lnTo>
                    <a:lnTo>
                      <a:pt x="565471" y="442770"/>
                    </a:lnTo>
                    <a:cubicBezTo>
                      <a:pt x="542963" y="460029"/>
                      <a:pt x="521056" y="477888"/>
                      <a:pt x="499748" y="496310"/>
                    </a:cubicBezTo>
                    <a:lnTo>
                      <a:pt x="857250" y="853821"/>
                    </a:lnTo>
                    <a:cubicBezTo>
                      <a:pt x="745655" y="965416"/>
                      <a:pt x="519503" y="920182"/>
                      <a:pt x="352111" y="752789"/>
                    </a:cubicBezTo>
                    <a:cubicBezTo>
                      <a:pt x="335299" y="735978"/>
                      <a:pt x="319773" y="718547"/>
                      <a:pt x="305467" y="700726"/>
                    </a:cubicBezTo>
                    <a:cubicBezTo>
                      <a:pt x="201921" y="833504"/>
                      <a:pt x="122453" y="983237"/>
                      <a:pt x="70590" y="1143000"/>
                    </a:cubicBezTo>
                    <a:lnTo>
                      <a:pt x="571500" y="1143000"/>
                    </a:lnTo>
                    <a:cubicBezTo>
                      <a:pt x="571500" y="1300810"/>
                      <a:pt x="379600" y="1428750"/>
                      <a:pt x="142875" y="1428750"/>
                    </a:cubicBezTo>
                    <a:cubicBezTo>
                      <a:pt x="96698" y="1428750"/>
                      <a:pt x="52264" y="1423826"/>
                      <a:pt x="10592" y="1414815"/>
                    </a:cubicBezTo>
                    <a:cubicBezTo>
                      <a:pt x="3629" y="1472203"/>
                      <a:pt x="0" y="1530296"/>
                      <a:pt x="0" y="1588837"/>
                    </a:cubicBezTo>
                    <a:lnTo>
                      <a:pt x="0" y="1714500"/>
                    </a:lnTo>
                    <a:lnTo>
                      <a:pt x="571500" y="1714500"/>
                    </a:lnTo>
                    <a:cubicBezTo>
                      <a:pt x="571500" y="1872310"/>
                      <a:pt x="379600" y="2000250"/>
                      <a:pt x="142875" y="2000250"/>
                    </a:cubicBezTo>
                    <a:cubicBezTo>
                      <a:pt x="92764" y="2000250"/>
                      <a:pt x="44691" y="1994468"/>
                      <a:pt x="0" y="1983924"/>
                    </a:cubicBezTo>
                    <a:lnTo>
                      <a:pt x="0" y="2035235"/>
                    </a:lnTo>
                    <a:cubicBezTo>
                      <a:pt x="0" y="2264616"/>
                      <a:pt x="68599" y="2481939"/>
                      <a:pt x="189147" y="2664285"/>
                    </a:cubicBezTo>
                    <a:lnTo>
                      <a:pt x="568062" y="2285372"/>
                    </a:lnTo>
                    <a:cubicBezTo>
                      <a:pt x="679656" y="2396966"/>
                      <a:pt x="634422" y="2623118"/>
                      <a:pt x="467039" y="2790511"/>
                    </a:cubicBezTo>
                    <a:cubicBezTo>
                      <a:pt x="435140" y="2822400"/>
                      <a:pt x="401117" y="2849832"/>
                      <a:pt x="366160" y="2872616"/>
                    </a:cubicBezTo>
                    <a:cubicBezTo>
                      <a:pt x="482660" y="2980468"/>
                      <a:pt x="622668" y="3065069"/>
                      <a:pt x="780059" y="3117533"/>
                    </a:cubicBezTo>
                    <a:lnTo>
                      <a:pt x="780069" y="3117533"/>
                    </a:lnTo>
                    <a:lnTo>
                      <a:pt x="1123712" y="2871330"/>
                    </a:lnTo>
                    <a:lnTo>
                      <a:pt x="1109282" y="3714760"/>
                    </a:lnTo>
                    <a:cubicBezTo>
                      <a:pt x="1109282" y="3715093"/>
                      <a:pt x="1109272" y="3715569"/>
                      <a:pt x="1109282" y="3715912"/>
                    </a:cubicBezTo>
                    <a:cubicBezTo>
                      <a:pt x="1109596" y="3734533"/>
                      <a:pt x="1124960" y="3749364"/>
                      <a:pt x="1143572" y="3749050"/>
                    </a:cubicBezTo>
                    <a:cubicBezTo>
                      <a:pt x="1162183" y="3748726"/>
                      <a:pt x="1177023" y="3733381"/>
                      <a:pt x="1176709" y="3714760"/>
                    </a:cubicBezTo>
                    <a:lnTo>
                      <a:pt x="1162279" y="2871330"/>
                    </a:lnTo>
                    <a:lnTo>
                      <a:pt x="1505922" y="3117533"/>
                    </a:lnTo>
                    <a:cubicBezTo>
                      <a:pt x="1505922" y="3117533"/>
                      <a:pt x="1809807" y="2976620"/>
                      <a:pt x="1927889" y="2865196"/>
                    </a:cubicBezTo>
                    <a:cubicBezTo>
                      <a:pt x="1896799" y="2843937"/>
                      <a:pt x="1866548" y="2819048"/>
                      <a:pt x="1838001" y="2790511"/>
                    </a:cubicBezTo>
                    <a:cubicBezTo>
                      <a:pt x="1670618" y="2623128"/>
                      <a:pt x="1625384" y="2396966"/>
                      <a:pt x="1736979" y="2285372"/>
                    </a:cubicBezTo>
                    <a:lnTo>
                      <a:pt x="2104263" y="2652656"/>
                    </a:lnTo>
                    <a:cubicBezTo>
                      <a:pt x="2220125" y="2472719"/>
                      <a:pt x="2286000" y="2259797"/>
                      <a:pt x="2286000" y="2035245"/>
                    </a:cubicBezTo>
                    <a:lnTo>
                      <a:pt x="2286000" y="1988106"/>
                    </a:lnTo>
                    <a:cubicBezTo>
                      <a:pt x="2246786" y="1995983"/>
                      <a:pt x="2205238" y="2000260"/>
                      <a:pt x="2162175" y="2000260"/>
                    </a:cubicBezTo>
                    <a:cubicBezTo>
                      <a:pt x="1925450" y="2000260"/>
                      <a:pt x="1733550" y="1872320"/>
                      <a:pt x="1733550" y="1714510"/>
                    </a:cubicBezTo>
                    <a:lnTo>
                      <a:pt x="2286000" y="1714510"/>
                    </a:lnTo>
                    <a:lnTo>
                      <a:pt x="2286000" y="1588837"/>
                    </a:lnTo>
                    <a:close/>
                    <a:moveTo>
                      <a:pt x="918734" y="2842774"/>
                    </a:moveTo>
                    <a:cubicBezTo>
                      <a:pt x="840353" y="2921156"/>
                      <a:pt x="730158" y="2938043"/>
                      <a:pt x="672589" y="2880475"/>
                    </a:cubicBezTo>
                    <a:cubicBezTo>
                      <a:pt x="615029" y="2822915"/>
                      <a:pt x="631908" y="2712711"/>
                      <a:pt x="710289" y="2634329"/>
                    </a:cubicBezTo>
                    <a:cubicBezTo>
                      <a:pt x="788670" y="2555948"/>
                      <a:pt x="898865" y="2539060"/>
                      <a:pt x="956424" y="2596620"/>
                    </a:cubicBezTo>
                    <a:cubicBezTo>
                      <a:pt x="1013993" y="2654189"/>
                      <a:pt x="997115" y="2764384"/>
                      <a:pt x="918734" y="2842774"/>
                    </a:cubicBezTo>
                    <a:close/>
                  </a:path>
                </a:pathLst>
              </a:custGeom>
              <a:solidFill>
                <a:srgbClr val="DACCB0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شكل حر: شكل 289">
                <a:extLst>
                  <a:ext uri="{FF2B5EF4-FFF2-40B4-BE49-F238E27FC236}">
                    <a16:creationId xmlns:a16="http://schemas.microsoft.com/office/drawing/2014/main" id="{4B64DEB1-B659-A17A-B2CF-ABFCD69FE770}"/>
                  </a:ext>
                </a:extLst>
              </p:cNvPr>
              <p:cNvSpPr/>
              <p:nvPr userDrawn="1"/>
            </p:nvSpPr>
            <p:spPr>
              <a:xfrm>
                <a:off x="784321" y="541966"/>
                <a:ext cx="1031086" cy="2025396"/>
              </a:xfrm>
              <a:custGeom>
                <a:avLst/>
                <a:gdLst>
                  <a:gd name="connsiteX0" fmla="*/ 1028293 w 1031086"/>
                  <a:gd name="connsiteY0" fmla="*/ 1440018 h 2025396"/>
                  <a:gd name="connsiteX1" fmla="*/ 1014825 w 1031086"/>
                  <a:gd name="connsiteY1" fmla="*/ 1440018 h 2025396"/>
                  <a:gd name="connsiteX2" fmla="*/ 462117 w 1031086"/>
                  <a:gd name="connsiteY2" fmla="*/ 1992735 h 2025396"/>
                  <a:gd name="connsiteX3" fmla="*/ 462117 w 1031086"/>
                  <a:gd name="connsiteY3" fmla="*/ 1442314 h 2025396"/>
                  <a:gd name="connsiteX4" fmla="*/ 749725 w 1031086"/>
                  <a:gd name="connsiteY4" fmla="*/ 1164136 h 2025396"/>
                  <a:gd name="connsiteX5" fmla="*/ 749944 w 1031086"/>
                  <a:gd name="connsiteY5" fmla="*/ 1150668 h 2025396"/>
                  <a:gd name="connsiteX6" fmla="*/ 736475 w 1031086"/>
                  <a:gd name="connsiteY6" fmla="*/ 1150449 h 2025396"/>
                  <a:gd name="connsiteX7" fmla="*/ 462117 w 1031086"/>
                  <a:gd name="connsiteY7" fmla="*/ 1415806 h 2025396"/>
                  <a:gd name="connsiteX8" fmla="*/ 462117 w 1031086"/>
                  <a:gd name="connsiteY8" fmla="*/ 870709 h 2025396"/>
                  <a:gd name="connsiteX9" fmla="*/ 892714 w 1031086"/>
                  <a:gd name="connsiteY9" fmla="*/ 440112 h 2025396"/>
                  <a:gd name="connsiteX10" fmla="*/ 892714 w 1031086"/>
                  <a:gd name="connsiteY10" fmla="*/ 426644 h 2025396"/>
                  <a:gd name="connsiteX11" fmla="*/ 879246 w 1031086"/>
                  <a:gd name="connsiteY11" fmla="*/ 426644 h 2025396"/>
                  <a:gd name="connsiteX12" fmla="*/ 462117 w 1031086"/>
                  <a:gd name="connsiteY12" fmla="*/ 843782 h 2025396"/>
                  <a:gd name="connsiteX13" fmla="*/ 462117 w 1031086"/>
                  <a:gd name="connsiteY13" fmla="*/ 299218 h 2025396"/>
                  <a:gd name="connsiteX14" fmla="*/ 592677 w 1031086"/>
                  <a:gd name="connsiteY14" fmla="*/ 168659 h 2025396"/>
                  <a:gd name="connsiteX15" fmla="*/ 592677 w 1031086"/>
                  <a:gd name="connsiteY15" fmla="*/ 155191 h 2025396"/>
                  <a:gd name="connsiteX16" fmla="*/ 579208 w 1031086"/>
                  <a:gd name="connsiteY16" fmla="*/ 155191 h 2025396"/>
                  <a:gd name="connsiteX17" fmla="*/ 462117 w 1031086"/>
                  <a:gd name="connsiteY17" fmla="*/ 272282 h 2025396"/>
                  <a:gd name="connsiteX18" fmla="*/ 462117 w 1031086"/>
                  <a:gd name="connsiteY18" fmla="*/ 9525 h 2025396"/>
                  <a:gd name="connsiteX19" fmla="*/ 452592 w 1031086"/>
                  <a:gd name="connsiteY19" fmla="*/ 0 h 2025396"/>
                  <a:gd name="connsiteX20" fmla="*/ 443067 w 1031086"/>
                  <a:gd name="connsiteY20" fmla="*/ 9525 h 2025396"/>
                  <a:gd name="connsiteX21" fmla="*/ 443067 w 1031086"/>
                  <a:gd name="connsiteY21" fmla="*/ 272282 h 2025396"/>
                  <a:gd name="connsiteX22" fmla="*/ 325976 w 1031086"/>
                  <a:gd name="connsiteY22" fmla="*/ 155191 h 2025396"/>
                  <a:gd name="connsiteX23" fmla="*/ 312508 w 1031086"/>
                  <a:gd name="connsiteY23" fmla="*/ 155191 h 2025396"/>
                  <a:gd name="connsiteX24" fmla="*/ 312508 w 1031086"/>
                  <a:gd name="connsiteY24" fmla="*/ 168659 h 2025396"/>
                  <a:gd name="connsiteX25" fmla="*/ 443067 w 1031086"/>
                  <a:gd name="connsiteY25" fmla="*/ 299218 h 2025396"/>
                  <a:gd name="connsiteX26" fmla="*/ 443067 w 1031086"/>
                  <a:gd name="connsiteY26" fmla="*/ 843782 h 2025396"/>
                  <a:gd name="connsiteX27" fmla="*/ 21176 w 1031086"/>
                  <a:gd name="connsiteY27" fmla="*/ 421891 h 2025396"/>
                  <a:gd name="connsiteX28" fmla="*/ 7708 w 1031086"/>
                  <a:gd name="connsiteY28" fmla="*/ 421891 h 2025396"/>
                  <a:gd name="connsiteX29" fmla="*/ 7708 w 1031086"/>
                  <a:gd name="connsiteY29" fmla="*/ 435359 h 2025396"/>
                  <a:gd name="connsiteX30" fmla="*/ 443067 w 1031086"/>
                  <a:gd name="connsiteY30" fmla="*/ 870718 h 2025396"/>
                  <a:gd name="connsiteX31" fmla="*/ 443067 w 1031086"/>
                  <a:gd name="connsiteY31" fmla="*/ 1415282 h 2025396"/>
                  <a:gd name="connsiteX32" fmla="*/ 30701 w 1031086"/>
                  <a:gd name="connsiteY32" fmla="*/ 1002916 h 2025396"/>
                  <a:gd name="connsiteX33" fmla="*/ 17233 w 1031086"/>
                  <a:gd name="connsiteY33" fmla="*/ 1002916 h 2025396"/>
                  <a:gd name="connsiteX34" fmla="*/ 17233 w 1031086"/>
                  <a:gd name="connsiteY34" fmla="*/ 1016384 h 2025396"/>
                  <a:gd name="connsiteX35" fmla="*/ 443067 w 1031086"/>
                  <a:gd name="connsiteY35" fmla="*/ 1442218 h 2025396"/>
                  <a:gd name="connsiteX36" fmla="*/ 443067 w 1031086"/>
                  <a:gd name="connsiteY36" fmla="*/ 1993020 h 2025396"/>
                  <a:gd name="connsiteX37" fmla="*/ 16262 w 1031086"/>
                  <a:gd name="connsiteY37" fmla="*/ 1566224 h 2025396"/>
                  <a:gd name="connsiteX38" fmla="*/ 2793 w 1031086"/>
                  <a:gd name="connsiteY38" fmla="*/ 1566224 h 2025396"/>
                  <a:gd name="connsiteX39" fmla="*/ 2793 w 1031086"/>
                  <a:gd name="connsiteY39" fmla="*/ 1579693 h 2025396"/>
                  <a:gd name="connsiteX40" fmla="*/ 445706 w 1031086"/>
                  <a:gd name="connsiteY40" fmla="*/ 2022605 h 2025396"/>
                  <a:gd name="connsiteX41" fmla="*/ 452440 w 1031086"/>
                  <a:gd name="connsiteY41" fmla="*/ 2025396 h 2025396"/>
                  <a:gd name="connsiteX42" fmla="*/ 459174 w 1031086"/>
                  <a:gd name="connsiteY42" fmla="*/ 2022605 h 2025396"/>
                  <a:gd name="connsiteX43" fmla="*/ 1028293 w 1031086"/>
                  <a:gd name="connsiteY43" fmla="*/ 1453486 h 2025396"/>
                  <a:gd name="connsiteX44" fmla="*/ 1028293 w 1031086"/>
                  <a:gd name="connsiteY44" fmla="*/ 1440018 h 202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31086" h="2025396">
                    <a:moveTo>
                      <a:pt x="1028293" y="1440018"/>
                    </a:moveTo>
                    <a:cubicBezTo>
                      <a:pt x="1024568" y="1436294"/>
                      <a:pt x="1018549" y="1436294"/>
                      <a:pt x="1014825" y="1440018"/>
                    </a:cubicBezTo>
                    <a:lnTo>
                      <a:pt x="462117" y="1992735"/>
                    </a:lnTo>
                    <a:lnTo>
                      <a:pt x="462117" y="1442314"/>
                    </a:lnTo>
                    <a:lnTo>
                      <a:pt x="749725" y="1164136"/>
                    </a:lnTo>
                    <a:cubicBezTo>
                      <a:pt x="753497" y="1160478"/>
                      <a:pt x="753601" y="1154449"/>
                      <a:pt x="749944" y="1150668"/>
                    </a:cubicBezTo>
                    <a:cubicBezTo>
                      <a:pt x="746296" y="1146896"/>
                      <a:pt x="740276" y="1146781"/>
                      <a:pt x="736475" y="1150449"/>
                    </a:cubicBezTo>
                    <a:lnTo>
                      <a:pt x="462117" y="1415806"/>
                    </a:lnTo>
                    <a:lnTo>
                      <a:pt x="462117" y="870709"/>
                    </a:lnTo>
                    <a:lnTo>
                      <a:pt x="892714" y="440112"/>
                    </a:lnTo>
                    <a:cubicBezTo>
                      <a:pt x="896438" y="436388"/>
                      <a:pt x="896438" y="430368"/>
                      <a:pt x="892714" y="426644"/>
                    </a:cubicBezTo>
                    <a:cubicBezTo>
                      <a:pt x="888990" y="422919"/>
                      <a:pt x="882970" y="422919"/>
                      <a:pt x="879246" y="426644"/>
                    </a:cubicBezTo>
                    <a:lnTo>
                      <a:pt x="462117" y="843782"/>
                    </a:lnTo>
                    <a:lnTo>
                      <a:pt x="462117" y="299218"/>
                    </a:lnTo>
                    <a:lnTo>
                      <a:pt x="592677" y="168659"/>
                    </a:lnTo>
                    <a:cubicBezTo>
                      <a:pt x="596401" y="164935"/>
                      <a:pt x="596401" y="158915"/>
                      <a:pt x="592677" y="155191"/>
                    </a:cubicBezTo>
                    <a:cubicBezTo>
                      <a:pt x="588952" y="151467"/>
                      <a:pt x="582932" y="151467"/>
                      <a:pt x="579208" y="155191"/>
                    </a:cubicBezTo>
                    <a:lnTo>
                      <a:pt x="462117" y="272282"/>
                    </a:lnTo>
                    <a:lnTo>
                      <a:pt x="462117" y="9525"/>
                    </a:lnTo>
                    <a:cubicBezTo>
                      <a:pt x="462117" y="4267"/>
                      <a:pt x="457860" y="0"/>
                      <a:pt x="452592" y="0"/>
                    </a:cubicBezTo>
                    <a:cubicBezTo>
                      <a:pt x="447325" y="0"/>
                      <a:pt x="443067" y="4267"/>
                      <a:pt x="443067" y="9525"/>
                    </a:cubicBezTo>
                    <a:lnTo>
                      <a:pt x="443067" y="272282"/>
                    </a:lnTo>
                    <a:lnTo>
                      <a:pt x="325976" y="155191"/>
                    </a:lnTo>
                    <a:cubicBezTo>
                      <a:pt x="322252" y="151467"/>
                      <a:pt x="316232" y="151467"/>
                      <a:pt x="312508" y="155191"/>
                    </a:cubicBezTo>
                    <a:cubicBezTo>
                      <a:pt x="308784" y="158915"/>
                      <a:pt x="308784" y="164935"/>
                      <a:pt x="312508" y="168659"/>
                    </a:cubicBezTo>
                    <a:lnTo>
                      <a:pt x="443067" y="299218"/>
                    </a:lnTo>
                    <a:lnTo>
                      <a:pt x="443067" y="843782"/>
                    </a:lnTo>
                    <a:lnTo>
                      <a:pt x="21176" y="421891"/>
                    </a:lnTo>
                    <a:cubicBezTo>
                      <a:pt x="17452" y="418167"/>
                      <a:pt x="11432" y="418167"/>
                      <a:pt x="7708" y="421891"/>
                    </a:cubicBezTo>
                    <a:cubicBezTo>
                      <a:pt x="3984" y="425615"/>
                      <a:pt x="3984" y="431635"/>
                      <a:pt x="7708" y="435359"/>
                    </a:cubicBezTo>
                    <a:lnTo>
                      <a:pt x="443067" y="870718"/>
                    </a:lnTo>
                    <a:lnTo>
                      <a:pt x="443067" y="1415282"/>
                    </a:lnTo>
                    <a:lnTo>
                      <a:pt x="30701" y="1002916"/>
                    </a:lnTo>
                    <a:cubicBezTo>
                      <a:pt x="26977" y="999192"/>
                      <a:pt x="20957" y="999192"/>
                      <a:pt x="17233" y="1002916"/>
                    </a:cubicBezTo>
                    <a:cubicBezTo>
                      <a:pt x="13509" y="1006640"/>
                      <a:pt x="13509" y="1012660"/>
                      <a:pt x="17233" y="1016384"/>
                    </a:cubicBezTo>
                    <a:lnTo>
                      <a:pt x="443067" y="1442218"/>
                    </a:lnTo>
                    <a:lnTo>
                      <a:pt x="443067" y="1993020"/>
                    </a:lnTo>
                    <a:lnTo>
                      <a:pt x="16262" y="1566224"/>
                    </a:lnTo>
                    <a:cubicBezTo>
                      <a:pt x="12537" y="1562500"/>
                      <a:pt x="6517" y="1562500"/>
                      <a:pt x="2793" y="1566224"/>
                    </a:cubicBezTo>
                    <a:cubicBezTo>
                      <a:pt x="-931" y="1569949"/>
                      <a:pt x="-931" y="1575968"/>
                      <a:pt x="2793" y="1579693"/>
                    </a:cubicBezTo>
                    <a:lnTo>
                      <a:pt x="445706" y="2022605"/>
                    </a:lnTo>
                    <a:cubicBezTo>
                      <a:pt x="447563" y="2024462"/>
                      <a:pt x="450001" y="2025396"/>
                      <a:pt x="452440" y="2025396"/>
                    </a:cubicBezTo>
                    <a:cubicBezTo>
                      <a:pt x="454878" y="2025396"/>
                      <a:pt x="457317" y="2024462"/>
                      <a:pt x="459174" y="2022605"/>
                    </a:cubicBezTo>
                    <a:lnTo>
                      <a:pt x="1028293" y="1453486"/>
                    </a:lnTo>
                    <a:cubicBezTo>
                      <a:pt x="1032017" y="1449762"/>
                      <a:pt x="1032017" y="1443742"/>
                      <a:pt x="1028293" y="1440018"/>
                    </a:cubicBezTo>
                    <a:close/>
                  </a:path>
                </a:pathLst>
              </a:custGeom>
              <a:solidFill>
                <a:srgbClr val="0C0C0C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4" name="مجموعة 293">
              <a:extLst>
                <a:ext uri="{FF2B5EF4-FFF2-40B4-BE49-F238E27FC236}">
                  <a16:creationId xmlns:a16="http://schemas.microsoft.com/office/drawing/2014/main" id="{592274DD-03FA-F1C3-97E3-37140914E1F1}"/>
                </a:ext>
              </a:extLst>
            </p:cNvPr>
            <p:cNvGrpSpPr/>
            <p:nvPr/>
          </p:nvGrpSpPr>
          <p:grpSpPr>
            <a:xfrm rot="20207056" flipH="1" flipV="1">
              <a:off x="8121542" y="4781444"/>
              <a:ext cx="1426221" cy="1134395"/>
              <a:chOff x="2756863" y="1357101"/>
              <a:chExt cx="1426221" cy="1134395"/>
            </a:xfrm>
            <a:solidFill>
              <a:srgbClr val="DACCB0"/>
            </a:solidFill>
          </p:grpSpPr>
          <p:sp>
            <p:nvSpPr>
              <p:cNvPr id="295" name="شكل حر: شكل 294">
                <a:extLst>
                  <a:ext uri="{FF2B5EF4-FFF2-40B4-BE49-F238E27FC236}">
                    <a16:creationId xmlns:a16="http://schemas.microsoft.com/office/drawing/2014/main" id="{C1DC5368-D7FB-D580-42A7-5316C2F28B7C}"/>
                  </a:ext>
                </a:extLst>
              </p:cNvPr>
              <p:cNvSpPr/>
              <p:nvPr/>
            </p:nvSpPr>
            <p:spPr>
              <a:xfrm>
                <a:off x="4006880" y="2315292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شكل حر: شكل 295">
                <a:extLst>
                  <a:ext uri="{FF2B5EF4-FFF2-40B4-BE49-F238E27FC236}">
                    <a16:creationId xmlns:a16="http://schemas.microsoft.com/office/drawing/2014/main" id="{3BCEE20C-5D5D-EA2E-BF2A-23EFAD9CCF25}"/>
                  </a:ext>
                </a:extLst>
              </p:cNvPr>
              <p:cNvSpPr/>
              <p:nvPr/>
            </p:nvSpPr>
            <p:spPr>
              <a:xfrm>
                <a:off x="3681961" y="1841677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شكل حر: شكل 296">
                <a:extLst>
                  <a:ext uri="{FF2B5EF4-FFF2-40B4-BE49-F238E27FC236}">
                    <a16:creationId xmlns:a16="http://schemas.microsoft.com/office/drawing/2014/main" id="{6EB21EED-0F2A-4C4A-26AD-2E3AA9E5CEE4}"/>
                  </a:ext>
                </a:extLst>
              </p:cNvPr>
              <p:cNvSpPr/>
              <p:nvPr/>
            </p:nvSpPr>
            <p:spPr>
              <a:xfrm>
                <a:off x="2800919" y="1929779"/>
                <a:ext cx="176204" cy="176204"/>
              </a:xfrm>
              <a:custGeom>
                <a:avLst/>
                <a:gdLst>
                  <a:gd name="connsiteX0" fmla="*/ 176205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5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5" y="88102"/>
                    </a:moveTo>
                    <a:cubicBezTo>
                      <a:pt x="176205" y="136760"/>
                      <a:pt x="136760" y="176204"/>
                      <a:pt x="88102" y="176204"/>
                    </a:cubicBezTo>
                    <a:cubicBezTo>
                      <a:pt x="39445" y="176204"/>
                      <a:pt x="0" y="136760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5" y="39445"/>
                      <a:pt x="176205" y="88102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شكل حر: شكل 297">
                <a:extLst>
                  <a:ext uri="{FF2B5EF4-FFF2-40B4-BE49-F238E27FC236}">
                    <a16:creationId xmlns:a16="http://schemas.microsoft.com/office/drawing/2014/main" id="{D28F1CED-79B9-FA27-B625-361D07BAD938}"/>
                  </a:ext>
                </a:extLst>
              </p:cNvPr>
              <p:cNvSpPr/>
              <p:nvPr/>
            </p:nvSpPr>
            <p:spPr>
              <a:xfrm>
                <a:off x="3332956" y="1706095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شكل حر: شكل 298">
                <a:extLst>
                  <a:ext uri="{FF2B5EF4-FFF2-40B4-BE49-F238E27FC236}">
                    <a16:creationId xmlns:a16="http://schemas.microsoft.com/office/drawing/2014/main" id="{5BF79432-382B-217E-FD4F-4AD9693A4D68}"/>
                  </a:ext>
                </a:extLst>
              </p:cNvPr>
              <p:cNvSpPr/>
              <p:nvPr/>
            </p:nvSpPr>
            <p:spPr>
              <a:xfrm>
                <a:off x="2756863" y="1357101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4"/>
                      <a:pt x="176204" y="88102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شكل حر: شكل 299">
                <a:extLst>
                  <a:ext uri="{FF2B5EF4-FFF2-40B4-BE49-F238E27FC236}">
                    <a16:creationId xmlns:a16="http://schemas.microsoft.com/office/drawing/2014/main" id="{1ABEB2C3-2CF0-09D4-8E16-62DA39897DA8}"/>
                  </a:ext>
                </a:extLst>
              </p:cNvPr>
              <p:cNvSpPr/>
              <p:nvPr/>
            </p:nvSpPr>
            <p:spPr>
              <a:xfrm>
                <a:off x="2800909" y="1709509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7"/>
                      <a:pt x="68387" y="88112"/>
                      <a:pt x="44056" y="88112"/>
                    </a:cubicBezTo>
                    <a:cubicBezTo>
                      <a:pt x="19725" y="88112"/>
                      <a:pt x="0" y="68387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8" y="0"/>
                      <a:pt x="88112" y="19725"/>
                      <a:pt x="88112" y="44056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شكل حر: شكل 300">
                <a:extLst>
                  <a:ext uri="{FF2B5EF4-FFF2-40B4-BE49-F238E27FC236}">
                    <a16:creationId xmlns:a16="http://schemas.microsoft.com/office/drawing/2014/main" id="{8FB09423-D479-E3A0-D2E9-D0FDBE37CDEF}"/>
                  </a:ext>
                </a:extLst>
              </p:cNvPr>
              <p:cNvSpPr/>
              <p:nvPr/>
            </p:nvSpPr>
            <p:spPr>
              <a:xfrm>
                <a:off x="3021170" y="1665453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8"/>
                      <a:pt x="68387" y="88112"/>
                      <a:pt x="44056" y="88112"/>
                    </a:cubicBezTo>
                    <a:cubicBezTo>
                      <a:pt x="19725" y="88112"/>
                      <a:pt x="0" y="68388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7" y="0"/>
                      <a:pt x="88112" y="19725"/>
                      <a:pt x="88112" y="44056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67" name="مجموعة 366">
            <a:extLst>
              <a:ext uri="{FF2B5EF4-FFF2-40B4-BE49-F238E27FC236}">
                <a16:creationId xmlns:a16="http://schemas.microsoft.com/office/drawing/2014/main" id="{12C7CF56-27F5-4A76-8B5C-0EBA5D30267E}"/>
              </a:ext>
            </a:extLst>
          </p:cNvPr>
          <p:cNvGrpSpPr/>
          <p:nvPr/>
        </p:nvGrpSpPr>
        <p:grpSpPr>
          <a:xfrm>
            <a:off x="8370137" y="2422361"/>
            <a:ext cx="1103838" cy="2324327"/>
            <a:chOff x="7860610" y="284250"/>
            <a:chExt cx="1899091" cy="3998873"/>
          </a:xfrm>
        </p:grpSpPr>
        <p:grpSp>
          <p:nvGrpSpPr>
            <p:cNvPr id="291" name="مجموعة 290">
              <a:extLst>
                <a:ext uri="{FF2B5EF4-FFF2-40B4-BE49-F238E27FC236}">
                  <a16:creationId xmlns:a16="http://schemas.microsoft.com/office/drawing/2014/main" id="{201C7147-6C9F-4AC0-B839-E439E8837B2F}"/>
                </a:ext>
              </a:extLst>
            </p:cNvPr>
            <p:cNvGrpSpPr/>
            <p:nvPr/>
          </p:nvGrpSpPr>
          <p:grpSpPr>
            <a:xfrm rot="802134" flipH="1" flipV="1">
              <a:off x="7860610" y="284250"/>
              <a:ext cx="1216654" cy="2987996"/>
              <a:chOff x="93914" y="-20008"/>
              <a:chExt cx="2286000" cy="3749054"/>
            </a:xfrm>
          </p:grpSpPr>
          <p:sp>
            <p:nvSpPr>
              <p:cNvPr id="292" name="شكل حر: شكل 291">
                <a:extLst>
                  <a:ext uri="{FF2B5EF4-FFF2-40B4-BE49-F238E27FC236}">
                    <a16:creationId xmlns:a16="http://schemas.microsoft.com/office/drawing/2014/main" id="{DBBB27FD-8349-B87B-F8CD-EFCA293CA837}"/>
                  </a:ext>
                </a:extLst>
              </p:cNvPr>
              <p:cNvSpPr/>
              <p:nvPr/>
            </p:nvSpPr>
            <p:spPr>
              <a:xfrm>
                <a:off x="93914" y="-20008"/>
                <a:ext cx="2286000" cy="3749054"/>
              </a:xfrm>
              <a:custGeom>
                <a:avLst/>
                <a:gdLst>
                  <a:gd name="connsiteX0" fmla="*/ 2286000 w 2286000"/>
                  <a:gd name="connsiteY0" fmla="*/ 1588837 h 3749054"/>
                  <a:gd name="connsiteX1" fmla="*/ 2276542 w 2286000"/>
                  <a:gd name="connsiteY1" fmla="*/ 1423978 h 3749054"/>
                  <a:gd name="connsiteX2" fmla="*/ 2019300 w 2286000"/>
                  <a:gd name="connsiteY2" fmla="*/ 1162050 h 3749054"/>
                  <a:gd name="connsiteX3" fmla="*/ 2221354 w 2286000"/>
                  <a:gd name="connsiteY3" fmla="*/ 1162050 h 3749054"/>
                  <a:gd name="connsiteX4" fmla="*/ 1989734 w 2286000"/>
                  <a:gd name="connsiteY4" fmla="*/ 712651 h 3749054"/>
                  <a:gd name="connsiteX5" fmla="*/ 1952949 w 2286000"/>
                  <a:gd name="connsiteY5" fmla="*/ 752789 h 3749054"/>
                  <a:gd name="connsiteX6" fmla="*/ 1447810 w 2286000"/>
                  <a:gd name="connsiteY6" fmla="*/ 853821 h 3749054"/>
                  <a:gd name="connsiteX7" fmla="*/ 1796358 w 2286000"/>
                  <a:gd name="connsiteY7" fmla="*/ 505273 h 3749054"/>
                  <a:gd name="connsiteX8" fmla="*/ 1720539 w 2286000"/>
                  <a:gd name="connsiteY8" fmla="*/ 442770 h 3749054"/>
                  <a:gd name="connsiteX9" fmla="*/ 1143000 w 2286000"/>
                  <a:gd name="connsiteY9" fmla="*/ 0 h 3749054"/>
                  <a:gd name="connsiteX10" fmla="*/ 565471 w 2286000"/>
                  <a:gd name="connsiteY10" fmla="*/ 442770 h 3749054"/>
                  <a:gd name="connsiteX11" fmla="*/ 499748 w 2286000"/>
                  <a:gd name="connsiteY11" fmla="*/ 496310 h 3749054"/>
                  <a:gd name="connsiteX12" fmla="*/ 857250 w 2286000"/>
                  <a:gd name="connsiteY12" fmla="*/ 853821 h 3749054"/>
                  <a:gd name="connsiteX13" fmla="*/ 352111 w 2286000"/>
                  <a:gd name="connsiteY13" fmla="*/ 752789 h 3749054"/>
                  <a:gd name="connsiteX14" fmla="*/ 305467 w 2286000"/>
                  <a:gd name="connsiteY14" fmla="*/ 700726 h 3749054"/>
                  <a:gd name="connsiteX15" fmla="*/ 70590 w 2286000"/>
                  <a:gd name="connsiteY15" fmla="*/ 1143000 h 3749054"/>
                  <a:gd name="connsiteX16" fmla="*/ 571500 w 2286000"/>
                  <a:gd name="connsiteY16" fmla="*/ 1143000 h 3749054"/>
                  <a:gd name="connsiteX17" fmla="*/ 142875 w 2286000"/>
                  <a:gd name="connsiteY17" fmla="*/ 1428750 h 3749054"/>
                  <a:gd name="connsiteX18" fmla="*/ 10592 w 2286000"/>
                  <a:gd name="connsiteY18" fmla="*/ 1414815 h 3749054"/>
                  <a:gd name="connsiteX19" fmla="*/ 0 w 2286000"/>
                  <a:gd name="connsiteY19" fmla="*/ 1588837 h 3749054"/>
                  <a:gd name="connsiteX20" fmla="*/ 0 w 2286000"/>
                  <a:gd name="connsiteY20" fmla="*/ 1714500 h 3749054"/>
                  <a:gd name="connsiteX21" fmla="*/ 571500 w 2286000"/>
                  <a:gd name="connsiteY21" fmla="*/ 1714500 h 3749054"/>
                  <a:gd name="connsiteX22" fmla="*/ 142875 w 2286000"/>
                  <a:gd name="connsiteY22" fmla="*/ 2000250 h 3749054"/>
                  <a:gd name="connsiteX23" fmla="*/ 0 w 2286000"/>
                  <a:gd name="connsiteY23" fmla="*/ 1983924 h 3749054"/>
                  <a:gd name="connsiteX24" fmla="*/ 0 w 2286000"/>
                  <a:gd name="connsiteY24" fmla="*/ 2035235 h 3749054"/>
                  <a:gd name="connsiteX25" fmla="*/ 189147 w 2286000"/>
                  <a:gd name="connsiteY25" fmla="*/ 2664285 h 3749054"/>
                  <a:gd name="connsiteX26" fmla="*/ 568062 w 2286000"/>
                  <a:gd name="connsiteY26" fmla="*/ 2285372 h 3749054"/>
                  <a:gd name="connsiteX27" fmla="*/ 467039 w 2286000"/>
                  <a:gd name="connsiteY27" fmla="*/ 2790511 h 3749054"/>
                  <a:gd name="connsiteX28" fmla="*/ 366160 w 2286000"/>
                  <a:gd name="connsiteY28" fmla="*/ 2872616 h 3749054"/>
                  <a:gd name="connsiteX29" fmla="*/ 780059 w 2286000"/>
                  <a:gd name="connsiteY29" fmla="*/ 3117533 h 3749054"/>
                  <a:gd name="connsiteX30" fmla="*/ 780069 w 2286000"/>
                  <a:gd name="connsiteY30" fmla="*/ 3117533 h 3749054"/>
                  <a:gd name="connsiteX31" fmla="*/ 1123712 w 2286000"/>
                  <a:gd name="connsiteY31" fmla="*/ 2871330 h 3749054"/>
                  <a:gd name="connsiteX32" fmla="*/ 1109282 w 2286000"/>
                  <a:gd name="connsiteY32" fmla="*/ 3714760 h 3749054"/>
                  <a:gd name="connsiteX33" fmla="*/ 1109282 w 2286000"/>
                  <a:gd name="connsiteY33" fmla="*/ 3715912 h 3749054"/>
                  <a:gd name="connsiteX34" fmla="*/ 1143572 w 2286000"/>
                  <a:gd name="connsiteY34" fmla="*/ 3749050 h 3749054"/>
                  <a:gd name="connsiteX35" fmla="*/ 1176709 w 2286000"/>
                  <a:gd name="connsiteY35" fmla="*/ 3714760 h 3749054"/>
                  <a:gd name="connsiteX36" fmla="*/ 1162279 w 2286000"/>
                  <a:gd name="connsiteY36" fmla="*/ 2871330 h 3749054"/>
                  <a:gd name="connsiteX37" fmla="*/ 1505922 w 2286000"/>
                  <a:gd name="connsiteY37" fmla="*/ 3117533 h 3749054"/>
                  <a:gd name="connsiteX38" fmla="*/ 1927889 w 2286000"/>
                  <a:gd name="connsiteY38" fmla="*/ 2865196 h 3749054"/>
                  <a:gd name="connsiteX39" fmla="*/ 1838001 w 2286000"/>
                  <a:gd name="connsiteY39" fmla="*/ 2790511 h 3749054"/>
                  <a:gd name="connsiteX40" fmla="*/ 1736979 w 2286000"/>
                  <a:gd name="connsiteY40" fmla="*/ 2285372 h 3749054"/>
                  <a:gd name="connsiteX41" fmla="*/ 2104263 w 2286000"/>
                  <a:gd name="connsiteY41" fmla="*/ 2652656 h 3749054"/>
                  <a:gd name="connsiteX42" fmla="*/ 2286000 w 2286000"/>
                  <a:gd name="connsiteY42" fmla="*/ 2035245 h 3749054"/>
                  <a:gd name="connsiteX43" fmla="*/ 2286000 w 2286000"/>
                  <a:gd name="connsiteY43" fmla="*/ 1988106 h 3749054"/>
                  <a:gd name="connsiteX44" fmla="*/ 2162175 w 2286000"/>
                  <a:gd name="connsiteY44" fmla="*/ 2000260 h 3749054"/>
                  <a:gd name="connsiteX45" fmla="*/ 1733550 w 2286000"/>
                  <a:gd name="connsiteY45" fmla="*/ 1714510 h 3749054"/>
                  <a:gd name="connsiteX46" fmla="*/ 2286000 w 2286000"/>
                  <a:gd name="connsiteY46" fmla="*/ 1714510 h 3749054"/>
                  <a:gd name="connsiteX47" fmla="*/ 2286000 w 2286000"/>
                  <a:gd name="connsiteY47" fmla="*/ 1588837 h 3749054"/>
                  <a:gd name="connsiteX48" fmla="*/ 918734 w 2286000"/>
                  <a:gd name="connsiteY48" fmla="*/ 2842774 h 3749054"/>
                  <a:gd name="connsiteX49" fmla="*/ 672589 w 2286000"/>
                  <a:gd name="connsiteY49" fmla="*/ 2880475 h 3749054"/>
                  <a:gd name="connsiteX50" fmla="*/ 710289 w 2286000"/>
                  <a:gd name="connsiteY50" fmla="*/ 2634329 h 3749054"/>
                  <a:gd name="connsiteX51" fmla="*/ 956424 w 2286000"/>
                  <a:gd name="connsiteY51" fmla="*/ 2596620 h 3749054"/>
                  <a:gd name="connsiteX52" fmla="*/ 918734 w 2286000"/>
                  <a:gd name="connsiteY52" fmla="*/ 2842774 h 374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86000" h="3749054">
                    <a:moveTo>
                      <a:pt x="2286000" y="1588837"/>
                    </a:moveTo>
                    <a:cubicBezTo>
                      <a:pt x="2286000" y="1533411"/>
                      <a:pt x="2282790" y="1478385"/>
                      <a:pt x="2276542" y="1423978"/>
                    </a:cubicBezTo>
                    <a:cubicBezTo>
                      <a:pt x="2125142" y="1379887"/>
                      <a:pt x="2019300" y="1279227"/>
                      <a:pt x="2019300" y="1162050"/>
                    </a:cubicBezTo>
                    <a:lnTo>
                      <a:pt x="2221354" y="1162050"/>
                    </a:lnTo>
                    <a:cubicBezTo>
                      <a:pt x="2171186" y="999944"/>
                      <a:pt x="2092833" y="847735"/>
                      <a:pt x="1989734" y="712651"/>
                    </a:cubicBezTo>
                    <a:cubicBezTo>
                      <a:pt x="1978190" y="726319"/>
                      <a:pt x="1965989" y="739750"/>
                      <a:pt x="1952949" y="752789"/>
                    </a:cubicBezTo>
                    <a:cubicBezTo>
                      <a:pt x="1785556" y="920172"/>
                      <a:pt x="1559405" y="965416"/>
                      <a:pt x="1447810" y="853821"/>
                    </a:cubicBezTo>
                    <a:lnTo>
                      <a:pt x="1796358" y="505273"/>
                    </a:lnTo>
                    <a:cubicBezTo>
                      <a:pt x="1771860" y="483699"/>
                      <a:pt x="1746647" y="462782"/>
                      <a:pt x="1720539" y="442770"/>
                    </a:cubicBezTo>
                    <a:lnTo>
                      <a:pt x="1143000" y="0"/>
                    </a:lnTo>
                    <a:lnTo>
                      <a:pt x="565471" y="442770"/>
                    </a:lnTo>
                    <a:cubicBezTo>
                      <a:pt x="542963" y="460029"/>
                      <a:pt x="521056" y="477888"/>
                      <a:pt x="499748" y="496310"/>
                    </a:cubicBezTo>
                    <a:lnTo>
                      <a:pt x="857250" y="853821"/>
                    </a:lnTo>
                    <a:cubicBezTo>
                      <a:pt x="745655" y="965416"/>
                      <a:pt x="519503" y="920182"/>
                      <a:pt x="352111" y="752789"/>
                    </a:cubicBezTo>
                    <a:cubicBezTo>
                      <a:pt x="335299" y="735978"/>
                      <a:pt x="319773" y="718547"/>
                      <a:pt x="305467" y="700726"/>
                    </a:cubicBezTo>
                    <a:cubicBezTo>
                      <a:pt x="201921" y="833504"/>
                      <a:pt x="122453" y="983237"/>
                      <a:pt x="70590" y="1143000"/>
                    </a:cubicBezTo>
                    <a:lnTo>
                      <a:pt x="571500" y="1143000"/>
                    </a:lnTo>
                    <a:cubicBezTo>
                      <a:pt x="571500" y="1300810"/>
                      <a:pt x="379600" y="1428750"/>
                      <a:pt x="142875" y="1428750"/>
                    </a:cubicBezTo>
                    <a:cubicBezTo>
                      <a:pt x="96698" y="1428750"/>
                      <a:pt x="52264" y="1423826"/>
                      <a:pt x="10592" y="1414815"/>
                    </a:cubicBezTo>
                    <a:cubicBezTo>
                      <a:pt x="3629" y="1472203"/>
                      <a:pt x="0" y="1530296"/>
                      <a:pt x="0" y="1588837"/>
                    </a:cubicBezTo>
                    <a:lnTo>
                      <a:pt x="0" y="1714500"/>
                    </a:lnTo>
                    <a:lnTo>
                      <a:pt x="571500" y="1714500"/>
                    </a:lnTo>
                    <a:cubicBezTo>
                      <a:pt x="571500" y="1872310"/>
                      <a:pt x="379600" y="2000250"/>
                      <a:pt x="142875" y="2000250"/>
                    </a:cubicBezTo>
                    <a:cubicBezTo>
                      <a:pt x="92764" y="2000250"/>
                      <a:pt x="44691" y="1994468"/>
                      <a:pt x="0" y="1983924"/>
                    </a:cubicBezTo>
                    <a:lnTo>
                      <a:pt x="0" y="2035235"/>
                    </a:lnTo>
                    <a:cubicBezTo>
                      <a:pt x="0" y="2264616"/>
                      <a:pt x="68599" y="2481939"/>
                      <a:pt x="189147" y="2664285"/>
                    </a:cubicBezTo>
                    <a:lnTo>
                      <a:pt x="568062" y="2285372"/>
                    </a:lnTo>
                    <a:cubicBezTo>
                      <a:pt x="679656" y="2396966"/>
                      <a:pt x="634422" y="2623118"/>
                      <a:pt x="467039" y="2790511"/>
                    </a:cubicBezTo>
                    <a:cubicBezTo>
                      <a:pt x="435140" y="2822400"/>
                      <a:pt x="401117" y="2849832"/>
                      <a:pt x="366160" y="2872616"/>
                    </a:cubicBezTo>
                    <a:cubicBezTo>
                      <a:pt x="482660" y="2980468"/>
                      <a:pt x="622668" y="3065069"/>
                      <a:pt x="780059" y="3117533"/>
                    </a:cubicBezTo>
                    <a:lnTo>
                      <a:pt x="780069" y="3117533"/>
                    </a:lnTo>
                    <a:lnTo>
                      <a:pt x="1123712" y="2871330"/>
                    </a:lnTo>
                    <a:lnTo>
                      <a:pt x="1109282" y="3714760"/>
                    </a:lnTo>
                    <a:cubicBezTo>
                      <a:pt x="1109282" y="3715093"/>
                      <a:pt x="1109272" y="3715569"/>
                      <a:pt x="1109282" y="3715912"/>
                    </a:cubicBezTo>
                    <a:cubicBezTo>
                      <a:pt x="1109596" y="3734533"/>
                      <a:pt x="1124960" y="3749364"/>
                      <a:pt x="1143572" y="3749050"/>
                    </a:cubicBezTo>
                    <a:cubicBezTo>
                      <a:pt x="1162183" y="3748726"/>
                      <a:pt x="1177023" y="3733381"/>
                      <a:pt x="1176709" y="3714760"/>
                    </a:cubicBezTo>
                    <a:lnTo>
                      <a:pt x="1162279" y="2871330"/>
                    </a:lnTo>
                    <a:lnTo>
                      <a:pt x="1505922" y="3117533"/>
                    </a:lnTo>
                    <a:cubicBezTo>
                      <a:pt x="1505922" y="3117533"/>
                      <a:pt x="1809807" y="2976620"/>
                      <a:pt x="1927889" y="2865196"/>
                    </a:cubicBezTo>
                    <a:cubicBezTo>
                      <a:pt x="1896799" y="2843937"/>
                      <a:pt x="1866548" y="2819048"/>
                      <a:pt x="1838001" y="2790511"/>
                    </a:cubicBezTo>
                    <a:cubicBezTo>
                      <a:pt x="1670618" y="2623128"/>
                      <a:pt x="1625384" y="2396966"/>
                      <a:pt x="1736979" y="2285372"/>
                    </a:cubicBezTo>
                    <a:lnTo>
                      <a:pt x="2104263" y="2652656"/>
                    </a:lnTo>
                    <a:cubicBezTo>
                      <a:pt x="2220125" y="2472719"/>
                      <a:pt x="2286000" y="2259797"/>
                      <a:pt x="2286000" y="2035245"/>
                    </a:cubicBezTo>
                    <a:lnTo>
                      <a:pt x="2286000" y="1988106"/>
                    </a:lnTo>
                    <a:cubicBezTo>
                      <a:pt x="2246786" y="1995983"/>
                      <a:pt x="2205238" y="2000260"/>
                      <a:pt x="2162175" y="2000260"/>
                    </a:cubicBezTo>
                    <a:cubicBezTo>
                      <a:pt x="1925450" y="2000260"/>
                      <a:pt x="1733550" y="1872320"/>
                      <a:pt x="1733550" y="1714510"/>
                    </a:cubicBezTo>
                    <a:lnTo>
                      <a:pt x="2286000" y="1714510"/>
                    </a:lnTo>
                    <a:lnTo>
                      <a:pt x="2286000" y="1588837"/>
                    </a:lnTo>
                    <a:close/>
                    <a:moveTo>
                      <a:pt x="918734" y="2842774"/>
                    </a:moveTo>
                    <a:cubicBezTo>
                      <a:pt x="840353" y="2921156"/>
                      <a:pt x="730158" y="2938043"/>
                      <a:pt x="672589" y="2880475"/>
                    </a:cubicBezTo>
                    <a:cubicBezTo>
                      <a:pt x="615029" y="2822915"/>
                      <a:pt x="631908" y="2712711"/>
                      <a:pt x="710289" y="2634329"/>
                    </a:cubicBezTo>
                    <a:cubicBezTo>
                      <a:pt x="788670" y="2555948"/>
                      <a:pt x="898865" y="2539060"/>
                      <a:pt x="956424" y="2596620"/>
                    </a:cubicBezTo>
                    <a:cubicBezTo>
                      <a:pt x="1013993" y="2654189"/>
                      <a:pt x="997115" y="2764384"/>
                      <a:pt x="918734" y="2842774"/>
                    </a:cubicBezTo>
                    <a:close/>
                  </a:path>
                </a:pathLst>
              </a:custGeom>
              <a:solidFill>
                <a:srgbClr val="F2C53C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شكل حر: شكل 292">
                <a:extLst>
                  <a:ext uri="{FF2B5EF4-FFF2-40B4-BE49-F238E27FC236}">
                    <a16:creationId xmlns:a16="http://schemas.microsoft.com/office/drawing/2014/main" id="{C6BCBEBF-A3C0-1CA5-F889-F7351F403F9B}"/>
                  </a:ext>
                </a:extLst>
              </p:cNvPr>
              <p:cNvSpPr/>
              <p:nvPr userDrawn="1"/>
            </p:nvSpPr>
            <p:spPr>
              <a:xfrm>
                <a:off x="784321" y="541966"/>
                <a:ext cx="1031086" cy="2025396"/>
              </a:xfrm>
              <a:custGeom>
                <a:avLst/>
                <a:gdLst>
                  <a:gd name="connsiteX0" fmla="*/ 1028293 w 1031086"/>
                  <a:gd name="connsiteY0" fmla="*/ 1440018 h 2025396"/>
                  <a:gd name="connsiteX1" fmla="*/ 1014825 w 1031086"/>
                  <a:gd name="connsiteY1" fmla="*/ 1440018 h 2025396"/>
                  <a:gd name="connsiteX2" fmla="*/ 462117 w 1031086"/>
                  <a:gd name="connsiteY2" fmla="*/ 1992735 h 2025396"/>
                  <a:gd name="connsiteX3" fmla="*/ 462117 w 1031086"/>
                  <a:gd name="connsiteY3" fmla="*/ 1442314 h 2025396"/>
                  <a:gd name="connsiteX4" fmla="*/ 749725 w 1031086"/>
                  <a:gd name="connsiteY4" fmla="*/ 1164136 h 2025396"/>
                  <a:gd name="connsiteX5" fmla="*/ 749944 w 1031086"/>
                  <a:gd name="connsiteY5" fmla="*/ 1150668 h 2025396"/>
                  <a:gd name="connsiteX6" fmla="*/ 736475 w 1031086"/>
                  <a:gd name="connsiteY6" fmla="*/ 1150449 h 2025396"/>
                  <a:gd name="connsiteX7" fmla="*/ 462117 w 1031086"/>
                  <a:gd name="connsiteY7" fmla="*/ 1415806 h 2025396"/>
                  <a:gd name="connsiteX8" fmla="*/ 462117 w 1031086"/>
                  <a:gd name="connsiteY8" fmla="*/ 870709 h 2025396"/>
                  <a:gd name="connsiteX9" fmla="*/ 892714 w 1031086"/>
                  <a:gd name="connsiteY9" fmla="*/ 440112 h 2025396"/>
                  <a:gd name="connsiteX10" fmla="*/ 892714 w 1031086"/>
                  <a:gd name="connsiteY10" fmla="*/ 426644 h 2025396"/>
                  <a:gd name="connsiteX11" fmla="*/ 879246 w 1031086"/>
                  <a:gd name="connsiteY11" fmla="*/ 426644 h 2025396"/>
                  <a:gd name="connsiteX12" fmla="*/ 462117 w 1031086"/>
                  <a:gd name="connsiteY12" fmla="*/ 843782 h 2025396"/>
                  <a:gd name="connsiteX13" fmla="*/ 462117 w 1031086"/>
                  <a:gd name="connsiteY13" fmla="*/ 299218 h 2025396"/>
                  <a:gd name="connsiteX14" fmla="*/ 592677 w 1031086"/>
                  <a:gd name="connsiteY14" fmla="*/ 168659 h 2025396"/>
                  <a:gd name="connsiteX15" fmla="*/ 592677 w 1031086"/>
                  <a:gd name="connsiteY15" fmla="*/ 155191 h 2025396"/>
                  <a:gd name="connsiteX16" fmla="*/ 579208 w 1031086"/>
                  <a:gd name="connsiteY16" fmla="*/ 155191 h 2025396"/>
                  <a:gd name="connsiteX17" fmla="*/ 462117 w 1031086"/>
                  <a:gd name="connsiteY17" fmla="*/ 272282 h 2025396"/>
                  <a:gd name="connsiteX18" fmla="*/ 462117 w 1031086"/>
                  <a:gd name="connsiteY18" fmla="*/ 9525 h 2025396"/>
                  <a:gd name="connsiteX19" fmla="*/ 452592 w 1031086"/>
                  <a:gd name="connsiteY19" fmla="*/ 0 h 2025396"/>
                  <a:gd name="connsiteX20" fmla="*/ 443067 w 1031086"/>
                  <a:gd name="connsiteY20" fmla="*/ 9525 h 2025396"/>
                  <a:gd name="connsiteX21" fmla="*/ 443067 w 1031086"/>
                  <a:gd name="connsiteY21" fmla="*/ 272282 h 2025396"/>
                  <a:gd name="connsiteX22" fmla="*/ 325976 w 1031086"/>
                  <a:gd name="connsiteY22" fmla="*/ 155191 h 2025396"/>
                  <a:gd name="connsiteX23" fmla="*/ 312508 w 1031086"/>
                  <a:gd name="connsiteY23" fmla="*/ 155191 h 2025396"/>
                  <a:gd name="connsiteX24" fmla="*/ 312508 w 1031086"/>
                  <a:gd name="connsiteY24" fmla="*/ 168659 h 2025396"/>
                  <a:gd name="connsiteX25" fmla="*/ 443067 w 1031086"/>
                  <a:gd name="connsiteY25" fmla="*/ 299218 h 2025396"/>
                  <a:gd name="connsiteX26" fmla="*/ 443067 w 1031086"/>
                  <a:gd name="connsiteY26" fmla="*/ 843782 h 2025396"/>
                  <a:gd name="connsiteX27" fmla="*/ 21176 w 1031086"/>
                  <a:gd name="connsiteY27" fmla="*/ 421891 h 2025396"/>
                  <a:gd name="connsiteX28" fmla="*/ 7708 w 1031086"/>
                  <a:gd name="connsiteY28" fmla="*/ 421891 h 2025396"/>
                  <a:gd name="connsiteX29" fmla="*/ 7708 w 1031086"/>
                  <a:gd name="connsiteY29" fmla="*/ 435359 h 2025396"/>
                  <a:gd name="connsiteX30" fmla="*/ 443067 w 1031086"/>
                  <a:gd name="connsiteY30" fmla="*/ 870718 h 2025396"/>
                  <a:gd name="connsiteX31" fmla="*/ 443067 w 1031086"/>
                  <a:gd name="connsiteY31" fmla="*/ 1415282 h 2025396"/>
                  <a:gd name="connsiteX32" fmla="*/ 30701 w 1031086"/>
                  <a:gd name="connsiteY32" fmla="*/ 1002916 h 2025396"/>
                  <a:gd name="connsiteX33" fmla="*/ 17233 w 1031086"/>
                  <a:gd name="connsiteY33" fmla="*/ 1002916 h 2025396"/>
                  <a:gd name="connsiteX34" fmla="*/ 17233 w 1031086"/>
                  <a:gd name="connsiteY34" fmla="*/ 1016384 h 2025396"/>
                  <a:gd name="connsiteX35" fmla="*/ 443067 w 1031086"/>
                  <a:gd name="connsiteY35" fmla="*/ 1442218 h 2025396"/>
                  <a:gd name="connsiteX36" fmla="*/ 443067 w 1031086"/>
                  <a:gd name="connsiteY36" fmla="*/ 1993020 h 2025396"/>
                  <a:gd name="connsiteX37" fmla="*/ 16262 w 1031086"/>
                  <a:gd name="connsiteY37" fmla="*/ 1566224 h 2025396"/>
                  <a:gd name="connsiteX38" fmla="*/ 2793 w 1031086"/>
                  <a:gd name="connsiteY38" fmla="*/ 1566224 h 2025396"/>
                  <a:gd name="connsiteX39" fmla="*/ 2793 w 1031086"/>
                  <a:gd name="connsiteY39" fmla="*/ 1579693 h 2025396"/>
                  <a:gd name="connsiteX40" fmla="*/ 445706 w 1031086"/>
                  <a:gd name="connsiteY40" fmla="*/ 2022605 h 2025396"/>
                  <a:gd name="connsiteX41" fmla="*/ 452440 w 1031086"/>
                  <a:gd name="connsiteY41" fmla="*/ 2025396 h 2025396"/>
                  <a:gd name="connsiteX42" fmla="*/ 459174 w 1031086"/>
                  <a:gd name="connsiteY42" fmla="*/ 2022605 h 2025396"/>
                  <a:gd name="connsiteX43" fmla="*/ 1028293 w 1031086"/>
                  <a:gd name="connsiteY43" fmla="*/ 1453486 h 2025396"/>
                  <a:gd name="connsiteX44" fmla="*/ 1028293 w 1031086"/>
                  <a:gd name="connsiteY44" fmla="*/ 1440018 h 202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31086" h="2025396">
                    <a:moveTo>
                      <a:pt x="1028293" y="1440018"/>
                    </a:moveTo>
                    <a:cubicBezTo>
                      <a:pt x="1024568" y="1436294"/>
                      <a:pt x="1018549" y="1436294"/>
                      <a:pt x="1014825" y="1440018"/>
                    </a:cubicBezTo>
                    <a:lnTo>
                      <a:pt x="462117" y="1992735"/>
                    </a:lnTo>
                    <a:lnTo>
                      <a:pt x="462117" y="1442314"/>
                    </a:lnTo>
                    <a:lnTo>
                      <a:pt x="749725" y="1164136"/>
                    </a:lnTo>
                    <a:cubicBezTo>
                      <a:pt x="753497" y="1160478"/>
                      <a:pt x="753601" y="1154449"/>
                      <a:pt x="749944" y="1150668"/>
                    </a:cubicBezTo>
                    <a:cubicBezTo>
                      <a:pt x="746296" y="1146896"/>
                      <a:pt x="740276" y="1146781"/>
                      <a:pt x="736475" y="1150449"/>
                    </a:cubicBezTo>
                    <a:lnTo>
                      <a:pt x="462117" y="1415806"/>
                    </a:lnTo>
                    <a:lnTo>
                      <a:pt x="462117" y="870709"/>
                    </a:lnTo>
                    <a:lnTo>
                      <a:pt x="892714" y="440112"/>
                    </a:lnTo>
                    <a:cubicBezTo>
                      <a:pt x="896438" y="436388"/>
                      <a:pt x="896438" y="430368"/>
                      <a:pt x="892714" y="426644"/>
                    </a:cubicBezTo>
                    <a:cubicBezTo>
                      <a:pt x="888990" y="422919"/>
                      <a:pt x="882970" y="422919"/>
                      <a:pt x="879246" y="426644"/>
                    </a:cubicBezTo>
                    <a:lnTo>
                      <a:pt x="462117" y="843782"/>
                    </a:lnTo>
                    <a:lnTo>
                      <a:pt x="462117" y="299218"/>
                    </a:lnTo>
                    <a:lnTo>
                      <a:pt x="592677" y="168659"/>
                    </a:lnTo>
                    <a:cubicBezTo>
                      <a:pt x="596401" y="164935"/>
                      <a:pt x="596401" y="158915"/>
                      <a:pt x="592677" y="155191"/>
                    </a:cubicBezTo>
                    <a:cubicBezTo>
                      <a:pt x="588952" y="151467"/>
                      <a:pt x="582932" y="151467"/>
                      <a:pt x="579208" y="155191"/>
                    </a:cubicBezTo>
                    <a:lnTo>
                      <a:pt x="462117" y="272282"/>
                    </a:lnTo>
                    <a:lnTo>
                      <a:pt x="462117" y="9525"/>
                    </a:lnTo>
                    <a:cubicBezTo>
                      <a:pt x="462117" y="4267"/>
                      <a:pt x="457860" y="0"/>
                      <a:pt x="452592" y="0"/>
                    </a:cubicBezTo>
                    <a:cubicBezTo>
                      <a:pt x="447325" y="0"/>
                      <a:pt x="443067" y="4267"/>
                      <a:pt x="443067" y="9525"/>
                    </a:cubicBezTo>
                    <a:lnTo>
                      <a:pt x="443067" y="272282"/>
                    </a:lnTo>
                    <a:lnTo>
                      <a:pt x="325976" y="155191"/>
                    </a:lnTo>
                    <a:cubicBezTo>
                      <a:pt x="322252" y="151467"/>
                      <a:pt x="316232" y="151467"/>
                      <a:pt x="312508" y="155191"/>
                    </a:cubicBezTo>
                    <a:cubicBezTo>
                      <a:pt x="308784" y="158915"/>
                      <a:pt x="308784" y="164935"/>
                      <a:pt x="312508" y="168659"/>
                    </a:cubicBezTo>
                    <a:lnTo>
                      <a:pt x="443067" y="299218"/>
                    </a:lnTo>
                    <a:lnTo>
                      <a:pt x="443067" y="843782"/>
                    </a:lnTo>
                    <a:lnTo>
                      <a:pt x="21176" y="421891"/>
                    </a:lnTo>
                    <a:cubicBezTo>
                      <a:pt x="17452" y="418167"/>
                      <a:pt x="11432" y="418167"/>
                      <a:pt x="7708" y="421891"/>
                    </a:cubicBezTo>
                    <a:cubicBezTo>
                      <a:pt x="3984" y="425615"/>
                      <a:pt x="3984" y="431635"/>
                      <a:pt x="7708" y="435359"/>
                    </a:cubicBezTo>
                    <a:lnTo>
                      <a:pt x="443067" y="870718"/>
                    </a:lnTo>
                    <a:lnTo>
                      <a:pt x="443067" y="1415282"/>
                    </a:lnTo>
                    <a:lnTo>
                      <a:pt x="30701" y="1002916"/>
                    </a:lnTo>
                    <a:cubicBezTo>
                      <a:pt x="26977" y="999192"/>
                      <a:pt x="20957" y="999192"/>
                      <a:pt x="17233" y="1002916"/>
                    </a:cubicBezTo>
                    <a:cubicBezTo>
                      <a:pt x="13509" y="1006640"/>
                      <a:pt x="13509" y="1012660"/>
                      <a:pt x="17233" y="1016384"/>
                    </a:cubicBezTo>
                    <a:lnTo>
                      <a:pt x="443067" y="1442218"/>
                    </a:lnTo>
                    <a:lnTo>
                      <a:pt x="443067" y="1993020"/>
                    </a:lnTo>
                    <a:lnTo>
                      <a:pt x="16262" y="1566224"/>
                    </a:lnTo>
                    <a:cubicBezTo>
                      <a:pt x="12537" y="1562500"/>
                      <a:pt x="6517" y="1562500"/>
                      <a:pt x="2793" y="1566224"/>
                    </a:cubicBezTo>
                    <a:cubicBezTo>
                      <a:pt x="-931" y="1569949"/>
                      <a:pt x="-931" y="1575968"/>
                      <a:pt x="2793" y="1579693"/>
                    </a:cubicBezTo>
                    <a:lnTo>
                      <a:pt x="445706" y="2022605"/>
                    </a:lnTo>
                    <a:cubicBezTo>
                      <a:pt x="447563" y="2024462"/>
                      <a:pt x="450001" y="2025396"/>
                      <a:pt x="452440" y="2025396"/>
                    </a:cubicBezTo>
                    <a:cubicBezTo>
                      <a:pt x="454878" y="2025396"/>
                      <a:pt x="457317" y="2024462"/>
                      <a:pt x="459174" y="2022605"/>
                    </a:cubicBezTo>
                    <a:lnTo>
                      <a:pt x="1028293" y="1453486"/>
                    </a:lnTo>
                    <a:cubicBezTo>
                      <a:pt x="1032017" y="1449762"/>
                      <a:pt x="1032017" y="1443742"/>
                      <a:pt x="1028293" y="1440018"/>
                    </a:cubicBezTo>
                    <a:close/>
                  </a:path>
                </a:pathLst>
              </a:custGeom>
              <a:solidFill>
                <a:srgbClr val="0C0C0C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2" name="مجموعة 301">
              <a:extLst>
                <a:ext uri="{FF2B5EF4-FFF2-40B4-BE49-F238E27FC236}">
                  <a16:creationId xmlns:a16="http://schemas.microsoft.com/office/drawing/2014/main" id="{7975A57D-EC00-0BCC-3FDB-D0DAC129B36B}"/>
                </a:ext>
              </a:extLst>
            </p:cNvPr>
            <p:cNvGrpSpPr/>
            <p:nvPr/>
          </p:nvGrpSpPr>
          <p:grpSpPr>
            <a:xfrm rot="20207056">
              <a:off x="8333480" y="3148728"/>
              <a:ext cx="1426221" cy="1134395"/>
              <a:chOff x="2756863" y="1357101"/>
              <a:chExt cx="1426221" cy="1134395"/>
            </a:xfrm>
            <a:solidFill>
              <a:srgbClr val="F2C53C"/>
            </a:solidFill>
          </p:grpSpPr>
          <p:sp>
            <p:nvSpPr>
              <p:cNvPr id="303" name="شكل حر: شكل 302">
                <a:extLst>
                  <a:ext uri="{FF2B5EF4-FFF2-40B4-BE49-F238E27FC236}">
                    <a16:creationId xmlns:a16="http://schemas.microsoft.com/office/drawing/2014/main" id="{B10CAB0A-426E-40B0-48E2-E32B6B5A3892}"/>
                  </a:ext>
                </a:extLst>
              </p:cNvPr>
              <p:cNvSpPr/>
              <p:nvPr/>
            </p:nvSpPr>
            <p:spPr>
              <a:xfrm>
                <a:off x="4006880" y="2315292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شكل حر: شكل 303">
                <a:extLst>
                  <a:ext uri="{FF2B5EF4-FFF2-40B4-BE49-F238E27FC236}">
                    <a16:creationId xmlns:a16="http://schemas.microsoft.com/office/drawing/2014/main" id="{CC6F775A-AF21-638A-25D0-DD10ABEF3A73}"/>
                  </a:ext>
                </a:extLst>
              </p:cNvPr>
              <p:cNvSpPr/>
              <p:nvPr/>
            </p:nvSpPr>
            <p:spPr>
              <a:xfrm>
                <a:off x="3681961" y="1841677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شكل حر: شكل 304">
                <a:extLst>
                  <a:ext uri="{FF2B5EF4-FFF2-40B4-BE49-F238E27FC236}">
                    <a16:creationId xmlns:a16="http://schemas.microsoft.com/office/drawing/2014/main" id="{4F6482DD-5762-44A7-890B-74357210B17E}"/>
                  </a:ext>
                </a:extLst>
              </p:cNvPr>
              <p:cNvSpPr/>
              <p:nvPr/>
            </p:nvSpPr>
            <p:spPr>
              <a:xfrm>
                <a:off x="2800919" y="1929779"/>
                <a:ext cx="176204" cy="176204"/>
              </a:xfrm>
              <a:custGeom>
                <a:avLst/>
                <a:gdLst>
                  <a:gd name="connsiteX0" fmla="*/ 176205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5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5" y="88102"/>
                    </a:moveTo>
                    <a:cubicBezTo>
                      <a:pt x="176205" y="136760"/>
                      <a:pt x="136760" y="176204"/>
                      <a:pt x="88102" y="176204"/>
                    </a:cubicBezTo>
                    <a:cubicBezTo>
                      <a:pt x="39445" y="176204"/>
                      <a:pt x="0" y="136760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5" y="39445"/>
                      <a:pt x="176205" y="88102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شكل حر: شكل 305">
                <a:extLst>
                  <a:ext uri="{FF2B5EF4-FFF2-40B4-BE49-F238E27FC236}">
                    <a16:creationId xmlns:a16="http://schemas.microsoft.com/office/drawing/2014/main" id="{BDAF7DA1-765E-7CD2-D510-61B0A55B19CA}"/>
                  </a:ext>
                </a:extLst>
              </p:cNvPr>
              <p:cNvSpPr/>
              <p:nvPr/>
            </p:nvSpPr>
            <p:spPr>
              <a:xfrm>
                <a:off x="3332956" y="1706095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شكل حر: شكل 306">
                <a:extLst>
                  <a:ext uri="{FF2B5EF4-FFF2-40B4-BE49-F238E27FC236}">
                    <a16:creationId xmlns:a16="http://schemas.microsoft.com/office/drawing/2014/main" id="{8BD7EFBE-F7BE-F236-D4C9-8C7F58374C1F}"/>
                  </a:ext>
                </a:extLst>
              </p:cNvPr>
              <p:cNvSpPr/>
              <p:nvPr/>
            </p:nvSpPr>
            <p:spPr>
              <a:xfrm>
                <a:off x="2756863" y="1357101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4"/>
                      <a:pt x="176204" y="88102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شكل حر: شكل 307">
                <a:extLst>
                  <a:ext uri="{FF2B5EF4-FFF2-40B4-BE49-F238E27FC236}">
                    <a16:creationId xmlns:a16="http://schemas.microsoft.com/office/drawing/2014/main" id="{43FF4549-3EEB-4212-C721-DFD848289150}"/>
                  </a:ext>
                </a:extLst>
              </p:cNvPr>
              <p:cNvSpPr/>
              <p:nvPr/>
            </p:nvSpPr>
            <p:spPr>
              <a:xfrm>
                <a:off x="2800909" y="1709509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7"/>
                      <a:pt x="68387" y="88112"/>
                      <a:pt x="44056" y="88112"/>
                    </a:cubicBezTo>
                    <a:cubicBezTo>
                      <a:pt x="19725" y="88112"/>
                      <a:pt x="0" y="68387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8" y="0"/>
                      <a:pt x="88112" y="19725"/>
                      <a:pt x="88112" y="44056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شكل حر: شكل 308">
                <a:extLst>
                  <a:ext uri="{FF2B5EF4-FFF2-40B4-BE49-F238E27FC236}">
                    <a16:creationId xmlns:a16="http://schemas.microsoft.com/office/drawing/2014/main" id="{2EC2784D-F53B-4714-4A67-487E66FEF9B5}"/>
                  </a:ext>
                </a:extLst>
              </p:cNvPr>
              <p:cNvSpPr/>
              <p:nvPr/>
            </p:nvSpPr>
            <p:spPr>
              <a:xfrm>
                <a:off x="3021170" y="1665453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8"/>
                      <a:pt x="68387" y="88112"/>
                      <a:pt x="44056" y="88112"/>
                    </a:cubicBezTo>
                    <a:cubicBezTo>
                      <a:pt x="19725" y="88112"/>
                      <a:pt x="0" y="68388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7" y="0"/>
                      <a:pt x="88112" y="19725"/>
                      <a:pt x="88112" y="44056"/>
                    </a:cubicBezTo>
                    <a:close/>
                  </a:path>
                </a:pathLst>
              </a:custGeom>
              <a:grpFill/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10" name="مجموعة 309">
            <a:extLst>
              <a:ext uri="{FF2B5EF4-FFF2-40B4-BE49-F238E27FC236}">
                <a16:creationId xmlns:a16="http://schemas.microsoft.com/office/drawing/2014/main" id="{9BCCDE0E-A65D-D4EE-965B-B28635800AB3}"/>
              </a:ext>
            </a:extLst>
          </p:cNvPr>
          <p:cNvGrpSpPr/>
          <p:nvPr/>
        </p:nvGrpSpPr>
        <p:grpSpPr>
          <a:xfrm>
            <a:off x="3453852" y="5093111"/>
            <a:ext cx="2445845" cy="2031192"/>
            <a:chOff x="4508303" y="1097280"/>
            <a:chExt cx="3378135" cy="2805429"/>
          </a:xfrm>
        </p:grpSpPr>
        <p:grpSp>
          <p:nvGrpSpPr>
            <p:cNvPr id="311" name="رسم 75" descr="Backpack مع مكدس الكتب والكمثري">
              <a:extLst>
                <a:ext uri="{FF2B5EF4-FFF2-40B4-BE49-F238E27FC236}">
                  <a16:creationId xmlns:a16="http://schemas.microsoft.com/office/drawing/2014/main" id="{34ECFDE8-EBAF-3833-1188-2524E2BE9B25}"/>
                </a:ext>
              </a:extLst>
            </p:cNvPr>
            <p:cNvGrpSpPr/>
            <p:nvPr/>
          </p:nvGrpSpPr>
          <p:grpSpPr>
            <a:xfrm>
              <a:off x="5136532" y="1097280"/>
              <a:ext cx="2749906" cy="2787773"/>
              <a:chOff x="4781706" y="-221744"/>
              <a:chExt cx="3868646" cy="3921918"/>
            </a:xfrm>
          </p:grpSpPr>
          <p:sp>
            <p:nvSpPr>
              <p:cNvPr id="336" name="شكل حر: شكل 335">
                <a:extLst>
                  <a:ext uri="{FF2B5EF4-FFF2-40B4-BE49-F238E27FC236}">
                    <a16:creationId xmlns:a16="http://schemas.microsoft.com/office/drawing/2014/main" id="{4B94E469-C8EF-29E3-D20D-102161DAB7E4}"/>
                  </a:ext>
                </a:extLst>
              </p:cNvPr>
              <p:cNvSpPr/>
              <p:nvPr/>
            </p:nvSpPr>
            <p:spPr>
              <a:xfrm>
                <a:off x="5674689" y="-221744"/>
                <a:ext cx="852012" cy="278477"/>
              </a:xfrm>
              <a:custGeom>
                <a:avLst/>
                <a:gdLst>
                  <a:gd name="connsiteX0" fmla="*/ 700088 w 852012"/>
                  <a:gd name="connsiteY0" fmla="*/ 0 h 278477"/>
                  <a:gd name="connsiteX1" fmla="*/ 171450 w 852012"/>
                  <a:gd name="connsiteY1" fmla="*/ 0 h 278477"/>
                  <a:gd name="connsiteX2" fmla="*/ 0 w 852012"/>
                  <a:gd name="connsiteY2" fmla="*/ 164306 h 278477"/>
                  <a:gd name="connsiteX3" fmla="*/ 0 w 852012"/>
                  <a:gd name="connsiteY3" fmla="*/ 278478 h 278477"/>
                  <a:gd name="connsiteX4" fmla="*/ 171450 w 852012"/>
                  <a:gd name="connsiteY4" fmla="*/ 278478 h 278477"/>
                  <a:gd name="connsiteX5" fmla="*/ 171450 w 852012"/>
                  <a:gd name="connsiteY5" fmla="*/ 164306 h 278477"/>
                  <a:gd name="connsiteX6" fmla="*/ 851942 w 852012"/>
                  <a:gd name="connsiteY6" fmla="*/ 164306 h 278477"/>
                  <a:gd name="connsiteX7" fmla="*/ 851992 w 852012"/>
                  <a:gd name="connsiteY7" fmla="*/ 164185 h 278477"/>
                  <a:gd name="connsiteX8" fmla="*/ 700088 w 852012"/>
                  <a:gd name="connsiteY8" fmla="*/ 0 h 27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012" h="278477">
                    <a:moveTo>
                      <a:pt x="700088" y="0"/>
                    </a:moveTo>
                    <a:lnTo>
                      <a:pt x="171450" y="0"/>
                    </a:lnTo>
                    <a:lnTo>
                      <a:pt x="0" y="164306"/>
                    </a:lnTo>
                    <a:lnTo>
                      <a:pt x="0" y="278478"/>
                    </a:lnTo>
                    <a:lnTo>
                      <a:pt x="171450" y="278478"/>
                    </a:lnTo>
                    <a:lnTo>
                      <a:pt x="171450" y="164306"/>
                    </a:lnTo>
                    <a:lnTo>
                      <a:pt x="851942" y="164306"/>
                    </a:lnTo>
                    <a:cubicBezTo>
                      <a:pt x="852007" y="164306"/>
                      <a:pt x="852035" y="164235"/>
                      <a:pt x="851992" y="164185"/>
                    </a:cubicBezTo>
                    <a:lnTo>
                      <a:pt x="700088" y="0"/>
                    </a:ln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37" name="شكل حر: شكل 336">
                <a:extLst>
                  <a:ext uri="{FF2B5EF4-FFF2-40B4-BE49-F238E27FC236}">
                    <a16:creationId xmlns:a16="http://schemas.microsoft.com/office/drawing/2014/main" id="{0BFD612D-E2D0-ED2A-EFAC-57C96A0AD60D}"/>
                  </a:ext>
                </a:extLst>
              </p:cNvPr>
              <p:cNvSpPr/>
              <p:nvPr/>
            </p:nvSpPr>
            <p:spPr>
              <a:xfrm>
                <a:off x="6374777" y="-221667"/>
                <a:ext cx="171449" cy="278400"/>
              </a:xfrm>
              <a:custGeom>
                <a:avLst/>
                <a:gdLst>
                  <a:gd name="connsiteX0" fmla="*/ 0 w 171449"/>
                  <a:gd name="connsiteY0" fmla="*/ 278400 h 278400"/>
                  <a:gd name="connsiteX1" fmla="*/ 171450 w 171449"/>
                  <a:gd name="connsiteY1" fmla="*/ 278400 h 278400"/>
                  <a:gd name="connsiteX2" fmla="*/ 171450 w 171449"/>
                  <a:gd name="connsiteY2" fmla="*/ 164229 h 278400"/>
                  <a:gd name="connsiteX3" fmla="*/ 121 w 171449"/>
                  <a:gd name="connsiteY3" fmla="*/ 37 h 278400"/>
                  <a:gd name="connsiteX4" fmla="*/ 0 w 171449"/>
                  <a:gd name="connsiteY4" fmla="*/ 87 h 278400"/>
                  <a:gd name="connsiteX5" fmla="*/ 0 w 171449"/>
                  <a:gd name="connsiteY5" fmla="*/ 278400 h 27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49" h="278400">
                    <a:moveTo>
                      <a:pt x="0" y="278400"/>
                    </a:moveTo>
                    <a:lnTo>
                      <a:pt x="171450" y="278400"/>
                    </a:lnTo>
                    <a:lnTo>
                      <a:pt x="171450" y="164229"/>
                    </a:lnTo>
                    <a:lnTo>
                      <a:pt x="121" y="37"/>
                    </a:lnTo>
                    <a:cubicBezTo>
                      <a:pt x="57" y="-27"/>
                      <a:pt x="0" y="-6"/>
                      <a:pt x="0" y="87"/>
                    </a:cubicBezTo>
                    <a:lnTo>
                      <a:pt x="0" y="278400"/>
                    </a:ln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38" name="شكل حر: شكل 337">
                <a:extLst>
                  <a:ext uri="{FF2B5EF4-FFF2-40B4-BE49-F238E27FC236}">
                    <a16:creationId xmlns:a16="http://schemas.microsoft.com/office/drawing/2014/main" id="{70FFB6AE-7ADB-8D57-E80A-C09AC94A8229}"/>
                  </a:ext>
                </a:extLst>
              </p:cNvPr>
              <p:cNvSpPr/>
              <p:nvPr/>
            </p:nvSpPr>
            <p:spPr>
              <a:xfrm>
                <a:off x="6755410" y="3185853"/>
                <a:ext cx="876666" cy="514321"/>
              </a:xfrm>
              <a:custGeom>
                <a:avLst/>
                <a:gdLst>
                  <a:gd name="connsiteX0" fmla="*/ 398035 w 876666"/>
                  <a:gd name="connsiteY0" fmla="*/ 0 h 514321"/>
                  <a:gd name="connsiteX1" fmla="*/ 398035 w 876666"/>
                  <a:gd name="connsiteY1" fmla="*/ 71409 h 514321"/>
                  <a:gd name="connsiteX2" fmla="*/ 0 w 876666"/>
                  <a:gd name="connsiteY2" fmla="*/ 514321 h 514321"/>
                  <a:gd name="connsiteX3" fmla="*/ 442913 w 876666"/>
                  <a:gd name="connsiteY3" fmla="*/ 507177 h 514321"/>
                  <a:gd name="connsiteX4" fmla="*/ 876659 w 876666"/>
                  <a:gd name="connsiteY4" fmla="*/ 69187 h 514321"/>
                  <a:gd name="connsiteX5" fmla="*/ 876666 w 876666"/>
                  <a:gd name="connsiteY5" fmla="*/ 0 h 514321"/>
                  <a:gd name="connsiteX6" fmla="*/ 398035 w 876666"/>
                  <a:gd name="connsiteY6" fmla="*/ 0 h 5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66" h="514321">
                    <a:moveTo>
                      <a:pt x="398035" y="0"/>
                    </a:moveTo>
                    <a:lnTo>
                      <a:pt x="398035" y="71409"/>
                    </a:lnTo>
                    <a:cubicBezTo>
                      <a:pt x="398035" y="318925"/>
                      <a:pt x="151433" y="514321"/>
                      <a:pt x="0" y="514321"/>
                    </a:cubicBezTo>
                    <a:lnTo>
                      <a:pt x="442913" y="507177"/>
                    </a:lnTo>
                    <a:cubicBezTo>
                      <a:pt x="679635" y="507177"/>
                      <a:pt x="876659" y="305909"/>
                      <a:pt x="876659" y="69187"/>
                    </a:cubicBezTo>
                    <a:lnTo>
                      <a:pt x="876666" y="0"/>
                    </a:lnTo>
                    <a:lnTo>
                      <a:pt x="398035" y="0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39" name="شكل حر: شكل 338">
                <a:extLst>
                  <a:ext uri="{FF2B5EF4-FFF2-40B4-BE49-F238E27FC236}">
                    <a16:creationId xmlns:a16="http://schemas.microsoft.com/office/drawing/2014/main" id="{14FD717D-C613-6165-3768-69BD427028C1}"/>
                  </a:ext>
                </a:extLst>
              </p:cNvPr>
              <p:cNvSpPr/>
              <p:nvPr/>
            </p:nvSpPr>
            <p:spPr>
              <a:xfrm>
                <a:off x="4781706" y="3185824"/>
                <a:ext cx="2393163" cy="514350"/>
              </a:xfrm>
              <a:custGeom>
                <a:avLst/>
                <a:gdLst>
                  <a:gd name="connsiteX0" fmla="*/ 0 w 2393163"/>
                  <a:gd name="connsiteY0" fmla="*/ 29 h 514350"/>
                  <a:gd name="connsiteX1" fmla="*/ 0 w 2393163"/>
                  <a:gd name="connsiteY1" fmla="*/ 69216 h 514350"/>
                  <a:gd name="connsiteX2" fmla="*/ 430647 w 2393163"/>
                  <a:gd name="connsiteY2" fmla="*/ 514350 h 514350"/>
                  <a:gd name="connsiteX3" fmla="*/ 880703 w 2393163"/>
                  <a:gd name="connsiteY3" fmla="*/ 514350 h 514350"/>
                  <a:gd name="connsiteX4" fmla="*/ 1973697 w 2393163"/>
                  <a:gd name="connsiteY4" fmla="*/ 514350 h 514350"/>
                  <a:gd name="connsiteX5" fmla="*/ 2393164 w 2393163"/>
                  <a:gd name="connsiteY5" fmla="*/ 71438 h 514350"/>
                  <a:gd name="connsiteX6" fmla="*/ 2393164 w 2393163"/>
                  <a:gd name="connsiteY6" fmla="*/ 0 h 514350"/>
                  <a:gd name="connsiteX7" fmla="*/ 0 w 2393163"/>
                  <a:gd name="connsiteY7" fmla="*/ 29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163" h="514350">
                    <a:moveTo>
                      <a:pt x="0" y="29"/>
                    </a:moveTo>
                    <a:lnTo>
                      <a:pt x="0" y="69216"/>
                    </a:lnTo>
                    <a:cubicBezTo>
                      <a:pt x="0" y="305938"/>
                      <a:pt x="193924" y="514350"/>
                      <a:pt x="430647" y="514350"/>
                    </a:cubicBezTo>
                    <a:lnTo>
                      <a:pt x="880703" y="514350"/>
                    </a:lnTo>
                    <a:lnTo>
                      <a:pt x="1973697" y="514350"/>
                    </a:lnTo>
                    <a:cubicBezTo>
                      <a:pt x="2210419" y="514350"/>
                      <a:pt x="2393164" y="308160"/>
                      <a:pt x="2393164" y="71438"/>
                    </a:cubicBezTo>
                    <a:lnTo>
                      <a:pt x="2393164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40" name="شكل حر: شكل 339">
                <a:extLst>
                  <a:ext uri="{FF2B5EF4-FFF2-40B4-BE49-F238E27FC236}">
                    <a16:creationId xmlns:a16="http://schemas.microsoft.com/office/drawing/2014/main" id="{2210FF98-4C25-AF70-5082-095BC3B71533}"/>
                  </a:ext>
                </a:extLst>
              </p:cNvPr>
              <p:cNvSpPr/>
              <p:nvPr/>
            </p:nvSpPr>
            <p:spPr>
              <a:xfrm>
                <a:off x="7524949" y="546615"/>
                <a:ext cx="1125402" cy="1880385"/>
              </a:xfrm>
              <a:custGeom>
                <a:avLst/>
                <a:gdLst>
                  <a:gd name="connsiteX0" fmla="*/ 906663 w 1125402"/>
                  <a:gd name="connsiteY0" fmla="*/ 1880385 h 1880385"/>
                  <a:gd name="connsiteX1" fmla="*/ 715424 w 1125402"/>
                  <a:gd name="connsiteY1" fmla="*/ 1880385 h 1880385"/>
                  <a:gd name="connsiteX2" fmla="*/ 6 w 1125402"/>
                  <a:gd name="connsiteY2" fmla="*/ 100 h 1880385"/>
                  <a:gd name="connsiteX3" fmla="*/ 71 w 1125402"/>
                  <a:gd name="connsiteY3" fmla="*/ 0 h 1880385"/>
                  <a:gd name="connsiteX4" fmla="*/ 239051 w 1125402"/>
                  <a:gd name="connsiteY4" fmla="*/ 0 h 1880385"/>
                  <a:gd name="connsiteX5" fmla="*/ 604153 w 1125402"/>
                  <a:gd name="connsiteY5" fmla="*/ 251317 h 1880385"/>
                  <a:gd name="connsiteX6" fmla="*/ 1110931 w 1125402"/>
                  <a:gd name="connsiteY6" fmla="*/ 1584170 h 1880385"/>
                  <a:gd name="connsiteX7" fmla="*/ 906663 w 1125402"/>
                  <a:gd name="connsiteY7" fmla="*/ 1880385 h 188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5402" h="1880385">
                    <a:moveTo>
                      <a:pt x="906663" y="1880385"/>
                    </a:moveTo>
                    <a:lnTo>
                      <a:pt x="715424" y="1880385"/>
                    </a:lnTo>
                    <a:lnTo>
                      <a:pt x="6" y="100"/>
                    </a:lnTo>
                    <a:cubicBezTo>
                      <a:pt x="-15" y="50"/>
                      <a:pt x="21" y="0"/>
                      <a:pt x="71" y="0"/>
                    </a:cubicBezTo>
                    <a:lnTo>
                      <a:pt x="239051" y="0"/>
                    </a:lnTo>
                    <a:cubicBezTo>
                      <a:pt x="401078" y="0"/>
                      <a:pt x="546310" y="99970"/>
                      <a:pt x="604153" y="251317"/>
                    </a:cubicBezTo>
                    <a:lnTo>
                      <a:pt x="1110931" y="1584170"/>
                    </a:lnTo>
                    <a:cubicBezTo>
                      <a:pt x="1165317" y="1727194"/>
                      <a:pt x="1059675" y="1880385"/>
                      <a:pt x="906663" y="1880385"/>
                    </a:cubicBez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41" name="شكل حر: شكل 340">
                <a:extLst>
                  <a:ext uri="{FF2B5EF4-FFF2-40B4-BE49-F238E27FC236}">
                    <a16:creationId xmlns:a16="http://schemas.microsoft.com/office/drawing/2014/main" id="{F3982B69-9968-20BE-0482-2993362AA25A}"/>
                  </a:ext>
                </a:extLst>
              </p:cNvPr>
              <p:cNvSpPr/>
              <p:nvPr/>
            </p:nvSpPr>
            <p:spPr>
              <a:xfrm>
                <a:off x="7867813" y="2224618"/>
                <a:ext cx="632325" cy="639730"/>
              </a:xfrm>
              <a:custGeom>
                <a:avLst/>
                <a:gdLst>
                  <a:gd name="connsiteX0" fmla="*/ 632315 w 632325"/>
                  <a:gd name="connsiteY0" fmla="*/ 199925 h 639730"/>
                  <a:gd name="connsiteX1" fmla="*/ 532352 w 632325"/>
                  <a:gd name="connsiteY1" fmla="*/ 0 h 639730"/>
                  <a:gd name="connsiteX2" fmla="*/ 289465 w 632325"/>
                  <a:gd name="connsiteY2" fmla="*/ 0 h 639730"/>
                  <a:gd name="connsiteX3" fmla="*/ 0 w 632325"/>
                  <a:gd name="connsiteY3" fmla="*/ 639730 h 639730"/>
                  <a:gd name="connsiteX4" fmla="*/ 242888 w 632325"/>
                  <a:gd name="connsiteY4" fmla="*/ 639730 h 639730"/>
                  <a:gd name="connsiteX5" fmla="*/ 446627 w 632325"/>
                  <a:gd name="connsiteY5" fmla="*/ 200025 h 639730"/>
                  <a:gd name="connsiteX6" fmla="*/ 632251 w 632325"/>
                  <a:gd name="connsiteY6" fmla="*/ 200025 h 639730"/>
                  <a:gd name="connsiteX7" fmla="*/ 632315 w 632325"/>
                  <a:gd name="connsiteY7" fmla="*/ 199925 h 639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25" h="639730">
                    <a:moveTo>
                      <a:pt x="632315" y="199925"/>
                    </a:moveTo>
                    <a:lnTo>
                      <a:pt x="532352" y="0"/>
                    </a:lnTo>
                    <a:lnTo>
                      <a:pt x="289465" y="0"/>
                    </a:lnTo>
                    <a:lnTo>
                      <a:pt x="0" y="639730"/>
                    </a:lnTo>
                    <a:lnTo>
                      <a:pt x="242888" y="639730"/>
                    </a:lnTo>
                    <a:lnTo>
                      <a:pt x="446627" y="200025"/>
                    </a:lnTo>
                    <a:lnTo>
                      <a:pt x="632251" y="200025"/>
                    </a:lnTo>
                    <a:cubicBezTo>
                      <a:pt x="632315" y="200032"/>
                      <a:pt x="632344" y="199982"/>
                      <a:pt x="632315" y="199925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42" name="شكل حر: شكل 341">
                <a:extLst>
                  <a:ext uri="{FF2B5EF4-FFF2-40B4-BE49-F238E27FC236}">
                    <a16:creationId xmlns:a16="http://schemas.microsoft.com/office/drawing/2014/main" id="{E6585BED-C067-B3A4-03CD-B5CFEF723FFA}"/>
                  </a:ext>
                </a:extLst>
              </p:cNvPr>
              <p:cNvSpPr/>
              <p:nvPr/>
            </p:nvSpPr>
            <p:spPr>
              <a:xfrm>
                <a:off x="4781706" y="21143"/>
                <a:ext cx="2416602" cy="3179133"/>
              </a:xfrm>
              <a:custGeom>
                <a:avLst/>
                <a:gdLst>
                  <a:gd name="connsiteX0" fmla="*/ 1987977 w 2416602"/>
                  <a:gd name="connsiteY0" fmla="*/ 0 h 3179133"/>
                  <a:gd name="connsiteX1" fmla="*/ 428625 w 2416602"/>
                  <a:gd name="connsiteY1" fmla="*/ 0 h 3179133"/>
                  <a:gd name="connsiteX2" fmla="*/ 0 w 2416602"/>
                  <a:gd name="connsiteY2" fmla="*/ 428625 h 3179133"/>
                  <a:gd name="connsiteX3" fmla="*/ 0 w 2416602"/>
                  <a:gd name="connsiteY3" fmla="*/ 2221706 h 3179133"/>
                  <a:gd name="connsiteX4" fmla="*/ 0 w 2416602"/>
                  <a:gd name="connsiteY4" fmla="*/ 3178998 h 3179133"/>
                  <a:gd name="connsiteX5" fmla="*/ 2416602 w 2416602"/>
                  <a:gd name="connsiteY5" fmla="*/ 3179133 h 3179133"/>
                  <a:gd name="connsiteX6" fmla="*/ 2416602 w 2416602"/>
                  <a:gd name="connsiteY6" fmla="*/ 428625 h 3179133"/>
                  <a:gd name="connsiteX7" fmla="*/ 1987977 w 2416602"/>
                  <a:gd name="connsiteY7" fmla="*/ 0 h 31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6602" h="3179133">
                    <a:moveTo>
                      <a:pt x="1987977" y="0"/>
                    </a:moveTo>
                    <a:lnTo>
                      <a:pt x="428625" y="0"/>
                    </a:lnTo>
                    <a:cubicBezTo>
                      <a:pt x="191903" y="0"/>
                      <a:pt x="0" y="191903"/>
                      <a:pt x="0" y="428625"/>
                    </a:cubicBezTo>
                    <a:lnTo>
                      <a:pt x="0" y="2221706"/>
                    </a:lnTo>
                    <a:lnTo>
                      <a:pt x="0" y="3178998"/>
                    </a:lnTo>
                    <a:lnTo>
                      <a:pt x="2416602" y="3179133"/>
                    </a:lnTo>
                    <a:lnTo>
                      <a:pt x="2416602" y="428625"/>
                    </a:lnTo>
                    <a:cubicBezTo>
                      <a:pt x="2416602" y="191903"/>
                      <a:pt x="2224700" y="0"/>
                      <a:pt x="1987977" y="0"/>
                    </a:cubicBez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43" name="شكل حر: شكل 342">
                <a:extLst>
                  <a:ext uri="{FF2B5EF4-FFF2-40B4-BE49-F238E27FC236}">
                    <a16:creationId xmlns:a16="http://schemas.microsoft.com/office/drawing/2014/main" id="{D06D73CE-A37E-364F-5412-9CDF5FD43F38}"/>
                  </a:ext>
                </a:extLst>
              </p:cNvPr>
              <p:cNvSpPr/>
              <p:nvPr/>
            </p:nvSpPr>
            <p:spPr>
              <a:xfrm>
                <a:off x="4853151" y="95788"/>
                <a:ext cx="995467" cy="1320630"/>
              </a:xfrm>
              <a:custGeom>
                <a:avLst/>
                <a:gdLst>
                  <a:gd name="connsiteX0" fmla="*/ 471480 w 995467"/>
                  <a:gd name="connsiteY0" fmla="*/ 1214909 h 1320630"/>
                  <a:gd name="connsiteX1" fmla="*/ 471480 w 995467"/>
                  <a:gd name="connsiteY1" fmla="*/ 695437 h 1320630"/>
                  <a:gd name="connsiteX2" fmla="*/ 995467 w 995467"/>
                  <a:gd name="connsiteY2" fmla="*/ 0 h 1320630"/>
                  <a:gd name="connsiteX3" fmla="*/ 914400 w 995467"/>
                  <a:gd name="connsiteY3" fmla="*/ 0 h 1320630"/>
                  <a:gd name="connsiteX4" fmla="*/ 388741 w 995467"/>
                  <a:gd name="connsiteY4" fmla="*/ 0 h 1320630"/>
                  <a:gd name="connsiteX5" fmla="*/ 0 w 995467"/>
                  <a:gd name="connsiteY5" fmla="*/ 388741 h 1320630"/>
                  <a:gd name="connsiteX6" fmla="*/ 0 w 995467"/>
                  <a:gd name="connsiteY6" fmla="*/ 1320558 h 1320630"/>
                  <a:gd name="connsiteX7" fmla="*/ 86 w 995467"/>
                  <a:gd name="connsiteY7" fmla="*/ 1320629 h 1320630"/>
                  <a:gd name="connsiteX8" fmla="*/ 471480 w 995467"/>
                  <a:gd name="connsiteY8" fmla="*/ 1214909 h 132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5467" h="1320630">
                    <a:moveTo>
                      <a:pt x="471480" y="1214909"/>
                    </a:moveTo>
                    <a:lnTo>
                      <a:pt x="471480" y="695437"/>
                    </a:lnTo>
                    <a:cubicBezTo>
                      <a:pt x="471480" y="311975"/>
                      <a:pt x="611998" y="0"/>
                      <a:pt x="995467" y="0"/>
                    </a:cubicBezTo>
                    <a:lnTo>
                      <a:pt x="914400" y="0"/>
                    </a:lnTo>
                    <a:lnTo>
                      <a:pt x="388741" y="0"/>
                    </a:lnTo>
                    <a:cubicBezTo>
                      <a:pt x="174050" y="0"/>
                      <a:pt x="0" y="174043"/>
                      <a:pt x="0" y="388741"/>
                    </a:cubicBezTo>
                    <a:lnTo>
                      <a:pt x="0" y="1320558"/>
                    </a:lnTo>
                    <a:cubicBezTo>
                      <a:pt x="0" y="1320601"/>
                      <a:pt x="43" y="1320637"/>
                      <a:pt x="86" y="1320629"/>
                    </a:cubicBezTo>
                    <a:lnTo>
                      <a:pt x="471480" y="1214909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44" name="شكل حر: شكل 343">
                <a:extLst>
                  <a:ext uri="{FF2B5EF4-FFF2-40B4-BE49-F238E27FC236}">
                    <a16:creationId xmlns:a16="http://schemas.microsoft.com/office/drawing/2014/main" id="{51098DE1-F979-1F54-3660-E4C7EE1F6A14}"/>
                  </a:ext>
                </a:extLst>
              </p:cNvPr>
              <p:cNvSpPr/>
              <p:nvPr/>
            </p:nvSpPr>
            <p:spPr>
              <a:xfrm>
                <a:off x="5288912" y="95788"/>
                <a:ext cx="1814512" cy="1265972"/>
              </a:xfrm>
              <a:custGeom>
                <a:avLst/>
                <a:gdLst>
                  <a:gd name="connsiteX0" fmla="*/ 1814513 w 1814512"/>
                  <a:gd name="connsiteY0" fmla="*/ 824324 h 1265972"/>
                  <a:gd name="connsiteX1" fmla="*/ 1814513 w 1814512"/>
                  <a:gd name="connsiteY1" fmla="*/ 355466 h 1265972"/>
                  <a:gd name="connsiteX2" fmla="*/ 1459047 w 1814512"/>
                  <a:gd name="connsiteY2" fmla="*/ 0 h 1265972"/>
                  <a:gd name="connsiteX3" fmla="*/ 378619 w 1814512"/>
                  <a:gd name="connsiteY3" fmla="*/ 0 h 1265972"/>
                  <a:gd name="connsiteX4" fmla="*/ 0 w 1814512"/>
                  <a:gd name="connsiteY4" fmla="*/ 378619 h 1265972"/>
                  <a:gd name="connsiteX5" fmla="*/ 0 w 1814512"/>
                  <a:gd name="connsiteY5" fmla="*/ 1265973 h 1265972"/>
                  <a:gd name="connsiteX6" fmla="*/ 1814456 w 1814512"/>
                  <a:gd name="connsiteY6" fmla="*/ 824396 h 1265972"/>
                  <a:gd name="connsiteX7" fmla="*/ 1814513 w 1814512"/>
                  <a:gd name="connsiteY7" fmla="*/ 824324 h 126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4512" h="1265972">
                    <a:moveTo>
                      <a:pt x="1814513" y="824324"/>
                    </a:moveTo>
                    <a:lnTo>
                      <a:pt x="1814513" y="355466"/>
                    </a:lnTo>
                    <a:cubicBezTo>
                      <a:pt x="1814513" y="159148"/>
                      <a:pt x="1655364" y="0"/>
                      <a:pt x="1459047" y="0"/>
                    </a:cubicBezTo>
                    <a:lnTo>
                      <a:pt x="378619" y="0"/>
                    </a:lnTo>
                    <a:cubicBezTo>
                      <a:pt x="170378" y="0"/>
                      <a:pt x="0" y="170378"/>
                      <a:pt x="0" y="378619"/>
                    </a:cubicBezTo>
                    <a:lnTo>
                      <a:pt x="0" y="1265973"/>
                    </a:lnTo>
                    <a:lnTo>
                      <a:pt x="1814456" y="824396"/>
                    </a:lnTo>
                    <a:cubicBezTo>
                      <a:pt x="1814491" y="824389"/>
                      <a:pt x="1814513" y="824360"/>
                      <a:pt x="1814513" y="824324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45" name="شكل حر: شكل 344">
                <a:extLst>
                  <a:ext uri="{FF2B5EF4-FFF2-40B4-BE49-F238E27FC236}">
                    <a16:creationId xmlns:a16="http://schemas.microsoft.com/office/drawing/2014/main" id="{8FADD1F4-3192-09A1-BEDE-DA529E456CB4}"/>
                  </a:ext>
                </a:extLst>
              </p:cNvPr>
              <p:cNvSpPr/>
              <p:nvPr/>
            </p:nvSpPr>
            <p:spPr>
              <a:xfrm>
                <a:off x="6746251" y="21143"/>
                <a:ext cx="885825" cy="3178997"/>
              </a:xfrm>
              <a:custGeom>
                <a:avLst/>
                <a:gdLst>
                  <a:gd name="connsiteX0" fmla="*/ 428625 w 885825"/>
                  <a:gd name="connsiteY0" fmla="*/ 428625 h 3178997"/>
                  <a:gd name="connsiteX1" fmla="*/ 428632 w 885825"/>
                  <a:gd name="connsiteY1" fmla="*/ 3178998 h 3178997"/>
                  <a:gd name="connsiteX2" fmla="*/ 885825 w 885825"/>
                  <a:gd name="connsiteY2" fmla="*/ 3178998 h 3178997"/>
                  <a:gd name="connsiteX3" fmla="*/ 778676 w 885825"/>
                  <a:gd name="connsiteY3" fmla="*/ 428625 h 3178997"/>
                  <a:gd name="connsiteX4" fmla="*/ 350051 w 885825"/>
                  <a:gd name="connsiteY4" fmla="*/ 0 h 3178997"/>
                  <a:gd name="connsiteX5" fmla="*/ 0 w 885825"/>
                  <a:gd name="connsiteY5" fmla="*/ 0 h 3178997"/>
                  <a:gd name="connsiteX6" fmla="*/ 428625 w 885825"/>
                  <a:gd name="connsiteY6" fmla="*/ 428625 h 317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5825" h="3178997">
                    <a:moveTo>
                      <a:pt x="428625" y="428625"/>
                    </a:moveTo>
                    <a:lnTo>
                      <a:pt x="428632" y="3178998"/>
                    </a:lnTo>
                    <a:lnTo>
                      <a:pt x="885825" y="3178998"/>
                    </a:lnTo>
                    <a:lnTo>
                      <a:pt x="778676" y="428625"/>
                    </a:lnTo>
                    <a:cubicBezTo>
                      <a:pt x="778676" y="191903"/>
                      <a:pt x="586773" y="0"/>
                      <a:pt x="350051" y="0"/>
                    </a:cubicBezTo>
                    <a:lnTo>
                      <a:pt x="0" y="0"/>
                    </a:lnTo>
                    <a:cubicBezTo>
                      <a:pt x="236723" y="0"/>
                      <a:pt x="428625" y="191903"/>
                      <a:pt x="428625" y="42862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346" name="رسم 75" descr="Backpack مع مكدس الكتب والكمثري">
                <a:extLst>
                  <a:ext uri="{FF2B5EF4-FFF2-40B4-BE49-F238E27FC236}">
                    <a16:creationId xmlns:a16="http://schemas.microsoft.com/office/drawing/2014/main" id="{1F9ECA6E-38BC-D4E3-EB25-3E0F160C248D}"/>
                  </a:ext>
                </a:extLst>
              </p:cNvPr>
              <p:cNvGrpSpPr/>
              <p:nvPr/>
            </p:nvGrpSpPr>
            <p:grpSpPr>
              <a:xfrm>
                <a:off x="4988218" y="488694"/>
                <a:ext cx="1950901" cy="987902"/>
                <a:chOff x="4988218" y="488694"/>
                <a:chExt cx="1950901" cy="987902"/>
              </a:xfrm>
            </p:grpSpPr>
            <p:sp>
              <p:nvSpPr>
                <p:cNvPr id="363" name="شكل حر: شكل 362">
                  <a:extLst>
                    <a:ext uri="{FF2B5EF4-FFF2-40B4-BE49-F238E27FC236}">
                      <a16:creationId xmlns:a16="http://schemas.microsoft.com/office/drawing/2014/main" id="{5C138780-6DC3-9C09-2850-DF1AFB661B1E}"/>
                    </a:ext>
                  </a:extLst>
                </p:cNvPr>
                <p:cNvSpPr/>
                <p:nvPr/>
              </p:nvSpPr>
              <p:spPr>
                <a:xfrm>
                  <a:off x="5176627" y="488694"/>
                  <a:ext cx="1762491" cy="940110"/>
                </a:xfrm>
                <a:custGeom>
                  <a:avLst/>
                  <a:gdLst>
                    <a:gd name="connsiteX0" fmla="*/ 1762492 w 1762491"/>
                    <a:gd name="connsiteY0" fmla="*/ 529709 h 940110"/>
                    <a:gd name="connsiteX1" fmla="*/ 1762492 w 1762491"/>
                    <a:gd name="connsiteY1" fmla="*/ 143532 h 940110"/>
                    <a:gd name="connsiteX2" fmla="*/ 1618959 w 1762491"/>
                    <a:gd name="connsiteY2" fmla="*/ 0 h 940110"/>
                    <a:gd name="connsiteX3" fmla="*/ 0 w 1762491"/>
                    <a:gd name="connsiteY3" fmla="*/ 0 h 940110"/>
                    <a:gd name="connsiteX4" fmla="*/ 0 w 1762491"/>
                    <a:gd name="connsiteY4" fmla="*/ 940110 h 940110"/>
                    <a:gd name="connsiteX5" fmla="*/ 1762492 w 1762491"/>
                    <a:gd name="connsiteY5" fmla="*/ 529709 h 94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2491" h="940110">
                      <a:moveTo>
                        <a:pt x="1762492" y="529709"/>
                      </a:moveTo>
                      <a:lnTo>
                        <a:pt x="1762492" y="143532"/>
                      </a:lnTo>
                      <a:cubicBezTo>
                        <a:pt x="1762492" y="64258"/>
                        <a:pt x="1698226" y="0"/>
                        <a:pt x="1618959" y="0"/>
                      </a:cubicBezTo>
                      <a:lnTo>
                        <a:pt x="0" y="0"/>
                      </a:lnTo>
                      <a:lnTo>
                        <a:pt x="0" y="940110"/>
                      </a:lnTo>
                      <a:lnTo>
                        <a:pt x="1762492" y="529709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4" name="شكل حر: شكل 363">
                  <a:extLst>
                    <a:ext uri="{FF2B5EF4-FFF2-40B4-BE49-F238E27FC236}">
                      <a16:creationId xmlns:a16="http://schemas.microsoft.com/office/drawing/2014/main" id="{6833BD28-7B93-04EC-98BF-2C67252E17B9}"/>
                    </a:ext>
                  </a:extLst>
                </p:cNvPr>
                <p:cNvSpPr/>
                <p:nvPr/>
              </p:nvSpPr>
              <p:spPr>
                <a:xfrm>
                  <a:off x="4988218" y="488694"/>
                  <a:ext cx="1836601" cy="987902"/>
                </a:xfrm>
                <a:custGeom>
                  <a:avLst/>
                  <a:gdLst>
                    <a:gd name="connsiteX0" fmla="*/ 1836601 w 1836601"/>
                    <a:gd name="connsiteY0" fmla="*/ 556555 h 987902"/>
                    <a:gd name="connsiteX1" fmla="*/ 1836601 w 1836601"/>
                    <a:gd name="connsiteY1" fmla="*/ 143532 h 987902"/>
                    <a:gd name="connsiteX2" fmla="*/ 1693069 w 1836601"/>
                    <a:gd name="connsiteY2" fmla="*/ 0 h 987902"/>
                    <a:gd name="connsiteX3" fmla="*/ 143532 w 1836601"/>
                    <a:gd name="connsiteY3" fmla="*/ 0 h 987902"/>
                    <a:gd name="connsiteX4" fmla="*/ 0 w 1836601"/>
                    <a:gd name="connsiteY4" fmla="*/ 143532 h 987902"/>
                    <a:gd name="connsiteX5" fmla="*/ 0 w 1836601"/>
                    <a:gd name="connsiteY5" fmla="*/ 987902 h 987902"/>
                    <a:gd name="connsiteX6" fmla="*/ 1836601 w 1836601"/>
                    <a:gd name="connsiteY6" fmla="*/ 556555 h 98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6601" h="987902">
                      <a:moveTo>
                        <a:pt x="1836601" y="556555"/>
                      </a:moveTo>
                      <a:lnTo>
                        <a:pt x="1836601" y="143532"/>
                      </a:lnTo>
                      <a:cubicBezTo>
                        <a:pt x="1836601" y="64258"/>
                        <a:pt x="1772336" y="0"/>
                        <a:pt x="1693069" y="0"/>
                      </a:cubicBezTo>
                      <a:lnTo>
                        <a:pt x="143532" y="0"/>
                      </a:lnTo>
                      <a:cubicBezTo>
                        <a:pt x="64258" y="0"/>
                        <a:pt x="0" y="64265"/>
                        <a:pt x="0" y="143532"/>
                      </a:cubicBezTo>
                      <a:lnTo>
                        <a:pt x="0" y="987902"/>
                      </a:lnTo>
                      <a:lnTo>
                        <a:pt x="1836601" y="556555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5" name="شكل حر: شكل 364">
                  <a:extLst>
                    <a:ext uri="{FF2B5EF4-FFF2-40B4-BE49-F238E27FC236}">
                      <a16:creationId xmlns:a16="http://schemas.microsoft.com/office/drawing/2014/main" id="{83D8793C-528B-4889-EA42-881E9CBA684F}"/>
                    </a:ext>
                  </a:extLst>
                </p:cNvPr>
                <p:cNvSpPr/>
                <p:nvPr/>
              </p:nvSpPr>
              <p:spPr>
                <a:xfrm>
                  <a:off x="6853393" y="695863"/>
                  <a:ext cx="50006" cy="50006"/>
                </a:xfrm>
                <a:custGeom>
                  <a:avLst/>
                  <a:gdLst>
                    <a:gd name="connsiteX0" fmla="*/ 50006 w 50006"/>
                    <a:gd name="connsiteY0" fmla="*/ 25003 h 50006"/>
                    <a:gd name="connsiteX1" fmla="*/ 25003 w 50006"/>
                    <a:gd name="connsiteY1" fmla="*/ 50006 h 50006"/>
                    <a:gd name="connsiteX2" fmla="*/ 0 w 50006"/>
                    <a:gd name="connsiteY2" fmla="*/ 25003 h 50006"/>
                    <a:gd name="connsiteX3" fmla="*/ 25003 w 50006"/>
                    <a:gd name="connsiteY3" fmla="*/ 0 h 50006"/>
                    <a:gd name="connsiteX4" fmla="*/ 50006 w 50006"/>
                    <a:gd name="connsiteY4" fmla="*/ 25003 h 5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06" h="50006">
                      <a:moveTo>
                        <a:pt x="50006" y="25003"/>
                      </a:moveTo>
                      <a:cubicBezTo>
                        <a:pt x="50006" y="38812"/>
                        <a:pt x="38812" y="50006"/>
                        <a:pt x="25003" y="50006"/>
                      </a:cubicBezTo>
                      <a:cubicBezTo>
                        <a:pt x="11195" y="50006"/>
                        <a:pt x="0" y="38812"/>
                        <a:pt x="0" y="25003"/>
                      </a:cubicBezTo>
                      <a:cubicBezTo>
                        <a:pt x="0" y="11194"/>
                        <a:pt x="11195" y="0"/>
                        <a:pt x="25003" y="0"/>
                      </a:cubicBezTo>
                      <a:cubicBezTo>
                        <a:pt x="38812" y="0"/>
                        <a:pt x="50006" y="11194"/>
                        <a:pt x="50006" y="250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6" name="شكل حر: شكل 365">
                  <a:extLst>
                    <a:ext uri="{FF2B5EF4-FFF2-40B4-BE49-F238E27FC236}">
                      <a16:creationId xmlns:a16="http://schemas.microsoft.com/office/drawing/2014/main" id="{DB502273-23F6-CEEA-91A6-63CFFCA2942E}"/>
                    </a:ext>
                  </a:extLst>
                </p:cNvPr>
                <p:cNvSpPr/>
                <p:nvPr/>
              </p:nvSpPr>
              <p:spPr>
                <a:xfrm>
                  <a:off x="6853393" y="817306"/>
                  <a:ext cx="50006" cy="50006"/>
                </a:xfrm>
                <a:custGeom>
                  <a:avLst/>
                  <a:gdLst>
                    <a:gd name="connsiteX0" fmla="*/ 50006 w 50006"/>
                    <a:gd name="connsiteY0" fmla="*/ 25003 h 50006"/>
                    <a:gd name="connsiteX1" fmla="*/ 25003 w 50006"/>
                    <a:gd name="connsiteY1" fmla="*/ 50006 h 50006"/>
                    <a:gd name="connsiteX2" fmla="*/ 0 w 50006"/>
                    <a:gd name="connsiteY2" fmla="*/ 25003 h 50006"/>
                    <a:gd name="connsiteX3" fmla="*/ 25003 w 50006"/>
                    <a:gd name="connsiteY3" fmla="*/ 0 h 50006"/>
                    <a:gd name="connsiteX4" fmla="*/ 50006 w 50006"/>
                    <a:gd name="connsiteY4" fmla="*/ 25003 h 5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06" h="50006">
                      <a:moveTo>
                        <a:pt x="50006" y="25003"/>
                      </a:moveTo>
                      <a:cubicBezTo>
                        <a:pt x="50006" y="38812"/>
                        <a:pt x="38812" y="50006"/>
                        <a:pt x="25003" y="50006"/>
                      </a:cubicBezTo>
                      <a:cubicBezTo>
                        <a:pt x="11195" y="50006"/>
                        <a:pt x="0" y="38812"/>
                        <a:pt x="0" y="25003"/>
                      </a:cubicBezTo>
                      <a:cubicBezTo>
                        <a:pt x="0" y="11194"/>
                        <a:pt x="11195" y="0"/>
                        <a:pt x="25003" y="0"/>
                      </a:cubicBezTo>
                      <a:cubicBezTo>
                        <a:pt x="38812" y="0"/>
                        <a:pt x="50006" y="11194"/>
                        <a:pt x="50006" y="250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47" name="رسم 75" descr="Backpack مع مكدس الكتب والكمثري">
                <a:extLst>
                  <a:ext uri="{FF2B5EF4-FFF2-40B4-BE49-F238E27FC236}">
                    <a16:creationId xmlns:a16="http://schemas.microsoft.com/office/drawing/2014/main" id="{264F3328-8A2B-ECE2-468C-85912720C636}"/>
                  </a:ext>
                </a:extLst>
              </p:cNvPr>
              <p:cNvGrpSpPr/>
              <p:nvPr/>
            </p:nvGrpSpPr>
            <p:grpSpPr>
              <a:xfrm>
                <a:off x="4984460" y="760149"/>
                <a:ext cx="1583183" cy="717325"/>
                <a:chOff x="4984460" y="760149"/>
                <a:chExt cx="1583183" cy="717325"/>
              </a:xfrm>
            </p:grpSpPr>
            <p:sp>
              <p:nvSpPr>
                <p:cNvPr id="359" name="شكل حر: شكل 358">
                  <a:extLst>
                    <a:ext uri="{FF2B5EF4-FFF2-40B4-BE49-F238E27FC236}">
                      <a16:creationId xmlns:a16="http://schemas.microsoft.com/office/drawing/2014/main" id="{126C8D97-55BE-5D17-774E-F990A06A0F92}"/>
                    </a:ext>
                  </a:extLst>
                </p:cNvPr>
                <p:cNvSpPr/>
                <p:nvPr/>
              </p:nvSpPr>
              <p:spPr>
                <a:xfrm>
                  <a:off x="5026087" y="760156"/>
                  <a:ext cx="1541557" cy="707545"/>
                </a:xfrm>
                <a:custGeom>
                  <a:avLst/>
                  <a:gdLst>
                    <a:gd name="connsiteX0" fmla="*/ 1541557 w 1541557"/>
                    <a:gd name="connsiteY0" fmla="*/ 345493 h 707545"/>
                    <a:gd name="connsiteX1" fmla="*/ 1541557 w 1541557"/>
                    <a:gd name="connsiteY1" fmla="*/ 72088 h 707545"/>
                    <a:gd name="connsiteX2" fmla="*/ 1469470 w 1541557"/>
                    <a:gd name="connsiteY2" fmla="*/ 0 h 707545"/>
                    <a:gd name="connsiteX3" fmla="*/ 0 w 1541557"/>
                    <a:gd name="connsiteY3" fmla="*/ 0 h 707545"/>
                    <a:gd name="connsiteX4" fmla="*/ 0 w 1541557"/>
                    <a:gd name="connsiteY4" fmla="*/ 707546 h 707545"/>
                    <a:gd name="connsiteX5" fmla="*/ 1541557 w 1541557"/>
                    <a:gd name="connsiteY5" fmla="*/ 345493 h 707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1557" h="707545">
                      <a:moveTo>
                        <a:pt x="1541557" y="345493"/>
                      </a:moveTo>
                      <a:lnTo>
                        <a:pt x="1541557" y="72088"/>
                      </a:lnTo>
                      <a:cubicBezTo>
                        <a:pt x="1541557" y="32276"/>
                        <a:pt x="1509282" y="0"/>
                        <a:pt x="1469470" y="0"/>
                      </a:cubicBezTo>
                      <a:lnTo>
                        <a:pt x="0" y="0"/>
                      </a:lnTo>
                      <a:lnTo>
                        <a:pt x="0" y="707546"/>
                      </a:lnTo>
                      <a:lnTo>
                        <a:pt x="1541557" y="345493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0" name="شكل حر: شكل 359">
                  <a:extLst>
                    <a:ext uri="{FF2B5EF4-FFF2-40B4-BE49-F238E27FC236}">
                      <a16:creationId xmlns:a16="http://schemas.microsoft.com/office/drawing/2014/main" id="{9DD34311-9453-68E8-055F-9D8B1AECC995}"/>
                    </a:ext>
                  </a:extLst>
                </p:cNvPr>
                <p:cNvSpPr/>
                <p:nvPr/>
              </p:nvSpPr>
              <p:spPr>
                <a:xfrm>
                  <a:off x="5359007" y="831594"/>
                  <a:ext cx="1128562" cy="557912"/>
                </a:xfrm>
                <a:custGeom>
                  <a:avLst/>
                  <a:gdLst>
                    <a:gd name="connsiteX0" fmla="*/ 1128563 w 1128562"/>
                    <a:gd name="connsiteY0" fmla="*/ 292858 h 557912"/>
                    <a:gd name="connsiteX1" fmla="*/ 1128563 w 1128562"/>
                    <a:gd name="connsiteY1" fmla="*/ 0 h 557912"/>
                    <a:gd name="connsiteX2" fmla="*/ 0 w 1128562"/>
                    <a:gd name="connsiteY2" fmla="*/ 0 h 557912"/>
                    <a:gd name="connsiteX3" fmla="*/ 0 w 1128562"/>
                    <a:gd name="connsiteY3" fmla="*/ 557913 h 557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8562" h="557912">
                      <a:moveTo>
                        <a:pt x="1128563" y="292858"/>
                      </a:moveTo>
                      <a:lnTo>
                        <a:pt x="1128563" y="0"/>
                      </a:lnTo>
                      <a:lnTo>
                        <a:pt x="0" y="0"/>
                      </a:lnTo>
                      <a:lnTo>
                        <a:pt x="0" y="5579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1" name="شكل حر: شكل 360">
                  <a:extLst>
                    <a:ext uri="{FF2B5EF4-FFF2-40B4-BE49-F238E27FC236}">
                      <a16:creationId xmlns:a16="http://schemas.microsoft.com/office/drawing/2014/main" id="{E2A945A0-82CA-43DE-A3ED-59B63045D5ED}"/>
                    </a:ext>
                  </a:extLst>
                </p:cNvPr>
                <p:cNvSpPr/>
                <p:nvPr/>
              </p:nvSpPr>
              <p:spPr>
                <a:xfrm>
                  <a:off x="4984460" y="760149"/>
                  <a:ext cx="1410240" cy="717325"/>
                </a:xfrm>
                <a:custGeom>
                  <a:avLst/>
                  <a:gdLst>
                    <a:gd name="connsiteX0" fmla="*/ 1410241 w 1410240"/>
                    <a:gd name="connsiteY0" fmla="*/ 386113 h 717325"/>
                    <a:gd name="connsiteX1" fmla="*/ 1410241 w 1410240"/>
                    <a:gd name="connsiteY1" fmla="*/ 72088 h 717325"/>
                    <a:gd name="connsiteX2" fmla="*/ 1338153 w 1410240"/>
                    <a:gd name="connsiteY2" fmla="*/ 0 h 717325"/>
                    <a:gd name="connsiteX3" fmla="*/ 0 w 1410240"/>
                    <a:gd name="connsiteY3" fmla="*/ 0 h 717325"/>
                    <a:gd name="connsiteX4" fmla="*/ 0 w 1410240"/>
                    <a:gd name="connsiteY4" fmla="*/ 717326 h 717325"/>
                    <a:gd name="connsiteX5" fmla="*/ 1410241 w 1410240"/>
                    <a:gd name="connsiteY5" fmla="*/ 386113 h 71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0240" h="717325">
                      <a:moveTo>
                        <a:pt x="1410241" y="386113"/>
                      </a:moveTo>
                      <a:lnTo>
                        <a:pt x="1410241" y="72088"/>
                      </a:lnTo>
                      <a:cubicBezTo>
                        <a:pt x="1410241" y="32276"/>
                        <a:pt x="1377965" y="0"/>
                        <a:pt x="1338153" y="0"/>
                      </a:cubicBezTo>
                      <a:lnTo>
                        <a:pt x="0" y="0"/>
                      </a:lnTo>
                      <a:lnTo>
                        <a:pt x="0" y="717326"/>
                      </a:lnTo>
                      <a:lnTo>
                        <a:pt x="1410241" y="386113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2" name="شكل حر: شكل 361">
                  <a:extLst>
                    <a:ext uri="{FF2B5EF4-FFF2-40B4-BE49-F238E27FC236}">
                      <a16:creationId xmlns:a16="http://schemas.microsoft.com/office/drawing/2014/main" id="{8BA31297-5060-4C43-A4BE-652451BDFDD7}"/>
                    </a:ext>
                  </a:extLst>
                </p:cNvPr>
                <p:cNvSpPr/>
                <p:nvPr/>
              </p:nvSpPr>
              <p:spPr>
                <a:xfrm>
                  <a:off x="5361850" y="1171286"/>
                  <a:ext cx="593459" cy="217555"/>
                </a:xfrm>
                <a:custGeom>
                  <a:avLst/>
                  <a:gdLst>
                    <a:gd name="connsiteX0" fmla="*/ 593460 w 593459"/>
                    <a:gd name="connsiteY0" fmla="*/ 78174 h 217555"/>
                    <a:gd name="connsiteX1" fmla="*/ 593460 w 593459"/>
                    <a:gd name="connsiteY1" fmla="*/ 0 h 217555"/>
                    <a:gd name="connsiteX2" fmla="*/ 0 w 593459"/>
                    <a:gd name="connsiteY2" fmla="*/ 0 h 217555"/>
                    <a:gd name="connsiteX3" fmla="*/ 0 w 593459"/>
                    <a:gd name="connsiteY3" fmla="*/ 217556 h 21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459" h="217555">
                      <a:moveTo>
                        <a:pt x="593460" y="78174"/>
                      </a:moveTo>
                      <a:lnTo>
                        <a:pt x="593460" y="0"/>
                      </a:lnTo>
                      <a:lnTo>
                        <a:pt x="0" y="0"/>
                      </a:lnTo>
                      <a:lnTo>
                        <a:pt x="0" y="2175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48" name="رسم 75" descr="Backpack مع مكدس الكتب والكمثري">
                <a:extLst>
                  <a:ext uri="{FF2B5EF4-FFF2-40B4-BE49-F238E27FC236}">
                    <a16:creationId xmlns:a16="http://schemas.microsoft.com/office/drawing/2014/main" id="{EAF153BA-4642-BDA9-A223-AE826C19EFAE}"/>
                  </a:ext>
                </a:extLst>
              </p:cNvPr>
              <p:cNvGrpSpPr/>
              <p:nvPr/>
            </p:nvGrpSpPr>
            <p:grpSpPr>
              <a:xfrm>
                <a:off x="5161396" y="2161753"/>
                <a:ext cx="1628482" cy="1038387"/>
                <a:chOff x="5161396" y="2161753"/>
                <a:chExt cx="1628482" cy="1038387"/>
              </a:xfrm>
            </p:grpSpPr>
            <p:sp>
              <p:nvSpPr>
                <p:cNvPr id="356" name="شكل حر: شكل 355">
                  <a:extLst>
                    <a:ext uri="{FF2B5EF4-FFF2-40B4-BE49-F238E27FC236}">
                      <a16:creationId xmlns:a16="http://schemas.microsoft.com/office/drawing/2014/main" id="{BF4D6106-55AF-5991-D09C-7FBADA004180}"/>
                    </a:ext>
                  </a:extLst>
                </p:cNvPr>
                <p:cNvSpPr/>
                <p:nvPr/>
              </p:nvSpPr>
              <p:spPr>
                <a:xfrm>
                  <a:off x="5161396" y="2161753"/>
                  <a:ext cx="1628482" cy="1038387"/>
                </a:xfrm>
                <a:custGeom>
                  <a:avLst/>
                  <a:gdLst>
                    <a:gd name="connsiteX0" fmla="*/ 1628482 w 1628482"/>
                    <a:gd name="connsiteY0" fmla="*/ 1038387 h 1038387"/>
                    <a:gd name="connsiteX1" fmla="*/ 9308 w 1628482"/>
                    <a:gd name="connsiteY1" fmla="*/ 1038387 h 1038387"/>
                    <a:gd name="connsiteX2" fmla="*/ 0 w 1628482"/>
                    <a:gd name="connsiteY2" fmla="*/ 0 h 1038387"/>
                    <a:gd name="connsiteX3" fmla="*/ 1619167 w 1628482"/>
                    <a:gd name="connsiteY3" fmla="*/ 0 h 103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8482" h="1038387">
                      <a:moveTo>
                        <a:pt x="1628482" y="1038387"/>
                      </a:moveTo>
                      <a:lnTo>
                        <a:pt x="9308" y="1038387"/>
                      </a:lnTo>
                      <a:lnTo>
                        <a:pt x="0" y="0"/>
                      </a:lnTo>
                      <a:lnTo>
                        <a:pt x="1619167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57" name="شكل حر: شكل 356">
                  <a:extLst>
                    <a:ext uri="{FF2B5EF4-FFF2-40B4-BE49-F238E27FC236}">
                      <a16:creationId xmlns:a16="http://schemas.microsoft.com/office/drawing/2014/main" id="{CFE77E3F-074E-2F08-6FF8-8E925377E550}"/>
                    </a:ext>
                  </a:extLst>
                </p:cNvPr>
                <p:cNvSpPr/>
                <p:nvPr/>
              </p:nvSpPr>
              <p:spPr>
                <a:xfrm>
                  <a:off x="5309336" y="2372508"/>
                  <a:ext cx="1257300" cy="171450"/>
                </a:xfrm>
                <a:custGeom>
                  <a:avLst/>
                  <a:gdLst>
                    <a:gd name="connsiteX0" fmla="*/ 0 w 1257300"/>
                    <a:gd name="connsiteY0" fmla="*/ 0 h 171450"/>
                    <a:gd name="connsiteX1" fmla="*/ 0 w 1257300"/>
                    <a:gd name="connsiteY1" fmla="*/ 171450 h 171450"/>
                    <a:gd name="connsiteX2" fmla="*/ 1257300 w 1257300"/>
                    <a:gd name="connsiteY2" fmla="*/ 171450 h 171450"/>
                    <a:gd name="connsiteX3" fmla="*/ 1257300 w 1257300"/>
                    <a:gd name="connsiteY3" fmla="*/ 0 h 171450"/>
                    <a:gd name="connsiteX4" fmla="*/ 0 w 1257300"/>
                    <a:gd name="connsiteY4" fmla="*/ 0 h 171450"/>
                    <a:gd name="connsiteX5" fmla="*/ 1196578 w 1257300"/>
                    <a:gd name="connsiteY5" fmla="*/ 100019 h 171450"/>
                    <a:gd name="connsiteX6" fmla="*/ 60722 w 1257300"/>
                    <a:gd name="connsiteY6" fmla="*/ 100019 h 171450"/>
                    <a:gd name="connsiteX7" fmla="*/ 60722 w 1257300"/>
                    <a:gd name="connsiteY7" fmla="*/ 71444 h 171450"/>
                    <a:gd name="connsiteX8" fmla="*/ 1196578 w 1257300"/>
                    <a:gd name="connsiteY8" fmla="*/ 71444 h 171450"/>
                    <a:gd name="connsiteX9" fmla="*/ 1196578 w 1257300"/>
                    <a:gd name="connsiteY9" fmla="*/ 100019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57300" h="171450">
                      <a:moveTo>
                        <a:pt x="0" y="0"/>
                      </a:moveTo>
                      <a:lnTo>
                        <a:pt x="0" y="171450"/>
                      </a:lnTo>
                      <a:lnTo>
                        <a:pt x="1257300" y="171450"/>
                      </a:lnTo>
                      <a:lnTo>
                        <a:pt x="1257300" y="0"/>
                      </a:lnTo>
                      <a:lnTo>
                        <a:pt x="0" y="0"/>
                      </a:lnTo>
                      <a:close/>
                      <a:moveTo>
                        <a:pt x="1196578" y="100019"/>
                      </a:moveTo>
                      <a:lnTo>
                        <a:pt x="60722" y="100019"/>
                      </a:lnTo>
                      <a:lnTo>
                        <a:pt x="60722" y="71444"/>
                      </a:lnTo>
                      <a:lnTo>
                        <a:pt x="1196578" y="71444"/>
                      </a:lnTo>
                      <a:lnTo>
                        <a:pt x="1196578" y="100019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58" name="شكل حر: شكل 357">
                  <a:extLst>
                    <a:ext uri="{FF2B5EF4-FFF2-40B4-BE49-F238E27FC236}">
                      <a16:creationId xmlns:a16="http://schemas.microsoft.com/office/drawing/2014/main" id="{553145C2-5B7F-698D-DD7D-87AE641F9150}"/>
                    </a:ext>
                  </a:extLst>
                </p:cNvPr>
                <p:cNvSpPr/>
                <p:nvPr/>
              </p:nvSpPr>
              <p:spPr>
                <a:xfrm>
                  <a:off x="5360364" y="2592893"/>
                  <a:ext cx="114300" cy="285750"/>
                </a:xfrm>
                <a:custGeom>
                  <a:avLst/>
                  <a:gdLst>
                    <a:gd name="connsiteX0" fmla="*/ 0 w 114300"/>
                    <a:gd name="connsiteY0" fmla="*/ 0 h 285750"/>
                    <a:gd name="connsiteX1" fmla="*/ 114300 w 114300"/>
                    <a:gd name="connsiteY1" fmla="*/ 0 h 285750"/>
                    <a:gd name="connsiteX2" fmla="*/ 114300 w 114300"/>
                    <a:gd name="connsiteY2" fmla="*/ 285750 h 285750"/>
                    <a:gd name="connsiteX3" fmla="*/ 0 w 114300"/>
                    <a:gd name="connsiteY3" fmla="*/ 28575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28575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285750"/>
                      </a:lnTo>
                      <a:lnTo>
                        <a:pt x="0" y="28575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349" name="شكل حر: شكل 348">
                <a:extLst>
                  <a:ext uri="{FF2B5EF4-FFF2-40B4-BE49-F238E27FC236}">
                    <a16:creationId xmlns:a16="http://schemas.microsoft.com/office/drawing/2014/main" id="{4F67A443-AB26-ECBC-8E75-C749628DD3C9}"/>
                  </a:ext>
                </a:extLst>
              </p:cNvPr>
              <p:cNvSpPr/>
              <p:nvPr/>
            </p:nvSpPr>
            <p:spPr>
              <a:xfrm>
                <a:off x="5645342" y="2154609"/>
                <a:ext cx="389955" cy="202539"/>
              </a:xfrm>
              <a:custGeom>
                <a:avLst/>
                <a:gdLst>
                  <a:gd name="connsiteX0" fmla="*/ 215084 w 389955"/>
                  <a:gd name="connsiteY0" fmla="*/ 202540 h 202539"/>
                  <a:gd name="connsiteX1" fmla="*/ 385563 w 389955"/>
                  <a:gd name="connsiteY1" fmla="*/ 7144 h 202539"/>
                  <a:gd name="connsiteX2" fmla="*/ 389956 w 389955"/>
                  <a:gd name="connsiteY2" fmla="*/ 0 h 202539"/>
                  <a:gd name="connsiteX3" fmla="*/ 0 w 389955"/>
                  <a:gd name="connsiteY3" fmla="*/ 0 h 202539"/>
                  <a:gd name="connsiteX4" fmla="*/ 5608 w 389955"/>
                  <a:gd name="connsiteY4" fmla="*/ 7115 h 20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955" h="202539">
                    <a:moveTo>
                      <a:pt x="215084" y="202540"/>
                    </a:moveTo>
                    <a:lnTo>
                      <a:pt x="385563" y="7144"/>
                    </a:lnTo>
                    <a:lnTo>
                      <a:pt x="389956" y="0"/>
                    </a:lnTo>
                    <a:lnTo>
                      <a:pt x="0" y="0"/>
                    </a:lnTo>
                    <a:lnTo>
                      <a:pt x="5608" y="7115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50" name="شكل حر: شكل 349">
                <a:extLst>
                  <a:ext uri="{FF2B5EF4-FFF2-40B4-BE49-F238E27FC236}">
                    <a16:creationId xmlns:a16="http://schemas.microsoft.com/office/drawing/2014/main" id="{39D310B7-DC98-D161-3C5E-549F7090DDC5}"/>
                  </a:ext>
                </a:extLst>
              </p:cNvPr>
              <p:cNvSpPr/>
              <p:nvPr/>
            </p:nvSpPr>
            <p:spPr>
              <a:xfrm>
                <a:off x="5218503" y="899920"/>
                <a:ext cx="1913362" cy="1261833"/>
              </a:xfrm>
              <a:custGeom>
                <a:avLst/>
                <a:gdLst>
                  <a:gd name="connsiteX0" fmla="*/ 0 w 1913362"/>
                  <a:gd name="connsiteY0" fmla="*/ 858347 h 1261833"/>
                  <a:gd name="connsiteX1" fmla="*/ 432483 w 1913362"/>
                  <a:gd name="connsiteY1" fmla="*/ 1261833 h 1261833"/>
                  <a:gd name="connsiteX2" fmla="*/ 812409 w 1913362"/>
                  <a:gd name="connsiteY2" fmla="*/ 1261833 h 1261833"/>
                  <a:gd name="connsiteX3" fmla="*/ 1913296 w 1913362"/>
                  <a:gd name="connsiteY3" fmla="*/ 147 h 1261833"/>
                  <a:gd name="connsiteX4" fmla="*/ 1913210 w 1913362"/>
                  <a:gd name="connsiteY4" fmla="*/ 33 h 1261833"/>
                  <a:gd name="connsiteX5" fmla="*/ 0 w 1913362"/>
                  <a:gd name="connsiteY5" fmla="*/ 858347 h 126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3362" h="1261833">
                    <a:moveTo>
                      <a:pt x="0" y="858347"/>
                    </a:moveTo>
                    <a:lnTo>
                      <a:pt x="432483" y="1261833"/>
                    </a:lnTo>
                    <a:lnTo>
                      <a:pt x="812409" y="1261833"/>
                    </a:lnTo>
                    <a:lnTo>
                      <a:pt x="1913296" y="147"/>
                    </a:lnTo>
                    <a:cubicBezTo>
                      <a:pt x="1913411" y="11"/>
                      <a:pt x="1913375" y="-39"/>
                      <a:pt x="1913210" y="33"/>
                    </a:cubicBezTo>
                    <a:lnTo>
                      <a:pt x="0" y="858347"/>
                    </a:lnTo>
                    <a:close/>
                  </a:path>
                </a:pathLst>
              </a:custGeom>
              <a:solidFill>
                <a:srgbClr val="8E8E8E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51" name="شكل حر: شكل 350">
                <a:extLst>
                  <a:ext uri="{FF2B5EF4-FFF2-40B4-BE49-F238E27FC236}">
                    <a16:creationId xmlns:a16="http://schemas.microsoft.com/office/drawing/2014/main" id="{6794D631-7224-368A-5117-9494069AF752}"/>
                  </a:ext>
                </a:extLst>
              </p:cNvPr>
              <p:cNvSpPr/>
              <p:nvPr/>
            </p:nvSpPr>
            <p:spPr>
              <a:xfrm>
                <a:off x="4846000" y="899881"/>
                <a:ext cx="2285830" cy="1167958"/>
              </a:xfrm>
              <a:custGeom>
                <a:avLst/>
                <a:gdLst>
                  <a:gd name="connsiteX0" fmla="*/ 0 w 2285830"/>
                  <a:gd name="connsiteY0" fmla="*/ 510864 h 1167958"/>
                  <a:gd name="connsiteX1" fmla="*/ 167207 w 2285830"/>
                  <a:gd name="connsiteY1" fmla="*/ 920344 h 1167958"/>
                  <a:gd name="connsiteX2" fmla="*/ 754173 w 2285830"/>
                  <a:gd name="connsiteY2" fmla="*/ 1102388 h 1167958"/>
                  <a:gd name="connsiteX3" fmla="*/ 2285729 w 2285830"/>
                  <a:gd name="connsiteY3" fmla="*/ 143 h 1167958"/>
                  <a:gd name="connsiteX4" fmla="*/ 2285672 w 2285830"/>
                  <a:gd name="connsiteY4" fmla="*/ 14 h 1167958"/>
                  <a:gd name="connsiteX5" fmla="*/ 0 w 2285830"/>
                  <a:gd name="connsiteY5" fmla="*/ 510864 h 11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830" h="1167958">
                    <a:moveTo>
                      <a:pt x="0" y="510864"/>
                    </a:moveTo>
                    <a:lnTo>
                      <a:pt x="167207" y="920344"/>
                    </a:lnTo>
                    <a:cubicBezTo>
                      <a:pt x="261918" y="1152287"/>
                      <a:pt x="544840" y="1240034"/>
                      <a:pt x="754173" y="1102388"/>
                    </a:cubicBezTo>
                    <a:lnTo>
                      <a:pt x="2285729" y="143"/>
                    </a:lnTo>
                    <a:cubicBezTo>
                      <a:pt x="2285886" y="29"/>
                      <a:pt x="2285857" y="-29"/>
                      <a:pt x="2285672" y="14"/>
                    </a:cubicBezTo>
                    <a:lnTo>
                      <a:pt x="0" y="510864"/>
                    </a:lnTo>
                    <a:close/>
                  </a:path>
                </a:pathLst>
              </a:custGeom>
              <a:solidFill>
                <a:srgbClr val="F2C53C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52" name="شكل حر: شكل 351">
                <a:extLst>
                  <a:ext uri="{FF2B5EF4-FFF2-40B4-BE49-F238E27FC236}">
                    <a16:creationId xmlns:a16="http://schemas.microsoft.com/office/drawing/2014/main" id="{67A8E6A5-25B1-73A7-4E6E-4E0ADDDA302D}"/>
                  </a:ext>
                </a:extLst>
              </p:cNvPr>
              <p:cNvSpPr/>
              <p:nvPr/>
            </p:nvSpPr>
            <p:spPr>
              <a:xfrm>
                <a:off x="4846014" y="1664962"/>
                <a:ext cx="28575" cy="885825"/>
              </a:xfrm>
              <a:custGeom>
                <a:avLst/>
                <a:gdLst>
                  <a:gd name="connsiteX0" fmla="*/ 28575 w 28575"/>
                  <a:gd name="connsiteY0" fmla="*/ 885825 h 885825"/>
                  <a:gd name="connsiteX1" fmla="*/ 0 w 28575"/>
                  <a:gd name="connsiteY1" fmla="*/ 885825 h 885825"/>
                  <a:gd name="connsiteX2" fmla="*/ 0 w 28575"/>
                  <a:gd name="connsiteY2" fmla="*/ 857250 h 885825"/>
                  <a:gd name="connsiteX3" fmla="*/ 28575 w 28575"/>
                  <a:gd name="connsiteY3" fmla="*/ 857250 h 885825"/>
                  <a:gd name="connsiteX4" fmla="*/ 28575 w 28575"/>
                  <a:gd name="connsiteY4" fmla="*/ 885825 h 885825"/>
                  <a:gd name="connsiteX5" fmla="*/ 28575 w 28575"/>
                  <a:gd name="connsiteY5" fmla="*/ 828675 h 885825"/>
                  <a:gd name="connsiteX6" fmla="*/ 0 w 28575"/>
                  <a:gd name="connsiteY6" fmla="*/ 828675 h 885825"/>
                  <a:gd name="connsiteX7" fmla="*/ 0 w 28575"/>
                  <a:gd name="connsiteY7" fmla="*/ 800100 h 885825"/>
                  <a:gd name="connsiteX8" fmla="*/ 28575 w 28575"/>
                  <a:gd name="connsiteY8" fmla="*/ 800100 h 885825"/>
                  <a:gd name="connsiteX9" fmla="*/ 28575 w 28575"/>
                  <a:gd name="connsiteY9" fmla="*/ 828675 h 885825"/>
                  <a:gd name="connsiteX10" fmla="*/ 28575 w 28575"/>
                  <a:gd name="connsiteY10" fmla="*/ 771525 h 885825"/>
                  <a:gd name="connsiteX11" fmla="*/ 0 w 28575"/>
                  <a:gd name="connsiteY11" fmla="*/ 771525 h 885825"/>
                  <a:gd name="connsiteX12" fmla="*/ 0 w 28575"/>
                  <a:gd name="connsiteY12" fmla="*/ 742950 h 885825"/>
                  <a:gd name="connsiteX13" fmla="*/ 28575 w 28575"/>
                  <a:gd name="connsiteY13" fmla="*/ 742950 h 885825"/>
                  <a:gd name="connsiteX14" fmla="*/ 28575 w 28575"/>
                  <a:gd name="connsiteY14" fmla="*/ 771525 h 885825"/>
                  <a:gd name="connsiteX15" fmla="*/ 28575 w 28575"/>
                  <a:gd name="connsiteY15" fmla="*/ 714375 h 885825"/>
                  <a:gd name="connsiteX16" fmla="*/ 0 w 28575"/>
                  <a:gd name="connsiteY16" fmla="*/ 714375 h 885825"/>
                  <a:gd name="connsiteX17" fmla="*/ 0 w 28575"/>
                  <a:gd name="connsiteY17" fmla="*/ 685800 h 885825"/>
                  <a:gd name="connsiteX18" fmla="*/ 28575 w 28575"/>
                  <a:gd name="connsiteY18" fmla="*/ 685800 h 885825"/>
                  <a:gd name="connsiteX19" fmla="*/ 28575 w 28575"/>
                  <a:gd name="connsiteY19" fmla="*/ 714375 h 885825"/>
                  <a:gd name="connsiteX20" fmla="*/ 28575 w 28575"/>
                  <a:gd name="connsiteY20" fmla="*/ 657225 h 885825"/>
                  <a:gd name="connsiteX21" fmla="*/ 0 w 28575"/>
                  <a:gd name="connsiteY21" fmla="*/ 657225 h 885825"/>
                  <a:gd name="connsiteX22" fmla="*/ 0 w 28575"/>
                  <a:gd name="connsiteY22" fmla="*/ 628650 h 885825"/>
                  <a:gd name="connsiteX23" fmla="*/ 28575 w 28575"/>
                  <a:gd name="connsiteY23" fmla="*/ 628650 h 885825"/>
                  <a:gd name="connsiteX24" fmla="*/ 28575 w 28575"/>
                  <a:gd name="connsiteY24" fmla="*/ 657225 h 885825"/>
                  <a:gd name="connsiteX25" fmla="*/ 28575 w 28575"/>
                  <a:gd name="connsiteY25" fmla="*/ 600075 h 885825"/>
                  <a:gd name="connsiteX26" fmla="*/ 0 w 28575"/>
                  <a:gd name="connsiteY26" fmla="*/ 600075 h 885825"/>
                  <a:gd name="connsiteX27" fmla="*/ 0 w 28575"/>
                  <a:gd name="connsiteY27" fmla="*/ 571500 h 885825"/>
                  <a:gd name="connsiteX28" fmla="*/ 28575 w 28575"/>
                  <a:gd name="connsiteY28" fmla="*/ 571500 h 885825"/>
                  <a:gd name="connsiteX29" fmla="*/ 28575 w 28575"/>
                  <a:gd name="connsiteY29" fmla="*/ 600075 h 885825"/>
                  <a:gd name="connsiteX30" fmla="*/ 28575 w 28575"/>
                  <a:gd name="connsiteY30" fmla="*/ 542925 h 885825"/>
                  <a:gd name="connsiteX31" fmla="*/ 0 w 28575"/>
                  <a:gd name="connsiteY31" fmla="*/ 542925 h 885825"/>
                  <a:gd name="connsiteX32" fmla="*/ 0 w 28575"/>
                  <a:gd name="connsiteY32" fmla="*/ 514350 h 885825"/>
                  <a:gd name="connsiteX33" fmla="*/ 28575 w 28575"/>
                  <a:gd name="connsiteY33" fmla="*/ 514350 h 885825"/>
                  <a:gd name="connsiteX34" fmla="*/ 28575 w 28575"/>
                  <a:gd name="connsiteY34" fmla="*/ 542925 h 885825"/>
                  <a:gd name="connsiteX35" fmla="*/ 28575 w 28575"/>
                  <a:gd name="connsiteY35" fmla="*/ 485775 h 885825"/>
                  <a:gd name="connsiteX36" fmla="*/ 0 w 28575"/>
                  <a:gd name="connsiteY36" fmla="*/ 485775 h 885825"/>
                  <a:gd name="connsiteX37" fmla="*/ 0 w 28575"/>
                  <a:gd name="connsiteY37" fmla="*/ 457200 h 885825"/>
                  <a:gd name="connsiteX38" fmla="*/ 28575 w 28575"/>
                  <a:gd name="connsiteY38" fmla="*/ 457200 h 885825"/>
                  <a:gd name="connsiteX39" fmla="*/ 28575 w 28575"/>
                  <a:gd name="connsiteY39" fmla="*/ 485775 h 885825"/>
                  <a:gd name="connsiteX40" fmla="*/ 28575 w 28575"/>
                  <a:gd name="connsiteY40" fmla="*/ 428625 h 885825"/>
                  <a:gd name="connsiteX41" fmla="*/ 0 w 28575"/>
                  <a:gd name="connsiteY41" fmla="*/ 428625 h 885825"/>
                  <a:gd name="connsiteX42" fmla="*/ 0 w 28575"/>
                  <a:gd name="connsiteY42" fmla="*/ 400050 h 885825"/>
                  <a:gd name="connsiteX43" fmla="*/ 28575 w 28575"/>
                  <a:gd name="connsiteY43" fmla="*/ 400050 h 885825"/>
                  <a:gd name="connsiteX44" fmla="*/ 28575 w 28575"/>
                  <a:gd name="connsiteY44" fmla="*/ 428625 h 885825"/>
                  <a:gd name="connsiteX45" fmla="*/ 28575 w 28575"/>
                  <a:gd name="connsiteY45" fmla="*/ 371475 h 885825"/>
                  <a:gd name="connsiteX46" fmla="*/ 0 w 28575"/>
                  <a:gd name="connsiteY46" fmla="*/ 371475 h 885825"/>
                  <a:gd name="connsiteX47" fmla="*/ 0 w 28575"/>
                  <a:gd name="connsiteY47" fmla="*/ 342900 h 885825"/>
                  <a:gd name="connsiteX48" fmla="*/ 28575 w 28575"/>
                  <a:gd name="connsiteY48" fmla="*/ 342900 h 885825"/>
                  <a:gd name="connsiteX49" fmla="*/ 28575 w 28575"/>
                  <a:gd name="connsiteY49" fmla="*/ 371475 h 885825"/>
                  <a:gd name="connsiteX50" fmla="*/ 28575 w 28575"/>
                  <a:gd name="connsiteY50" fmla="*/ 314325 h 885825"/>
                  <a:gd name="connsiteX51" fmla="*/ 0 w 28575"/>
                  <a:gd name="connsiteY51" fmla="*/ 314325 h 885825"/>
                  <a:gd name="connsiteX52" fmla="*/ 0 w 28575"/>
                  <a:gd name="connsiteY52" fmla="*/ 285750 h 885825"/>
                  <a:gd name="connsiteX53" fmla="*/ 28575 w 28575"/>
                  <a:gd name="connsiteY53" fmla="*/ 285750 h 885825"/>
                  <a:gd name="connsiteX54" fmla="*/ 28575 w 28575"/>
                  <a:gd name="connsiteY54" fmla="*/ 314325 h 885825"/>
                  <a:gd name="connsiteX55" fmla="*/ 28575 w 28575"/>
                  <a:gd name="connsiteY55" fmla="*/ 257175 h 885825"/>
                  <a:gd name="connsiteX56" fmla="*/ 0 w 28575"/>
                  <a:gd name="connsiteY56" fmla="*/ 257175 h 885825"/>
                  <a:gd name="connsiteX57" fmla="*/ 0 w 28575"/>
                  <a:gd name="connsiteY57" fmla="*/ 228600 h 885825"/>
                  <a:gd name="connsiteX58" fmla="*/ 28575 w 28575"/>
                  <a:gd name="connsiteY58" fmla="*/ 228600 h 885825"/>
                  <a:gd name="connsiteX59" fmla="*/ 28575 w 28575"/>
                  <a:gd name="connsiteY59" fmla="*/ 257175 h 885825"/>
                  <a:gd name="connsiteX60" fmla="*/ 28575 w 28575"/>
                  <a:gd name="connsiteY60" fmla="*/ 200025 h 885825"/>
                  <a:gd name="connsiteX61" fmla="*/ 0 w 28575"/>
                  <a:gd name="connsiteY61" fmla="*/ 200025 h 885825"/>
                  <a:gd name="connsiteX62" fmla="*/ 0 w 28575"/>
                  <a:gd name="connsiteY62" fmla="*/ 171450 h 885825"/>
                  <a:gd name="connsiteX63" fmla="*/ 28575 w 28575"/>
                  <a:gd name="connsiteY63" fmla="*/ 171450 h 885825"/>
                  <a:gd name="connsiteX64" fmla="*/ 28575 w 28575"/>
                  <a:gd name="connsiteY64" fmla="*/ 200025 h 885825"/>
                  <a:gd name="connsiteX65" fmla="*/ 28575 w 28575"/>
                  <a:gd name="connsiteY65" fmla="*/ 142875 h 885825"/>
                  <a:gd name="connsiteX66" fmla="*/ 0 w 28575"/>
                  <a:gd name="connsiteY66" fmla="*/ 142875 h 885825"/>
                  <a:gd name="connsiteX67" fmla="*/ 0 w 28575"/>
                  <a:gd name="connsiteY67" fmla="*/ 114300 h 885825"/>
                  <a:gd name="connsiteX68" fmla="*/ 28575 w 28575"/>
                  <a:gd name="connsiteY68" fmla="*/ 114300 h 885825"/>
                  <a:gd name="connsiteX69" fmla="*/ 28575 w 28575"/>
                  <a:gd name="connsiteY69" fmla="*/ 142875 h 885825"/>
                  <a:gd name="connsiteX70" fmla="*/ 28575 w 28575"/>
                  <a:gd name="connsiteY70" fmla="*/ 85725 h 885825"/>
                  <a:gd name="connsiteX71" fmla="*/ 0 w 28575"/>
                  <a:gd name="connsiteY71" fmla="*/ 85725 h 885825"/>
                  <a:gd name="connsiteX72" fmla="*/ 0 w 28575"/>
                  <a:gd name="connsiteY72" fmla="*/ 57150 h 885825"/>
                  <a:gd name="connsiteX73" fmla="*/ 28575 w 28575"/>
                  <a:gd name="connsiteY73" fmla="*/ 57150 h 885825"/>
                  <a:gd name="connsiteX74" fmla="*/ 28575 w 28575"/>
                  <a:gd name="connsiteY74" fmla="*/ 85725 h 885825"/>
                  <a:gd name="connsiteX75" fmla="*/ 28575 w 28575"/>
                  <a:gd name="connsiteY75" fmla="*/ 28575 h 885825"/>
                  <a:gd name="connsiteX76" fmla="*/ 0 w 28575"/>
                  <a:gd name="connsiteY76" fmla="*/ 28575 h 885825"/>
                  <a:gd name="connsiteX77" fmla="*/ 0 w 28575"/>
                  <a:gd name="connsiteY77" fmla="*/ 0 h 885825"/>
                  <a:gd name="connsiteX78" fmla="*/ 28575 w 28575"/>
                  <a:gd name="connsiteY78" fmla="*/ 0 h 885825"/>
                  <a:gd name="connsiteX79" fmla="*/ 28575 w 28575"/>
                  <a:gd name="connsiteY79" fmla="*/ 2857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8575" h="885825">
                    <a:moveTo>
                      <a:pt x="28575" y="885825"/>
                    </a:moveTo>
                    <a:lnTo>
                      <a:pt x="0" y="885825"/>
                    </a:lnTo>
                    <a:lnTo>
                      <a:pt x="0" y="857250"/>
                    </a:lnTo>
                    <a:lnTo>
                      <a:pt x="28575" y="857250"/>
                    </a:lnTo>
                    <a:lnTo>
                      <a:pt x="28575" y="885825"/>
                    </a:lnTo>
                    <a:close/>
                    <a:moveTo>
                      <a:pt x="28575" y="828675"/>
                    </a:moveTo>
                    <a:lnTo>
                      <a:pt x="0" y="828675"/>
                    </a:lnTo>
                    <a:lnTo>
                      <a:pt x="0" y="800100"/>
                    </a:lnTo>
                    <a:lnTo>
                      <a:pt x="28575" y="800100"/>
                    </a:lnTo>
                    <a:lnTo>
                      <a:pt x="28575" y="828675"/>
                    </a:lnTo>
                    <a:close/>
                    <a:moveTo>
                      <a:pt x="28575" y="771525"/>
                    </a:moveTo>
                    <a:lnTo>
                      <a:pt x="0" y="771525"/>
                    </a:lnTo>
                    <a:lnTo>
                      <a:pt x="0" y="742950"/>
                    </a:lnTo>
                    <a:lnTo>
                      <a:pt x="28575" y="742950"/>
                    </a:lnTo>
                    <a:lnTo>
                      <a:pt x="28575" y="771525"/>
                    </a:lnTo>
                    <a:close/>
                    <a:moveTo>
                      <a:pt x="28575" y="714375"/>
                    </a:moveTo>
                    <a:lnTo>
                      <a:pt x="0" y="714375"/>
                    </a:lnTo>
                    <a:lnTo>
                      <a:pt x="0" y="685800"/>
                    </a:lnTo>
                    <a:lnTo>
                      <a:pt x="28575" y="685800"/>
                    </a:lnTo>
                    <a:lnTo>
                      <a:pt x="28575" y="714375"/>
                    </a:lnTo>
                    <a:close/>
                    <a:moveTo>
                      <a:pt x="28575" y="657225"/>
                    </a:moveTo>
                    <a:lnTo>
                      <a:pt x="0" y="657225"/>
                    </a:lnTo>
                    <a:lnTo>
                      <a:pt x="0" y="628650"/>
                    </a:lnTo>
                    <a:lnTo>
                      <a:pt x="28575" y="628650"/>
                    </a:lnTo>
                    <a:lnTo>
                      <a:pt x="28575" y="657225"/>
                    </a:lnTo>
                    <a:close/>
                    <a:moveTo>
                      <a:pt x="28575" y="600075"/>
                    </a:moveTo>
                    <a:lnTo>
                      <a:pt x="0" y="600075"/>
                    </a:lnTo>
                    <a:lnTo>
                      <a:pt x="0" y="571500"/>
                    </a:lnTo>
                    <a:lnTo>
                      <a:pt x="28575" y="571500"/>
                    </a:lnTo>
                    <a:lnTo>
                      <a:pt x="28575" y="600075"/>
                    </a:lnTo>
                    <a:close/>
                    <a:moveTo>
                      <a:pt x="28575" y="542925"/>
                    </a:moveTo>
                    <a:lnTo>
                      <a:pt x="0" y="542925"/>
                    </a:lnTo>
                    <a:lnTo>
                      <a:pt x="0" y="514350"/>
                    </a:lnTo>
                    <a:lnTo>
                      <a:pt x="28575" y="514350"/>
                    </a:lnTo>
                    <a:lnTo>
                      <a:pt x="28575" y="542925"/>
                    </a:lnTo>
                    <a:close/>
                    <a:moveTo>
                      <a:pt x="28575" y="485775"/>
                    </a:moveTo>
                    <a:lnTo>
                      <a:pt x="0" y="485775"/>
                    </a:lnTo>
                    <a:lnTo>
                      <a:pt x="0" y="457200"/>
                    </a:lnTo>
                    <a:lnTo>
                      <a:pt x="28575" y="457200"/>
                    </a:lnTo>
                    <a:lnTo>
                      <a:pt x="28575" y="485775"/>
                    </a:lnTo>
                    <a:close/>
                    <a:moveTo>
                      <a:pt x="28575" y="428625"/>
                    </a:moveTo>
                    <a:lnTo>
                      <a:pt x="0" y="428625"/>
                    </a:lnTo>
                    <a:lnTo>
                      <a:pt x="0" y="400050"/>
                    </a:lnTo>
                    <a:lnTo>
                      <a:pt x="28575" y="400050"/>
                    </a:lnTo>
                    <a:lnTo>
                      <a:pt x="28575" y="428625"/>
                    </a:lnTo>
                    <a:close/>
                    <a:moveTo>
                      <a:pt x="28575" y="371475"/>
                    </a:moveTo>
                    <a:lnTo>
                      <a:pt x="0" y="371475"/>
                    </a:lnTo>
                    <a:lnTo>
                      <a:pt x="0" y="342900"/>
                    </a:lnTo>
                    <a:lnTo>
                      <a:pt x="28575" y="342900"/>
                    </a:lnTo>
                    <a:lnTo>
                      <a:pt x="28575" y="371475"/>
                    </a:lnTo>
                    <a:close/>
                    <a:moveTo>
                      <a:pt x="28575" y="314325"/>
                    </a:moveTo>
                    <a:lnTo>
                      <a:pt x="0" y="314325"/>
                    </a:lnTo>
                    <a:lnTo>
                      <a:pt x="0" y="285750"/>
                    </a:lnTo>
                    <a:lnTo>
                      <a:pt x="28575" y="285750"/>
                    </a:lnTo>
                    <a:lnTo>
                      <a:pt x="28575" y="314325"/>
                    </a:lnTo>
                    <a:close/>
                    <a:moveTo>
                      <a:pt x="28575" y="257175"/>
                    </a:moveTo>
                    <a:lnTo>
                      <a:pt x="0" y="257175"/>
                    </a:lnTo>
                    <a:lnTo>
                      <a:pt x="0" y="228600"/>
                    </a:lnTo>
                    <a:lnTo>
                      <a:pt x="28575" y="228600"/>
                    </a:lnTo>
                    <a:lnTo>
                      <a:pt x="28575" y="257175"/>
                    </a:lnTo>
                    <a:close/>
                    <a:moveTo>
                      <a:pt x="28575" y="200025"/>
                    </a:moveTo>
                    <a:lnTo>
                      <a:pt x="0" y="200025"/>
                    </a:lnTo>
                    <a:lnTo>
                      <a:pt x="0" y="171450"/>
                    </a:lnTo>
                    <a:lnTo>
                      <a:pt x="28575" y="171450"/>
                    </a:lnTo>
                    <a:lnTo>
                      <a:pt x="28575" y="200025"/>
                    </a:lnTo>
                    <a:close/>
                    <a:moveTo>
                      <a:pt x="28575" y="142875"/>
                    </a:moveTo>
                    <a:lnTo>
                      <a:pt x="0" y="142875"/>
                    </a:lnTo>
                    <a:lnTo>
                      <a:pt x="0" y="114300"/>
                    </a:lnTo>
                    <a:lnTo>
                      <a:pt x="28575" y="114300"/>
                    </a:lnTo>
                    <a:lnTo>
                      <a:pt x="28575" y="142875"/>
                    </a:lnTo>
                    <a:close/>
                    <a:moveTo>
                      <a:pt x="28575" y="85725"/>
                    </a:moveTo>
                    <a:lnTo>
                      <a:pt x="0" y="85725"/>
                    </a:lnTo>
                    <a:lnTo>
                      <a:pt x="0" y="57150"/>
                    </a:lnTo>
                    <a:lnTo>
                      <a:pt x="28575" y="57150"/>
                    </a:lnTo>
                    <a:lnTo>
                      <a:pt x="28575" y="85725"/>
                    </a:lnTo>
                    <a:close/>
                    <a:moveTo>
                      <a:pt x="28575" y="28575"/>
                    </a:moveTo>
                    <a:lnTo>
                      <a:pt x="0" y="28575"/>
                    </a:lnTo>
                    <a:lnTo>
                      <a:pt x="0" y="0"/>
                    </a:lnTo>
                    <a:lnTo>
                      <a:pt x="28575" y="0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53" name="شكل حر: شكل 352">
                <a:extLst>
                  <a:ext uri="{FF2B5EF4-FFF2-40B4-BE49-F238E27FC236}">
                    <a16:creationId xmlns:a16="http://schemas.microsoft.com/office/drawing/2014/main" id="{7361E5FD-66AD-A623-5A4B-6D425783FE3E}"/>
                  </a:ext>
                </a:extLst>
              </p:cNvPr>
              <p:cNvSpPr/>
              <p:nvPr/>
            </p:nvSpPr>
            <p:spPr>
              <a:xfrm>
                <a:off x="7096288" y="1067338"/>
                <a:ext cx="28575" cy="2132773"/>
              </a:xfrm>
              <a:custGeom>
                <a:avLst/>
                <a:gdLst>
                  <a:gd name="connsiteX0" fmla="*/ 28575 w 28575"/>
                  <a:gd name="connsiteY0" fmla="*/ 2132774 h 2132773"/>
                  <a:gd name="connsiteX1" fmla="*/ 0 w 28575"/>
                  <a:gd name="connsiteY1" fmla="*/ 2132774 h 2132773"/>
                  <a:gd name="connsiteX2" fmla="*/ 0 w 28575"/>
                  <a:gd name="connsiteY2" fmla="*/ 2114550 h 2132773"/>
                  <a:gd name="connsiteX3" fmla="*/ 28575 w 28575"/>
                  <a:gd name="connsiteY3" fmla="*/ 2114550 h 2132773"/>
                  <a:gd name="connsiteX4" fmla="*/ 28575 w 28575"/>
                  <a:gd name="connsiteY4" fmla="*/ 2132774 h 2132773"/>
                  <a:gd name="connsiteX5" fmla="*/ 28575 w 28575"/>
                  <a:gd name="connsiteY5" fmla="*/ 2085975 h 2132773"/>
                  <a:gd name="connsiteX6" fmla="*/ 0 w 28575"/>
                  <a:gd name="connsiteY6" fmla="*/ 2085975 h 2132773"/>
                  <a:gd name="connsiteX7" fmla="*/ 0 w 28575"/>
                  <a:gd name="connsiteY7" fmla="*/ 2057400 h 2132773"/>
                  <a:gd name="connsiteX8" fmla="*/ 28575 w 28575"/>
                  <a:gd name="connsiteY8" fmla="*/ 2057400 h 2132773"/>
                  <a:gd name="connsiteX9" fmla="*/ 28575 w 28575"/>
                  <a:gd name="connsiteY9" fmla="*/ 2085975 h 2132773"/>
                  <a:gd name="connsiteX10" fmla="*/ 28575 w 28575"/>
                  <a:gd name="connsiteY10" fmla="*/ 2028825 h 2132773"/>
                  <a:gd name="connsiteX11" fmla="*/ 0 w 28575"/>
                  <a:gd name="connsiteY11" fmla="*/ 2028825 h 2132773"/>
                  <a:gd name="connsiteX12" fmla="*/ 0 w 28575"/>
                  <a:gd name="connsiteY12" fmla="*/ 2000250 h 2132773"/>
                  <a:gd name="connsiteX13" fmla="*/ 28575 w 28575"/>
                  <a:gd name="connsiteY13" fmla="*/ 2000250 h 2132773"/>
                  <a:gd name="connsiteX14" fmla="*/ 28575 w 28575"/>
                  <a:gd name="connsiteY14" fmla="*/ 2028825 h 2132773"/>
                  <a:gd name="connsiteX15" fmla="*/ 28575 w 28575"/>
                  <a:gd name="connsiteY15" fmla="*/ 1971675 h 2132773"/>
                  <a:gd name="connsiteX16" fmla="*/ 0 w 28575"/>
                  <a:gd name="connsiteY16" fmla="*/ 1971675 h 2132773"/>
                  <a:gd name="connsiteX17" fmla="*/ 0 w 28575"/>
                  <a:gd name="connsiteY17" fmla="*/ 1943100 h 2132773"/>
                  <a:gd name="connsiteX18" fmla="*/ 28575 w 28575"/>
                  <a:gd name="connsiteY18" fmla="*/ 1943100 h 2132773"/>
                  <a:gd name="connsiteX19" fmla="*/ 28575 w 28575"/>
                  <a:gd name="connsiteY19" fmla="*/ 1971675 h 2132773"/>
                  <a:gd name="connsiteX20" fmla="*/ 28575 w 28575"/>
                  <a:gd name="connsiteY20" fmla="*/ 1914525 h 2132773"/>
                  <a:gd name="connsiteX21" fmla="*/ 0 w 28575"/>
                  <a:gd name="connsiteY21" fmla="*/ 1914525 h 2132773"/>
                  <a:gd name="connsiteX22" fmla="*/ 0 w 28575"/>
                  <a:gd name="connsiteY22" fmla="*/ 1885950 h 2132773"/>
                  <a:gd name="connsiteX23" fmla="*/ 28575 w 28575"/>
                  <a:gd name="connsiteY23" fmla="*/ 1885950 h 2132773"/>
                  <a:gd name="connsiteX24" fmla="*/ 28575 w 28575"/>
                  <a:gd name="connsiteY24" fmla="*/ 1914525 h 2132773"/>
                  <a:gd name="connsiteX25" fmla="*/ 28575 w 28575"/>
                  <a:gd name="connsiteY25" fmla="*/ 1857375 h 2132773"/>
                  <a:gd name="connsiteX26" fmla="*/ 0 w 28575"/>
                  <a:gd name="connsiteY26" fmla="*/ 1857375 h 2132773"/>
                  <a:gd name="connsiteX27" fmla="*/ 0 w 28575"/>
                  <a:gd name="connsiteY27" fmla="*/ 1828800 h 2132773"/>
                  <a:gd name="connsiteX28" fmla="*/ 28575 w 28575"/>
                  <a:gd name="connsiteY28" fmla="*/ 1828800 h 2132773"/>
                  <a:gd name="connsiteX29" fmla="*/ 28575 w 28575"/>
                  <a:gd name="connsiteY29" fmla="*/ 1857375 h 2132773"/>
                  <a:gd name="connsiteX30" fmla="*/ 28575 w 28575"/>
                  <a:gd name="connsiteY30" fmla="*/ 1800225 h 2132773"/>
                  <a:gd name="connsiteX31" fmla="*/ 0 w 28575"/>
                  <a:gd name="connsiteY31" fmla="*/ 1800225 h 2132773"/>
                  <a:gd name="connsiteX32" fmla="*/ 0 w 28575"/>
                  <a:gd name="connsiteY32" fmla="*/ 1771650 h 2132773"/>
                  <a:gd name="connsiteX33" fmla="*/ 28575 w 28575"/>
                  <a:gd name="connsiteY33" fmla="*/ 1771650 h 2132773"/>
                  <a:gd name="connsiteX34" fmla="*/ 28575 w 28575"/>
                  <a:gd name="connsiteY34" fmla="*/ 1800225 h 2132773"/>
                  <a:gd name="connsiteX35" fmla="*/ 28575 w 28575"/>
                  <a:gd name="connsiteY35" fmla="*/ 1743075 h 2132773"/>
                  <a:gd name="connsiteX36" fmla="*/ 0 w 28575"/>
                  <a:gd name="connsiteY36" fmla="*/ 1743075 h 2132773"/>
                  <a:gd name="connsiteX37" fmla="*/ 0 w 28575"/>
                  <a:gd name="connsiteY37" fmla="*/ 1714500 h 2132773"/>
                  <a:gd name="connsiteX38" fmla="*/ 28575 w 28575"/>
                  <a:gd name="connsiteY38" fmla="*/ 1714500 h 2132773"/>
                  <a:gd name="connsiteX39" fmla="*/ 28575 w 28575"/>
                  <a:gd name="connsiteY39" fmla="*/ 1743075 h 2132773"/>
                  <a:gd name="connsiteX40" fmla="*/ 28575 w 28575"/>
                  <a:gd name="connsiteY40" fmla="*/ 1685925 h 2132773"/>
                  <a:gd name="connsiteX41" fmla="*/ 0 w 28575"/>
                  <a:gd name="connsiteY41" fmla="*/ 1685925 h 2132773"/>
                  <a:gd name="connsiteX42" fmla="*/ 0 w 28575"/>
                  <a:gd name="connsiteY42" fmla="*/ 1657350 h 2132773"/>
                  <a:gd name="connsiteX43" fmla="*/ 28575 w 28575"/>
                  <a:gd name="connsiteY43" fmla="*/ 1657350 h 2132773"/>
                  <a:gd name="connsiteX44" fmla="*/ 28575 w 28575"/>
                  <a:gd name="connsiteY44" fmla="*/ 1685925 h 2132773"/>
                  <a:gd name="connsiteX45" fmla="*/ 28575 w 28575"/>
                  <a:gd name="connsiteY45" fmla="*/ 1628775 h 2132773"/>
                  <a:gd name="connsiteX46" fmla="*/ 0 w 28575"/>
                  <a:gd name="connsiteY46" fmla="*/ 1628775 h 2132773"/>
                  <a:gd name="connsiteX47" fmla="*/ 0 w 28575"/>
                  <a:gd name="connsiteY47" fmla="*/ 1600200 h 2132773"/>
                  <a:gd name="connsiteX48" fmla="*/ 28575 w 28575"/>
                  <a:gd name="connsiteY48" fmla="*/ 1600200 h 2132773"/>
                  <a:gd name="connsiteX49" fmla="*/ 28575 w 28575"/>
                  <a:gd name="connsiteY49" fmla="*/ 1628775 h 2132773"/>
                  <a:gd name="connsiteX50" fmla="*/ 28575 w 28575"/>
                  <a:gd name="connsiteY50" fmla="*/ 1571625 h 2132773"/>
                  <a:gd name="connsiteX51" fmla="*/ 0 w 28575"/>
                  <a:gd name="connsiteY51" fmla="*/ 1571625 h 2132773"/>
                  <a:gd name="connsiteX52" fmla="*/ 0 w 28575"/>
                  <a:gd name="connsiteY52" fmla="*/ 1543050 h 2132773"/>
                  <a:gd name="connsiteX53" fmla="*/ 28575 w 28575"/>
                  <a:gd name="connsiteY53" fmla="*/ 1543050 h 2132773"/>
                  <a:gd name="connsiteX54" fmla="*/ 28575 w 28575"/>
                  <a:gd name="connsiteY54" fmla="*/ 1571625 h 2132773"/>
                  <a:gd name="connsiteX55" fmla="*/ 28575 w 28575"/>
                  <a:gd name="connsiteY55" fmla="*/ 1514475 h 2132773"/>
                  <a:gd name="connsiteX56" fmla="*/ 0 w 28575"/>
                  <a:gd name="connsiteY56" fmla="*/ 1514475 h 2132773"/>
                  <a:gd name="connsiteX57" fmla="*/ 0 w 28575"/>
                  <a:gd name="connsiteY57" fmla="*/ 1485900 h 2132773"/>
                  <a:gd name="connsiteX58" fmla="*/ 28575 w 28575"/>
                  <a:gd name="connsiteY58" fmla="*/ 1485900 h 2132773"/>
                  <a:gd name="connsiteX59" fmla="*/ 28575 w 28575"/>
                  <a:gd name="connsiteY59" fmla="*/ 1514475 h 2132773"/>
                  <a:gd name="connsiteX60" fmla="*/ 28575 w 28575"/>
                  <a:gd name="connsiteY60" fmla="*/ 1457325 h 2132773"/>
                  <a:gd name="connsiteX61" fmla="*/ 0 w 28575"/>
                  <a:gd name="connsiteY61" fmla="*/ 1457325 h 2132773"/>
                  <a:gd name="connsiteX62" fmla="*/ 0 w 28575"/>
                  <a:gd name="connsiteY62" fmla="*/ 1428750 h 2132773"/>
                  <a:gd name="connsiteX63" fmla="*/ 28575 w 28575"/>
                  <a:gd name="connsiteY63" fmla="*/ 1428750 h 2132773"/>
                  <a:gd name="connsiteX64" fmla="*/ 28575 w 28575"/>
                  <a:gd name="connsiteY64" fmla="*/ 1457325 h 2132773"/>
                  <a:gd name="connsiteX65" fmla="*/ 28575 w 28575"/>
                  <a:gd name="connsiteY65" fmla="*/ 1400175 h 2132773"/>
                  <a:gd name="connsiteX66" fmla="*/ 0 w 28575"/>
                  <a:gd name="connsiteY66" fmla="*/ 1400175 h 2132773"/>
                  <a:gd name="connsiteX67" fmla="*/ 0 w 28575"/>
                  <a:gd name="connsiteY67" fmla="*/ 1371600 h 2132773"/>
                  <a:gd name="connsiteX68" fmla="*/ 28575 w 28575"/>
                  <a:gd name="connsiteY68" fmla="*/ 1371600 h 2132773"/>
                  <a:gd name="connsiteX69" fmla="*/ 28575 w 28575"/>
                  <a:gd name="connsiteY69" fmla="*/ 1400175 h 2132773"/>
                  <a:gd name="connsiteX70" fmla="*/ 28575 w 28575"/>
                  <a:gd name="connsiteY70" fmla="*/ 1343025 h 2132773"/>
                  <a:gd name="connsiteX71" fmla="*/ 0 w 28575"/>
                  <a:gd name="connsiteY71" fmla="*/ 1343025 h 2132773"/>
                  <a:gd name="connsiteX72" fmla="*/ 0 w 28575"/>
                  <a:gd name="connsiteY72" fmla="*/ 1314450 h 2132773"/>
                  <a:gd name="connsiteX73" fmla="*/ 28575 w 28575"/>
                  <a:gd name="connsiteY73" fmla="*/ 1314450 h 2132773"/>
                  <a:gd name="connsiteX74" fmla="*/ 28575 w 28575"/>
                  <a:gd name="connsiteY74" fmla="*/ 1343025 h 2132773"/>
                  <a:gd name="connsiteX75" fmla="*/ 28575 w 28575"/>
                  <a:gd name="connsiteY75" fmla="*/ 1285875 h 2132773"/>
                  <a:gd name="connsiteX76" fmla="*/ 0 w 28575"/>
                  <a:gd name="connsiteY76" fmla="*/ 1285875 h 2132773"/>
                  <a:gd name="connsiteX77" fmla="*/ 0 w 28575"/>
                  <a:gd name="connsiteY77" fmla="*/ 1257300 h 2132773"/>
                  <a:gd name="connsiteX78" fmla="*/ 28575 w 28575"/>
                  <a:gd name="connsiteY78" fmla="*/ 1257300 h 2132773"/>
                  <a:gd name="connsiteX79" fmla="*/ 28575 w 28575"/>
                  <a:gd name="connsiteY79" fmla="*/ 1285875 h 2132773"/>
                  <a:gd name="connsiteX80" fmla="*/ 28575 w 28575"/>
                  <a:gd name="connsiteY80" fmla="*/ 1228725 h 2132773"/>
                  <a:gd name="connsiteX81" fmla="*/ 0 w 28575"/>
                  <a:gd name="connsiteY81" fmla="*/ 1228725 h 2132773"/>
                  <a:gd name="connsiteX82" fmla="*/ 0 w 28575"/>
                  <a:gd name="connsiteY82" fmla="*/ 1200150 h 2132773"/>
                  <a:gd name="connsiteX83" fmla="*/ 28575 w 28575"/>
                  <a:gd name="connsiteY83" fmla="*/ 1200150 h 2132773"/>
                  <a:gd name="connsiteX84" fmla="*/ 28575 w 28575"/>
                  <a:gd name="connsiteY84" fmla="*/ 1228725 h 2132773"/>
                  <a:gd name="connsiteX85" fmla="*/ 28575 w 28575"/>
                  <a:gd name="connsiteY85" fmla="*/ 1171575 h 2132773"/>
                  <a:gd name="connsiteX86" fmla="*/ 0 w 28575"/>
                  <a:gd name="connsiteY86" fmla="*/ 1171575 h 2132773"/>
                  <a:gd name="connsiteX87" fmla="*/ 0 w 28575"/>
                  <a:gd name="connsiteY87" fmla="*/ 1143000 h 2132773"/>
                  <a:gd name="connsiteX88" fmla="*/ 28575 w 28575"/>
                  <a:gd name="connsiteY88" fmla="*/ 1143000 h 2132773"/>
                  <a:gd name="connsiteX89" fmla="*/ 28575 w 28575"/>
                  <a:gd name="connsiteY89" fmla="*/ 1171575 h 2132773"/>
                  <a:gd name="connsiteX90" fmla="*/ 28575 w 28575"/>
                  <a:gd name="connsiteY90" fmla="*/ 1114425 h 2132773"/>
                  <a:gd name="connsiteX91" fmla="*/ 0 w 28575"/>
                  <a:gd name="connsiteY91" fmla="*/ 1114425 h 2132773"/>
                  <a:gd name="connsiteX92" fmla="*/ 0 w 28575"/>
                  <a:gd name="connsiteY92" fmla="*/ 1085850 h 2132773"/>
                  <a:gd name="connsiteX93" fmla="*/ 28575 w 28575"/>
                  <a:gd name="connsiteY93" fmla="*/ 1085850 h 2132773"/>
                  <a:gd name="connsiteX94" fmla="*/ 28575 w 28575"/>
                  <a:gd name="connsiteY94" fmla="*/ 1114425 h 2132773"/>
                  <a:gd name="connsiteX95" fmla="*/ 28575 w 28575"/>
                  <a:gd name="connsiteY95" fmla="*/ 1057275 h 2132773"/>
                  <a:gd name="connsiteX96" fmla="*/ 0 w 28575"/>
                  <a:gd name="connsiteY96" fmla="*/ 1057275 h 2132773"/>
                  <a:gd name="connsiteX97" fmla="*/ 0 w 28575"/>
                  <a:gd name="connsiteY97" fmla="*/ 1028700 h 2132773"/>
                  <a:gd name="connsiteX98" fmla="*/ 28575 w 28575"/>
                  <a:gd name="connsiteY98" fmla="*/ 1028700 h 2132773"/>
                  <a:gd name="connsiteX99" fmla="*/ 28575 w 28575"/>
                  <a:gd name="connsiteY99" fmla="*/ 1057275 h 2132773"/>
                  <a:gd name="connsiteX100" fmla="*/ 28575 w 28575"/>
                  <a:gd name="connsiteY100" fmla="*/ 1000125 h 2132773"/>
                  <a:gd name="connsiteX101" fmla="*/ 0 w 28575"/>
                  <a:gd name="connsiteY101" fmla="*/ 1000125 h 2132773"/>
                  <a:gd name="connsiteX102" fmla="*/ 0 w 28575"/>
                  <a:gd name="connsiteY102" fmla="*/ 971550 h 2132773"/>
                  <a:gd name="connsiteX103" fmla="*/ 28575 w 28575"/>
                  <a:gd name="connsiteY103" fmla="*/ 971550 h 2132773"/>
                  <a:gd name="connsiteX104" fmla="*/ 28575 w 28575"/>
                  <a:gd name="connsiteY104" fmla="*/ 1000125 h 2132773"/>
                  <a:gd name="connsiteX105" fmla="*/ 28575 w 28575"/>
                  <a:gd name="connsiteY105" fmla="*/ 942975 h 2132773"/>
                  <a:gd name="connsiteX106" fmla="*/ 0 w 28575"/>
                  <a:gd name="connsiteY106" fmla="*/ 942975 h 2132773"/>
                  <a:gd name="connsiteX107" fmla="*/ 0 w 28575"/>
                  <a:gd name="connsiteY107" fmla="*/ 914400 h 2132773"/>
                  <a:gd name="connsiteX108" fmla="*/ 28575 w 28575"/>
                  <a:gd name="connsiteY108" fmla="*/ 914400 h 2132773"/>
                  <a:gd name="connsiteX109" fmla="*/ 28575 w 28575"/>
                  <a:gd name="connsiteY109" fmla="*/ 942975 h 2132773"/>
                  <a:gd name="connsiteX110" fmla="*/ 28575 w 28575"/>
                  <a:gd name="connsiteY110" fmla="*/ 885825 h 2132773"/>
                  <a:gd name="connsiteX111" fmla="*/ 0 w 28575"/>
                  <a:gd name="connsiteY111" fmla="*/ 885825 h 2132773"/>
                  <a:gd name="connsiteX112" fmla="*/ 0 w 28575"/>
                  <a:gd name="connsiteY112" fmla="*/ 857250 h 2132773"/>
                  <a:gd name="connsiteX113" fmla="*/ 28575 w 28575"/>
                  <a:gd name="connsiteY113" fmla="*/ 857250 h 2132773"/>
                  <a:gd name="connsiteX114" fmla="*/ 28575 w 28575"/>
                  <a:gd name="connsiteY114" fmla="*/ 885825 h 2132773"/>
                  <a:gd name="connsiteX115" fmla="*/ 28575 w 28575"/>
                  <a:gd name="connsiteY115" fmla="*/ 828675 h 2132773"/>
                  <a:gd name="connsiteX116" fmla="*/ 0 w 28575"/>
                  <a:gd name="connsiteY116" fmla="*/ 828675 h 2132773"/>
                  <a:gd name="connsiteX117" fmla="*/ 0 w 28575"/>
                  <a:gd name="connsiteY117" fmla="*/ 800100 h 2132773"/>
                  <a:gd name="connsiteX118" fmla="*/ 28575 w 28575"/>
                  <a:gd name="connsiteY118" fmla="*/ 800100 h 2132773"/>
                  <a:gd name="connsiteX119" fmla="*/ 28575 w 28575"/>
                  <a:gd name="connsiteY119" fmla="*/ 828675 h 2132773"/>
                  <a:gd name="connsiteX120" fmla="*/ 28575 w 28575"/>
                  <a:gd name="connsiteY120" fmla="*/ 771525 h 2132773"/>
                  <a:gd name="connsiteX121" fmla="*/ 0 w 28575"/>
                  <a:gd name="connsiteY121" fmla="*/ 771525 h 2132773"/>
                  <a:gd name="connsiteX122" fmla="*/ 0 w 28575"/>
                  <a:gd name="connsiteY122" fmla="*/ 742950 h 2132773"/>
                  <a:gd name="connsiteX123" fmla="*/ 28575 w 28575"/>
                  <a:gd name="connsiteY123" fmla="*/ 742950 h 2132773"/>
                  <a:gd name="connsiteX124" fmla="*/ 28575 w 28575"/>
                  <a:gd name="connsiteY124" fmla="*/ 771525 h 2132773"/>
                  <a:gd name="connsiteX125" fmla="*/ 28575 w 28575"/>
                  <a:gd name="connsiteY125" fmla="*/ 714375 h 2132773"/>
                  <a:gd name="connsiteX126" fmla="*/ 0 w 28575"/>
                  <a:gd name="connsiteY126" fmla="*/ 714375 h 2132773"/>
                  <a:gd name="connsiteX127" fmla="*/ 0 w 28575"/>
                  <a:gd name="connsiteY127" fmla="*/ 685800 h 2132773"/>
                  <a:gd name="connsiteX128" fmla="*/ 28575 w 28575"/>
                  <a:gd name="connsiteY128" fmla="*/ 685800 h 2132773"/>
                  <a:gd name="connsiteX129" fmla="*/ 28575 w 28575"/>
                  <a:gd name="connsiteY129" fmla="*/ 714375 h 2132773"/>
                  <a:gd name="connsiteX130" fmla="*/ 28575 w 28575"/>
                  <a:gd name="connsiteY130" fmla="*/ 657225 h 2132773"/>
                  <a:gd name="connsiteX131" fmla="*/ 0 w 28575"/>
                  <a:gd name="connsiteY131" fmla="*/ 657225 h 2132773"/>
                  <a:gd name="connsiteX132" fmla="*/ 0 w 28575"/>
                  <a:gd name="connsiteY132" fmla="*/ 628650 h 2132773"/>
                  <a:gd name="connsiteX133" fmla="*/ 28575 w 28575"/>
                  <a:gd name="connsiteY133" fmla="*/ 628650 h 2132773"/>
                  <a:gd name="connsiteX134" fmla="*/ 28575 w 28575"/>
                  <a:gd name="connsiteY134" fmla="*/ 657225 h 2132773"/>
                  <a:gd name="connsiteX135" fmla="*/ 28575 w 28575"/>
                  <a:gd name="connsiteY135" fmla="*/ 600075 h 2132773"/>
                  <a:gd name="connsiteX136" fmla="*/ 0 w 28575"/>
                  <a:gd name="connsiteY136" fmla="*/ 600075 h 2132773"/>
                  <a:gd name="connsiteX137" fmla="*/ 0 w 28575"/>
                  <a:gd name="connsiteY137" fmla="*/ 571500 h 2132773"/>
                  <a:gd name="connsiteX138" fmla="*/ 28575 w 28575"/>
                  <a:gd name="connsiteY138" fmla="*/ 571500 h 2132773"/>
                  <a:gd name="connsiteX139" fmla="*/ 28575 w 28575"/>
                  <a:gd name="connsiteY139" fmla="*/ 600075 h 2132773"/>
                  <a:gd name="connsiteX140" fmla="*/ 28575 w 28575"/>
                  <a:gd name="connsiteY140" fmla="*/ 542925 h 2132773"/>
                  <a:gd name="connsiteX141" fmla="*/ 0 w 28575"/>
                  <a:gd name="connsiteY141" fmla="*/ 542925 h 2132773"/>
                  <a:gd name="connsiteX142" fmla="*/ 0 w 28575"/>
                  <a:gd name="connsiteY142" fmla="*/ 514350 h 2132773"/>
                  <a:gd name="connsiteX143" fmla="*/ 28575 w 28575"/>
                  <a:gd name="connsiteY143" fmla="*/ 514350 h 2132773"/>
                  <a:gd name="connsiteX144" fmla="*/ 28575 w 28575"/>
                  <a:gd name="connsiteY144" fmla="*/ 542925 h 2132773"/>
                  <a:gd name="connsiteX145" fmla="*/ 28575 w 28575"/>
                  <a:gd name="connsiteY145" fmla="*/ 485775 h 2132773"/>
                  <a:gd name="connsiteX146" fmla="*/ 0 w 28575"/>
                  <a:gd name="connsiteY146" fmla="*/ 485775 h 2132773"/>
                  <a:gd name="connsiteX147" fmla="*/ 0 w 28575"/>
                  <a:gd name="connsiteY147" fmla="*/ 457200 h 2132773"/>
                  <a:gd name="connsiteX148" fmla="*/ 28575 w 28575"/>
                  <a:gd name="connsiteY148" fmla="*/ 457200 h 2132773"/>
                  <a:gd name="connsiteX149" fmla="*/ 28575 w 28575"/>
                  <a:gd name="connsiteY149" fmla="*/ 485775 h 2132773"/>
                  <a:gd name="connsiteX150" fmla="*/ 28575 w 28575"/>
                  <a:gd name="connsiteY150" fmla="*/ 428625 h 2132773"/>
                  <a:gd name="connsiteX151" fmla="*/ 0 w 28575"/>
                  <a:gd name="connsiteY151" fmla="*/ 428625 h 2132773"/>
                  <a:gd name="connsiteX152" fmla="*/ 0 w 28575"/>
                  <a:gd name="connsiteY152" fmla="*/ 400050 h 2132773"/>
                  <a:gd name="connsiteX153" fmla="*/ 28575 w 28575"/>
                  <a:gd name="connsiteY153" fmla="*/ 400050 h 2132773"/>
                  <a:gd name="connsiteX154" fmla="*/ 28575 w 28575"/>
                  <a:gd name="connsiteY154" fmla="*/ 428625 h 2132773"/>
                  <a:gd name="connsiteX155" fmla="*/ 28575 w 28575"/>
                  <a:gd name="connsiteY155" fmla="*/ 371475 h 2132773"/>
                  <a:gd name="connsiteX156" fmla="*/ 0 w 28575"/>
                  <a:gd name="connsiteY156" fmla="*/ 371475 h 2132773"/>
                  <a:gd name="connsiteX157" fmla="*/ 0 w 28575"/>
                  <a:gd name="connsiteY157" fmla="*/ 342900 h 2132773"/>
                  <a:gd name="connsiteX158" fmla="*/ 28575 w 28575"/>
                  <a:gd name="connsiteY158" fmla="*/ 342900 h 2132773"/>
                  <a:gd name="connsiteX159" fmla="*/ 28575 w 28575"/>
                  <a:gd name="connsiteY159" fmla="*/ 371475 h 2132773"/>
                  <a:gd name="connsiteX160" fmla="*/ 28575 w 28575"/>
                  <a:gd name="connsiteY160" fmla="*/ 314325 h 2132773"/>
                  <a:gd name="connsiteX161" fmla="*/ 0 w 28575"/>
                  <a:gd name="connsiteY161" fmla="*/ 314325 h 2132773"/>
                  <a:gd name="connsiteX162" fmla="*/ 0 w 28575"/>
                  <a:gd name="connsiteY162" fmla="*/ 285750 h 2132773"/>
                  <a:gd name="connsiteX163" fmla="*/ 28575 w 28575"/>
                  <a:gd name="connsiteY163" fmla="*/ 285750 h 2132773"/>
                  <a:gd name="connsiteX164" fmla="*/ 28575 w 28575"/>
                  <a:gd name="connsiteY164" fmla="*/ 314325 h 2132773"/>
                  <a:gd name="connsiteX165" fmla="*/ 28575 w 28575"/>
                  <a:gd name="connsiteY165" fmla="*/ 257175 h 2132773"/>
                  <a:gd name="connsiteX166" fmla="*/ 0 w 28575"/>
                  <a:gd name="connsiteY166" fmla="*/ 257175 h 2132773"/>
                  <a:gd name="connsiteX167" fmla="*/ 0 w 28575"/>
                  <a:gd name="connsiteY167" fmla="*/ 228600 h 2132773"/>
                  <a:gd name="connsiteX168" fmla="*/ 28575 w 28575"/>
                  <a:gd name="connsiteY168" fmla="*/ 228600 h 2132773"/>
                  <a:gd name="connsiteX169" fmla="*/ 28575 w 28575"/>
                  <a:gd name="connsiteY169" fmla="*/ 257175 h 2132773"/>
                  <a:gd name="connsiteX170" fmla="*/ 28575 w 28575"/>
                  <a:gd name="connsiteY170" fmla="*/ 200025 h 2132773"/>
                  <a:gd name="connsiteX171" fmla="*/ 0 w 28575"/>
                  <a:gd name="connsiteY171" fmla="*/ 200025 h 2132773"/>
                  <a:gd name="connsiteX172" fmla="*/ 0 w 28575"/>
                  <a:gd name="connsiteY172" fmla="*/ 171450 h 2132773"/>
                  <a:gd name="connsiteX173" fmla="*/ 28575 w 28575"/>
                  <a:gd name="connsiteY173" fmla="*/ 171450 h 2132773"/>
                  <a:gd name="connsiteX174" fmla="*/ 28575 w 28575"/>
                  <a:gd name="connsiteY174" fmla="*/ 200025 h 2132773"/>
                  <a:gd name="connsiteX175" fmla="*/ 28575 w 28575"/>
                  <a:gd name="connsiteY175" fmla="*/ 142875 h 2132773"/>
                  <a:gd name="connsiteX176" fmla="*/ 0 w 28575"/>
                  <a:gd name="connsiteY176" fmla="*/ 142875 h 2132773"/>
                  <a:gd name="connsiteX177" fmla="*/ 0 w 28575"/>
                  <a:gd name="connsiteY177" fmla="*/ 114300 h 2132773"/>
                  <a:gd name="connsiteX178" fmla="*/ 28575 w 28575"/>
                  <a:gd name="connsiteY178" fmla="*/ 114300 h 2132773"/>
                  <a:gd name="connsiteX179" fmla="*/ 28575 w 28575"/>
                  <a:gd name="connsiteY179" fmla="*/ 142875 h 2132773"/>
                  <a:gd name="connsiteX180" fmla="*/ 28575 w 28575"/>
                  <a:gd name="connsiteY180" fmla="*/ 85725 h 2132773"/>
                  <a:gd name="connsiteX181" fmla="*/ 0 w 28575"/>
                  <a:gd name="connsiteY181" fmla="*/ 85725 h 2132773"/>
                  <a:gd name="connsiteX182" fmla="*/ 0 w 28575"/>
                  <a:gd name="connsiteY182" fmla="*/ 57150 h 2132773"/>
                  <a:gd name="connsiteX183" fmla="*/ 28575 w 28575"/>
                  <a:gd name="connsiteY183" fmla="*/ 57150 h 2132773"/>
                  <a:gd name="connsiteX184" fmla="*/ 28575 w 28575"/>
                  <a:gd name="connsiteY184" fmla="*/ 85725 h 2132773"/>
                  <a:gd name="connsiteX185" fmla="*/ 28575 w 28575"/>
                  <a:gd name="connsiteY185" fmla="*/ 28575 h 2132773"/>
                  <a:gd name="connsiteX186" fmla="*/ 0 w 28575"/>
                  <a:gd name="connsiteY186" fmla="*/ 28575 h 2132773"/>
                  <a:gd name="connsiteX187" fmla="*/ 0 w 28575"/>
                  <a:gd name="connsiteY187" fmla="*/ 0 h 2132773"/>
                  <a:gd name="connsiteX188" fmla="*/ 28575 w 28575"/>
                  <a:gd name="connsiteY188" fmla="*/ 0 h 2132773"/>
                  <a:gd name="connsiteX189" fmla="*/ 28575 w 28575"/>
                  <a:gd name="connsiteY189" fmla="*/ 28575 h 213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28575" h="2132773">
                    <a:moveTo>
                      <a:pt x="28575" y="2132774"/>
                    </a:moveTo>
                    <a:lnTo>
                      <a:pt x="0" y="2132774"/>
                    </a:lnTo>
                    <a:lnTo>
                      <a:pt x="0" y="2114550"/>
                    </a:lnTo>
                    <a:lnTo>
                      <a:pt x="28575" y="2114550"/>
                    </a:lnTo>
                    <a:lnTo>
                      <a:pt x="28575" y="2132774"/>
                    </a:lnTo>
                    <a:close/>
                    <a:moveTo>
                      <a:pt x="28575" y="2085975"/>
                    </a:moveTo>
                    <a:lnTo>
                      <a:pt x="0" y="2085975"/>
                    </a:lnTo>
                    <a:lnTo>
                      <a:pt x="0" y="2057400"/>
                    </a:lnTo>
                    <a:lnTo>
                      <a:pt x="28575" y="2057400"/>
                    </a:lnTo>
                    <a:lnTo>
                      <a:pt x="28575" y="2085975"/>
                    </a:lnTo>
                    <a:close/>
                    <a:moveTo>
                      <a:pt x="28575" y="2028825"/>
                    </a:moveTo>
                    <a:lnTo>
                      <a:pt x="0" y="2028825"/>
                    </a:lnTo>
                    <a:lnTo>
                      <a:pt x="0" y="2000250"/>
                    </a:lnTo>
                    <a:lnTo>
                      <a:pt x="28575" y="2000250"/>
                    </a:lnTo>
                    <a:lnTo>
                      <a:pt x="28575" y="2028825"/>
                    </a:lnTo>
                    <a:close/>
                    <a:moveTo>
                      <a:pt x="28575" y="1971675"/>
                    </a:moveTo>
                    <a:lnTo>
                      <a:pt x="0" y="1971675"/>
                    </a:lnTo>
                    <a:lnTo>
                      <a:pt x="0" y="1943100"/>
                    </a:lnTo>
                    <a:lnTo>
                      <a:pt x="28575" y="1943100"/>
                    </a:lnTo>
                    <a:lnTo>
                      <a:pt x="28575" y="1971675"/>
                    </a:lnTo>
                    <a:close/>
                    <a:moveTo>
                      <a:pt x="28575" y="1914525"/>
                    </a:moveTo>
                    <a:lnTo>
                      <a:pt x="0" y="1914525"/>
                    </a:lnTo>
                    <a:lnTo>
                      <a:pt x="0" y="1885950"/>
                    </a:lnTo>
                    <a:lnTo>
                      <a:pt x="28575" y="1885950"/>
                    </a:lnTo>
                    <a:lnTo>
                      <a:pt x="28575" y="1914525"/>
                    </a:lnTo>
                    <a:close/>
                    <a:moveTo>
                      <a:pt x="28575" y="1857375"/>
                    </a:moveTo>
                    <a:lnTo>
                      <a:pt x="0" y="1857375"/>
                    </a:lnTo>
                    <a:lnTo>
                      <a:pt x="0" y="1828800"/>
                    </a:lnTo>
                    <a:lnTo>
                      <a:pt x="28575" y="1828800"/>
                    </a:lnTo>
                    <a:lnTo>
                      <a:pt x="28575" y="1857375"/>
                    </a:lnTo>
                    <a:close/>
                    <a:moveTo>
                      <a:pt x="28575" y="1800225"/>
                    </a:moveTo>
                    <a:lnTo>
                      <a:pt x="0" y="1800225"/>
                    </a:lnTo>
                    <a:lnTo>
                      <a:pt x="0" y="1771650"/>
                    </a:lnTo>
                    <a:lnTo>
                      <a:pt x="28575" y="1771650"/>
                    </a:lnTo>
                    <a:lnTo>
                      <a:pt x="28575" y="1800225"/>
                    </a:lnTo>
                    <a:close/>
                    <a:moveTo>
                      <a:pt x="28575" y="1743075"/>
                    </a:moveTo>
                    <a:lnTo>
                      <a:pt x="0" y="1743075"/>
                    </a:lnTo>
                    <a:lnTo>
                      <a:pt x="0" y="1714500"/>
                    </a:lnTo>
                    <a:lnTo>
                      <a:pt x="28575" y="1714500"/>
                    </a:lnTo>
                    <a:lnTo>
                      <a:pt x="28575" y="1743075"/>
                    </a:lnTo>
                    <a:close/>
                    <a:moveTo>
                      <a:pt x="28575" y="1685925"/>
                    </a:moveTo>
                    <a:lnTo>
                      <a:pt x="0" y="1685925"/>
                    </a:lnTo>
                    <a:lnTo>
                      <a:pt x="0" y="1657350"/>
                    </a:lnTo>
                    <a:lnTo>
                      <a:pt x="28575" y="1657350"/>
                    </a:lnTo>
                    <a:lnTo>
                      <a:pt x="28575" y="1685925"/>
                    </a:lnTo>
                    <a:close/>
                    <a:moveTo>
                      <a:pt x="28575" y="1628775"/>
                    </a:moveTo>
                    <a:lnTo>
                      <a:pt x="0" y="1628775"/>
                    </a:lnTo>
                    <a:lnTo>
                      <a:pt x="0" y="1600200"/>
                    </a:lnTo>
                    <a:lnTo>
                      <a:pt x="28575" y="1600200"/>
                    </a:lnTo>
                    <a:lnTo>
                      <a:pt x="28575" y="1628775"/>
                    </a:lnTo>
                    <a:close/>
                    <a:moveTo>
                      <a:pt x="28575" y="1571625"/>
                    </a:moveTo>
                    <a:lnTo>
                      <a:pt x="0" y="1571625"/>
                    </a:lnTo>
                    <a:lnTo>
                      <a:pt x="0" y="1543050"/>
                    </a:lnTo>
                    <a:lnTo>
                      <a:pt x="28575" y="1543050"/>
                    </a:lnTo>
                    <a:lnTo>
                      <a:pt x="28575" y="1571625"/>
                    </a:lnTo>
                    <a:close/>
                    <a:moveTo>
                      <a:pt x="28575" y="1514475"/>
                    </a:moveTo>
                    <a:lnTo>
                      <a:pt x="0" y="1514475"/>
                    </a:lnTo>
                    <a:lnTo>
                      <a:pt x="0" y="1485900"/>
                    </a:lnTo>
                    <a:lnTo>
                      <a:pt x="28575" y="1485900"/>
                    </a:lnTo>
                    <a:lnTo>
                      <a:pt x="28575" y="1514475"/>
                    </a:lnTo>
                    <a:close/>
                    <a:moveTo>
                      <a:pt x="28575" y="1457325"/>
                    </a:moveTo>
                    <a:lnTo>
                      <a:pt x="0" y="1457325"/>
                    </a:lnTo>
                    <a:lnTo>
                      <a:pt x="0" y="1428750"/>
                    </a:lnTo>
                    <a:lnTo>
                      <a:pt x="28575" y="1428750"/>
                    </a:lnTo>
                    <a:lnTo>
                      <a:pt x="28575" y="1457325"/>
                    </a:lnTo>
                    <a:close/>
                    <a:moveTo>
                      <a:pt x="28575" y="1400175"/>
                    </a:moveTo>
                    <a:lnTo>
                      <a:pt x="0" y="1400175"/>
                    </a:lnTo>
                    <a:lnTo>
                      <a:pt x="0" y="1371600"/>
                    </a:lnTo>
                    <a:lnTo>
                      <a:pt x="28575" y="1371600"/>
                    </a:lnTo>
                    <a:lnTo>
                      <a:pt x="28575" y="1400175"/>
                    </a:lnTo>
                    <a:close/>
                    <a:moveTo>
                      <a:pt x="28575" y="1343025"/>
                    </a:moveTo>
                    <a:lnTo>
                      <a:pt x="0" y="1343025"/>
                    </a:lnTo>
                    <a:lnTo>
                      <a:pt x="0" y="1314450"/>
                    </a:lnTo>
                    <a:lnTo>
                      <a:pt x="28575" y="1314450"/>
                    </a:lnTo>
                    <a:lnTo>
                      <a:pt x="28575" y="1343025"/>
                    </a:lnTo>
                    <a:close/>
                    <a:moveTo>
                      <a:pt x="28575" y="1285875"/>
                    </a:moveTo>
                    <a:lnTo>
                      <a:pt x="0" y="1285875"/>
                    </a:lnTo>
                    <a:lnTo>
                      <a:pt x="0" y="1257300"/>
                    </a:lnTo>
                    <a:lnTo>
                      <a:pt x="28575" y="1257300"/>
                    </a:lnTo>
                    <a:lnTo>
                      <a:pt x="28575" y="1285875"/>
                    </a:lnTo>
                    <a:close/>
                    <a:moveTo>
                      <a:pt x="28575" y="1228725"/>
                    </a:moveTo>
                    <a:lnTo>
                      <a:pt x="0" y="1228725"/>
                    </a:lnTo>
                    <a:lnTo>
                      <a:pt x="0" y="1200150"/>
                    </a:lnTo>
                    <a:lnTo>
                      <a:pt x="28575" y="1200150"/>
                    </a:lnTo>
                    <a:lnTo>
                      <a:pt x="28575" y="1228725"/>
                    </a:lnTo>
                    <a:close/>
                    <a:moveTo>
                      <a:pt x="28575" y="1171575"/>
                    </a:moveTo>
                    <a:lnTo>
                      <a:pt x="0" y="1171575"/>
                    </a:lnTo>
                    <a:lnTo>
                      <a:pt x="0" y="1143000"/>
                    </a:lnTo>
                    <a:lnTo>
                      <a:pt x="28575" y="1143000"/>
                    </a:lnTo>
                    <a:lnTo>
                      <a:pt x="28575" y="1171575"/>
                    </a:lnTo>
                    <a:close/>
                    <a:moveTo>
                      <a:pt x="28575" y="1114425"/>
                    </a:moveTo>
                    <a:lnTo>
                      <a:pt x="0" y="1114425"/>
                    </a:lnTo>
                    <a:lnTo>
                      <a:pt x="0" y="1085850"/>
                    </a:lnTo>
                    <a:lnTo>
                      <a:pt x="28575" y="1085850"/>
                    </a:lnTo>
                    <a:lnTo>
                      <a:pt x="28575" y="1114425"/>
                    </a:lnTo>
                    <a:close/>
                    <a:moveTo>
                      <a:pt x="28575" y="1057275"/>
                    </a:moveTo>
                    <a:lnTo>
                      <a:pt x="0" y="1057275"/>
                    </a:lnTo>
                    <a:lnTo>
                      <a:pt x="0" y="1028700"/>
                    </a:lnTo>
                    <a:lnTo>
                      <a:pt x="28575" y="1028700"/>
                    </a:lnTo>
                    <a:lnTo>
                      <a:pt x="28575" y="1057275"/>
                    </a:lnTo>
                    <a:close/>
                    <a:moveTo>
                      <a:pt x="28575" y="1000125"/>
                    </a:moveTo>
                    <a:lnTo>
                      <a:pt x="0" y="1000125"/>
                    </a:lnTo>
                    <a:lnTo>
                      <a:pt x="0" y="971550"/>
                    </a:lnTo>
                    <a:lnTo>
                      <a:pt x="28575" y="971550"/>
                    </a:lnTo>
                    <a:lnTo>
                      <a:pt x="28575" y="1000125"/>
                    </a:lnTo>
                    <a:close/>
                    <a:moveTo>
                      <a:pt x="28575" y="942975"/>
                    </a:moveTo>
                    <a:lnTo>
                      <a:pt x="0" y="942975"/>
                    </a:lnTo>
                    <a:lnTo>
                      <a:pt x="0" y="914400"/>
                    </a:lnTo>
                    <a:lnTo>
                      <a:pt x="28575" y="914400"/>
                    </a:lnTo>
                    <a:lnTo>
                      <a:pt x="28575" y="942975"/>
                    </a:lnTo>
                    <a:close/>
                    <a:moveTo>
                      <a:pt x="28575" y="885825"/>
                    </a:moveTo>
                    <a:lnTo>
                      <a:pt x="0" y="885825"/>
                    </a:lnTo>
                    <a:lnTo>
                      <a:pt x="0" y="857250"/>
                    </a:lnTo>
                    <a:lnTo>
                      <a:pt x="28575" y="857250"/>
                    </a:lnTo>
                    <a:lnTo>
                      <a:pt x="28575" y="885825"/>
                    </a:lnTo>
                    <a:close/>
                    <a:moveTo>
                      <a:pt x="28575" y="828675"/>
                    </a:moveTo>
                    <a:lnTo>
                      <a:pt x="0" y="828675"/>
                    </a:lnTo>
                    <a:lnTo>
                      <a:pt x="0" y="800100"/>
                    </a:lnTo>
                    <a:lnTo>
                      <a:pt x="28575" y="800100"/>
                    </a:lnTo>
                    <a:lnTo>
                      <a:pt x="28575" y="828675"/>
                    </a:lnTo>
                    <a:close/>
                    <a:moveTo>
                      <a:pt x="28575" y="771525"/>
                    </a:moveTo>
                    <a:lnTo>
                      <a:pt x="0" y="771525"/>
                    </a:lnTo>
                    <a:lnTo>
                      <a:pt x="0" y="742950"/>
                    </a:lnTo>
                    <a:lnTo>
                      <a:pt x="28575" y="742950"/>
                    </a:lnTo>
                    <a:lnTo>
                      <a:pt x="28575" y="771525"/>
                    </a:lnTo>
                    <a:close/>
                    <a:moveTo>
                      <a:pt x="28575" y="714375"/>
                    </a:moveTo>
                    <a:lnTo>
                      <a:pt x="0" y="714375"/>
                    </a:lnTo>
                    <a:lnTo>
                      <a:pt x="0" y="685800"/>
                    </a:lnTo>
                    <a:lnTo>
                      <a:pt x="28575" y="685800"/>
                    </a:lnTo>
                    <a:lnTo>
                      <a:pt x="28575" y="714375"/>
                    </a:lnTo>
                    <a:close/>
                    <a:moveTo>
                      <a:pt x="28575" y="657225"/>
                    </a:moveTo>
                    <a:lnTo>
                      <a:pt x="0" y="657225"/>
                    </a:lnTo>
                    <a:lnTo>
                      <a:pt x="0" y="628650"/>
                    </a:lnTo>
                    <a:lnTo>
                      <a:pt x="28575" y="628650"/>
                    </a:lnTo>
                    <a:lnTo>
                      <a:pt x="28575" y="657225"/>
                    </a:lnTo>
                    <a:close/>
                    <a:moveTo>
                      <a:pt x="28575" y="600075"/>
                    </a:moveTo>
                    <a:lnTo>
                      <a:pt x="0" y="600075"/>
                    </a:lnTo>
                    <a:lnTo>
                      <a:pt x="0" y="571500"/>
                    </a:lnTo>
                    <a:lnTo>
                      <a:pt x="28575" y="571500"/>
                    </a:lnTo>
                    <a:lnTo>
                      <a:pt x="28575" y="600075"/>
                    </a:lnTo>
                    <a:close/>
                    <a:moveTo>
                      <a:pt x="28575" y="542925"/>
                    </a:moveTo>
                    <a:lnTo>
                      <a:pt x="0" y="542925"/>
                    </a:lnTo>
                    <a:lnTo>
                      <a:pt x="0" y="514350"/>
                    </a:lnTo>
                    <a:lnTo>
                      <a:pt x="28575" y="514350"/>
                    </a:lnTo>
                    <a:lnTo>
                      <a:pt x="28575" y="542925"/>
                    </a:lnTo>
                    <a:close/>
                    <a:moveTo>
                      <a:pt x="28575" y="485775"/>
                    </a:moveTo>
                    <a:lnTo>
                      <a:pt x="0" y="485775"/>
                    </a:lnTo>
                    <a:lnTo>
                      <a:pt x="0" y="457200"/>
                    </a:lnTo>
                    <a:lnTo>
                      <a:pt x="28575" y="457200"/>
                    </a:lnTo>
                    <a:lnTo>
                      <a:pt x="28575" y="485775"/>
                    </a:lnTo>
                    <a:close/>
                    <a:moveTo>
                      <a:pt x="28575" y="428625"/>
                    </a:moveTo>
                    <a:lnTo>
                      <a:pt x="0" y="428625"/>
                    </a:lnTo>
                    <a:lnTo>
                      <a:pt x="0" y="400050"/>
                    </a:lnTo>
                    <a:lnTo>
                      <a:pt x="28575" y="400050"/>
                    </a:lnTo>
                    <a:lnTo>
                      <a:pt x="28575" y="428625"/>
                    </a:lnTo>
                    <a:close/>
                    <a:moveTo>
                      <a:pt x="28575" y="371475"/>
                    </a:moveTo>
                    <a:lnTo>
                      <a:pt x="0" y="371475"/>
                    </a:lnTo>
                    <a:lnTo>
                      <a:pt x="0" y="342900"/>
                    </a:lnTo>
                    <a:lnTo>
                      <a:pt x="28575" y="342900"/>
                    </a:lnTo>
                    <a:lnTo>
                      <a:pt x="28575" y="371475"/>
                    </a:lnTo>
                    <a:close/>
                    <a:moveTo>
                      <a:pt x="28575" y="314325"/>
                    </a:moveTo>
                    <a:lnTo>
                      <a:pt x="0" y="314325"/>
                    </a:lnTo>
                    <a:lnTo>
                      <a:pt x="0" y="285750"/>
                    </a:lnTo>
                    <a:lnTo>
                      <a:pt x="28575" y="285750"/>
                    </a:lnTo>
                    <a:lnTo>
                      <a:pt x="28575" y="314325"/>
                    </a:lnTo>
                    <a:close/>
                    <a:moveTo>
                      <a:pt x="28575" y="257175"/>
                    </a:moveTo>
                    <a:lnTo>
                      <a:pt x="0" y="257175"/>
                    </a:lnTo>
                    <a:lnTo>
                      <a:pt x="0" y="228600"/>
                    </a:lnTo>
                    <a:lnTo>
                      <a:pt x="28575" y="228600"/>
                    </a:lnTo>
                    <a:lnTo>
                      <a:pt x="28575" y="257175"/>
                    </a:lnTo>
                    <a:close/>
                    <a:moveTo>
                      <a:pt x="28575" y="200025"/>
                    </a:moveTo>
                    <a:lnTo>
                      <a:pt x="0" y="200025"/>
                    </a:lnTo>
                    <a:lnTo>
                      <a:pt x="0" y="171450"/>
                    </a:lnTo>
                    <a:lnTo>
                      <a:pt x="28575" y="171450"/>
                    </a:lnTo>
                    <a:lnTo>
                      <a:pt x="28575" y="200025"/>
                    </a:lnTo>
                    <a:close/>
                    <a:moveTo>
                      <a:pt x="28575" y="142875"/>
                    </a:moveTo>
                    <a:lnTo>
                      <a:pt x="0" y="142875"/>
                    </a:lnTo>
                    <a:lnTo>
                      <a:pt x="0" y="114300"/>
                    </a:lnTo>
                    <a:lnTo>
                      <a:pt x="28575" y="114300"/>
                    </a:lnTo>
                    <a:lnTo>
                      <a:pt x="28575" y="142875"/>
                    </a:lnTo>
                    <a:close/>
                    <a:moveTo>
                      <a:pt x="28575" y="85725"/>
                    </a:moveTo>
                    <a:lnTo>
                      <a:pt x="0" y="85725"/>
                    </a:lnTo>
                    <a:lnTo>
                      <a:pt x="0" y="57150"/>
                    </a:lnTo>
                    <a:lnTo>
                      <a:pt x="28575" y="57150"/>
                    </a:lnTo>
                    <a:lnTo>
                      <a:pt x="28575" y="85725"/>
                    </a:lnTo>
                    <a:close/>
                    <a:moveTo>
                      <a:pt x="28575" y="28575"/>
                    </a:moveTo>
                    <a:lnTo>
                      <a:pt x="0" y="28575"/>
                    </a:lnTo>
                    <a:lnTo>
                      <a:pt x="0" y="0"/>
                    </a:lnTo>
                    <a:lnTo>
                      <a:pt x="28575" y="0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54" name="شكل حر: شكل 353">
                <a:extLst>
                  <a:ext uri="{FF2B5EF4-FFF2-40B4-BE49-F238E27FC236}">
                    <a16:creationId xmlns:a16="http://schemas.microsoft.com/office/drawing/2014/main" id="{23625551-3C18-4CCD-30CA-9A99775BFC7E}"/>
                  </a:ext>
                </a:extLst>
              </p:cNvPr>
              <p:cNvSpPr/>
              <p:nvPr/>
            </p:nvSpPr>
            <p:spPr>
              <a:xfrm>
                <a:off x="7349584" y="878393"/>
                <a:ext cx="28575" cy="650081"/>
              </a:xfrm>
              <a:custGeom>
                <a:avLst/>
                <a:gdLst>
                  <a:gd name="connsiteX0" fmla="*/ 0 w 28575"/>
                  <a:gd name="connsiteY0" fmla="*/ 0 h 650081"/>
                  <a:gd name="connsiteX1" fmla="*/ 28575 w 28575"/>
                  <a:gd name="connsiteY1" fmla="*/ 0 h 650081"/>
                  <a:gd name="connsiteX2" fmla="*/ 28575 w 28575"/>
                  <a:gd name="connsiteY2" fmla="*/ 650081 h 650081"/>
                  <a:gd name="connsiteX3" fmla="*/ 0 w 28575"/>
                  <a:gd name="connsiteY3" fmla="*/ 650081 h 650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50081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650081"/>
                    </a:lnTo>
                    <a:lnTo>
                      <a:pt x="0" y="650081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55" name="شكل حر: شكل 354">
                <a:extLst>
                  <a:ext uri="{FF2B5EF4-FFF2-40B4-BE49-F238E27FC236}">
                    <a16:creationId xmlns:a16="http://schemas.microsoft.com/office/drawing/2014/main" id="{321C91DA-17DD-0F14-252E-9EF816464BF2}"/>
                  </a:ext>
                </a:extLst>
              </p:cNvPr>
              <p:cNvSpPr/>
              <p:nvPr/>
            </p:nvSpPr>
            <p:spPr>
              <a:xfrm>
                <a:off x="7303464" y="538700"/>
                <a:ext cx="114300" cy="285750"/>
              </a:xfrm>
              <a:custGeom>
                <a:avLst/>
                <a:gdLst>
                  <a:gd name="connsiteX0" fmla="*/ 0 w 114300"/>
                  <a:gd name="connsiteY0" fmla="*/ 0 h 285750"/>
                  <a:gd name="connsiteX1" fmla="*/ 114300 w 114300"/>
                  <a:gd name="connsiteY1" fmla="*/ 0 h 285750"/>
                  <a:gd name="connsiteX2" fmla="*/ 114300 w 114300"/>
                  <a:gd name="connsiteY2" fmla="*/ 285750 h 285750"/>
                  <a:gd name="connsiteX3" fmla="*/ 0 w 11430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0">
                    <a:moveTo>
                      <a:pt x="0" y="0"/>
                    </a:moveTo>
                    <a:lnTo>
                      <a:pt x="114300" y="0"/>
                    </a:lnTo>
                    <a:lnTo>
                      <a:pt x="11430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00000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312" name="رسم 75" descr="Backpack مع مكدس الكتب والكمثري">
              <a:extLst>
                <a:ext uri="{FF2B5EF4-FFF2-40B4-BE49-F238E27FC236}">
                  <a16:creationId xmlns:a16="http://schemas.microsoft.com/office/drawing/2014/main" id="{B996050B-C2C4-205A-4D41-21139D6681EE}"/>
                </a:ext>
              </a:extLst>
            </p:cNvPr>
            <p:cNvGrpSpPr/>
            <p:nvPr/>
          </p:nvGrpSpPr>
          <p:grpSpPr>
            <a:xfrm>
              <a:off x="6852876" y="2389349"/>
              <a:ext cx="563826" cy="1140250"/>
              <a:chOff x="7196308" y="1595975"/>
              <a:chExt cx="793206" cy="1604136"/>
            </a:xfrm>
          </p:grpSpPr>
          <p:sp>
            <p:nvSpPr>
              <p:cNvPr id="331" name="شكل حر: شكل 330">
                <a:extLst>
                  <a:ext uri="{FF2B5EF4-FFF2-40B4-BE49-F238E27FC236}">
                    <a16:creationId xmlns:a16="http://schemas.microsoft.com/office/drawing/2014/main" id="{30F93FDE-E000-9149-3F4D-D99796795214}"/>
                  </a:ext>
                </a:extLst>
              </p:cNvPr>
              <p:cNvSpPr/>
              <p:nvPr/>
            </p:nvSpPr>
            <p:spPr>
              <a:xfrm>
                <a:off x="7274889" y="1728535"/>
                <a:ext cx="714375" cy="1471576"/>
              </a:xfrm>
              <a:custGeom>
                <a:avLst/>
                <a:gdLst>
                  <a:gd name="connsiteX0" fmla="*/ 507206 w 714375"/>
                  <a:gd name="connsiteY0" fmla="*/ 7144 h 1471576"/>
                  <a:gd name="connsiteX1" fmla="*/ 507206 w 714375"/>
                  <a:gd name="connsiteY1" fmla="*/ 0 h 1471576"/>
                  <a:gd name="connsiteX2" fmla="*/ 214313 w 714375"/>
                  <a:gd name="connsiteY2" fmla="*/ 0 h 1471576"/>
                  <a:gd name="connsiteX3" fmla="*/ 214313 w 714375"/>
                  <a:gd name="connsiteY3" fmla="*/ 7144 h 1471576"/>
                  <a:gd name="connsiteX4" fmla="*/ 163135 w 714375"/>
                  <a:gd name="connsiteY4" fmla="*/ 87661 h 1471576"/>
                  <a:gd name="connsiteX5" fmla="*/ 0 w 714375"/>
                  <a:gd name="connsiteY5" fmla="*/ 362817 h 1471576"/>
                  <a:gd name="connsiteX6" fmla="*/ 0 w 714375"/>
                  <a:gd name="connsiteY6" fmla="*/ 1275238 h 1471576"/>
                  <a:gd name="connsiteX7" fmla="*/ 196339 w 714375"/>
                  <a:gd name="connsiteY7" fmla="*/ 1471577 h 1471576"/>
                  <a:gd name="connsiteX8" fmla="*/ 518037 w 714375"/>
                  <a:gd name="connsiteY8" fmla="*/ 1471577 h 1471576"/>
                  <a:gd name="connsiteX9" fmla="*/ 714375 w 714375"/>
                  <a:gd name="connsiteY9" fmla="*/ 1275238 h 1471576"/>
                  <a:gd name="connsiteX10" fmla="*/ 714375 w 714375"/>
                  <a:gd name="connsiteY10" fmla="*/ 362817 h 1471576"/>
                  <a:gd name="connsiteX11" fmla="*/ 559485 w 714375"/>
                  <a:gd name="connsiteY11" fmla="*/ 88747 h 1471576"/>
                  <a:gd name="connsiteX12" fmla="*/ 507206 w 714375"/>
                  <a:gd name="connsiteY12" fmla="*/ 7144 h 147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4375" h="1471576">
                    <a:moveTo>
                      <a:pt x="507206" y="7144"/>
                    </a:moveTo>
                    <a:lnTo>
                      <a:pt x="507206" y="0"/>
                    </a:lnTo>
                    <a:lnTo>
                      <a:pt x="214313" y="0"/>
                    </a:lnTo>
                    <a:lnTo>
                      <a:pt x="214313" y="7144"/>
                    </a:lnTo>
                    <a:cubicBezTo>
                      <a:pt x="214313" y="41920"/>
                      <a:pt x="193153" y="70095"/>
                      <a:pt x="163135" y="87661"/>
                    </a:cubicBezTo>
                    <a:cubicBezTo>
                      <a:pt x="67894" y="143418"/>
                      <a:pt x="0" y="245731"/>
                      <a:pt x="0" y="362817"/>
                    </a:cubicBezTo>
                    <a:lnTo>
                      <a:pt x="0" y="1275238"/>
                    </a:lnTo>
                    <a:cubicBezTo>
                      <a:pt x="0" y="1383673"/>
                      <a:pt x="87904" y="1471577"/>
                      <a:pt x="196339" y="1471577"/>
                    </a:cubicBezTo>
                    <a:lnTo>
                      <a:pt x="518037" y="1471577"/>
                    </a:lnTo>
                    <a:cubicBezTo>
                      <a:pt x="626471" y="1471577"/>
                      <a:pt x="714375" y="1383673"/>
                      <a:pt x="714375" y="1275238"/>
                    </a:cubicBezTo>
                    <a:lnTo>
                      <a:pt x="714375" y="362817"/>
                    </a:lnTo>
                    <a:cubicBezTo>
                      <a:pt x="714375" y="246510"/>
                      <a:pt x="652296" y="144754"/>
                      <a:pt x="559485" y="88747"/>
                    </a:cubicBezTo>
                    <a:cubicBezTo>
                      <a:pt x="528888" y="70288"/>
                      <a:pt x="506006" y="42848"/>
                      <a:pt x="507206" y="7144"/>
                    </a:cubicBez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32" name="شكل حر: شكل 331">
                <a:extLst>
                  <a:ext uri="{FF2B5EF4-FFF2-40B4-BE49-F238E27FC236}">
                    <a16:creationId xmlns:a16="http://schemas.microsoft.com/office/drawing/2014/main" id="{4FFECA14-B882-FE38-B9D1-FA4EE1FBDA8F}"/>
                  </a:ext>
                </a:extLst>
              </p:cNvPr>
              <p:cNvSpPr/>
              <p:nvPr/>
            </p:nvSpPr>
            <p:spPr>
              <a:xfrm>
                <a:off x="7482058" y="1595975"/>
                <a:ext cx="307181" cy="135731"/>
              </a:xfrm>
              <a:custGeom>
                <a:avLst/>
                <a:gdLst>
                  <a:gd name="connsiteX0" fmla="*/ 0 w 307181"/>
                  <a:gd name="connsiteY0" fmla="*/ 0 h 135731"/>
                  <a:gd name="connsiteX1" fmla="*/ 307181 w 307181"/>
                  <a:gd name="connsiteY1" fmla="*/ 0 h 135731"/>
                  <a:gd name="connsiteX2" fmla="*/ 307181 w 307181"/>
                  <a:gd name="connsiteY2" fmla="*/ 135731 h 135731"/>
                  <a:gd name="connsiteX3" fmla="*/ 0 w 307181"/>
                  <a:gd name="connsiteY3" fmla="*/ 135731 h 1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181" h="135731">
                    <a:moveTo>
                      <a:pt x="0" y="0"/>
                    </a:moveTo>
                    <a:lnTo>
                      <a:pt x="307181" y="0"/>
                    </a:lnTo>
                    <a:lnTo>
                      <a:pt x="307181" y="135731"/>
                    </a:lnTo>
                    <a:lnTo>
                      <a:pt x="0" y="135731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33" name="شكل حر: شكل 332">
                <a:extLst>
                  <a:ext uri="{FF2B5EF4-FFF2-40B4-BE49-F238E27FC236}">
                    <a16:creationId xmlns:a16="http://schemas.microsoft.com/office/drawing/2014/main" id="{86A8A971-75DA-23B8-5318-BA6C8D5508FC}"/>
                  </a:ext>
                </a:extLst>
              </p:cNvPr>
              <p:cNvSpPr/>
              <p:nvPr/>
            </p:nvSpPr>
            <p:spPr>
              <a:xfrm>
                <a:off x="7274582" y="2428586"/>
                <a:ext cx="714932" cy="435775"/>
              </a:xfrm>
              <a:custGeom>
                <a:avLst/>
                <a:gdLst>
                  <a:gd name="connsiteX0" fmla="*/ 0 w 714932"/>
                  <a:gd name="connsiteY0" fmla="*/ 0 h 435775"/>
                  <a:gd name="connsiteX1" fmla="*/ 714932 w 714932"/>
                  <a:gd name="connsiteY1" fmla="*/ 0 h 435775"/>
                  <a:gd name="connsiteX2" fmla="*/ 714932 w 714932"/>
                  <a:gd name="connsiteY2" fmla="*/ 435776 h 435775"/>
                  <a:gd name="connsiteX3" fmla="*/ 0 w 714932"/>
                  <a:gd name="connsiteY3" fmla="*/ 435776 h 43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4932" h="435775">
                    <a:moveTo>
                      <a:pt x="0" y="0"/>
                    </a:moveTo>
                    <a:lnTo>
                      <a:pt x="714932" y="0"/>
                    </a:lnTo>
                    <a:lnTo>
                      <a:pt x="714932" y="435776"/>
                    </a:lnTo>
                    <a:lnTo>
                      <a:pt x="0" y="435776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34" name="شكل حر: شكل 333">
                <a:extLst>
                  <a:ext uri="{FF2B5EF4-FFF2-40B4-BE49-F238E27FC236}">
                    <a16:creationId xmlns:a16="http://schemas.microsoft.com/office/drawing/2014/main" id="{D7BBF688-B9EE-0E2B-E457-582BB13AC656}"/>
                  </a:ext>
                </a:extLst>
              </p:cNvPr>
              <p:cNvSpPr/>
              <p:nvPr/>
            </p:nvSpPr>
            <p:spPr>
              <a:xfrm>
                <a:off x="7753517" y="1891197"/>
                <a:ext cx="135719" cy="504877"/>
              </a:xfrm>
              <a:custGeom>
                <a:avLst/>
                <a:gdLst>
                  <a:gd name="connsiteX0" fmla="*/ 121439 w 135719"/>
                  <a:gd name="connsiteY0" fmla="*/ 504878 h 504877"/>
                  <a:gd name="connsiteX1" fmla="*/ 107152 w 135719"/>
                  <a:gd name="connsiteY1" fmla="*/ 490590 h 504877"/>
                  <a:gd name="connsiteX2" fmla="*/ 107152 w 135719"/>
                  <a:gd name="connsiteY2" fmla="*/ 258418 h 504877"/>
                  <a:gd name="connsiteX3" fmla="*/ 5032 w 135719"/>
                  <a:gd name="connsiteY3" fmla="*/ 25168 h 504877"/>
                  <a:gd name="connsiteX4" fmla="*/ 3403 w 135719"/>
                  <a:gd name="connsiteY4" fmla="*/ 5030 h 504877"/>
                  <a:gd name="connsiteX5" fmla="*/ 23542 w 135719"/>
                  <a:gd name="connsiteY5" fmla="*/ 3401 h 504877"/>
                  <a:gd name="connsiteX6" fmla="*/ 135720 w 135719"/>
                  <a:gd name="connsiteY6" fmla="*/ 258418 h 504877"/>
                  <a:gd name="connsiteX7" fmla="*/ 135720 w 135719"/>
                  <a:gd name="connsiteY7" fmla="*/ 490590 h 504877"/>
                  <a:gd name="connsiteX8" fmla="*/ 121439 w 135719"/>
                  <a:gd name="connsiteY8" fmla="*/ 504878 h 50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719" h="504877">
                    <a:moveTo>
                      <a:pt x="121439" y="504878"/>
                    </a:moveTo>
                    <a:cubicBezTo>
                      <a:pt x="113553" y="504878"/>
                      <a:pt x="107152" y="498477"/>
                      <a:pt x="107152" y="490590"/>
                    </a:cubicBezTo>
                    <a:lnTo>
                      <a:pt x="107152" y="258418"/>
                    </a:lnTo>
                    <a:cubicBezTo>
                      <a:pt x="107152" y="166771"/>
                      <a:pt x="68976" y="79575"/>
                      <a:pt x="5032" y="25168"/>
                    </a:cubicBezTo>
                    <a:cubicBezTo>
                      <a:pt x="-983" y="20053"/>
                      <a:pt x="-1704" y="11037"/>
                      <a:pt x="3403" y="5030"/>
                    </a:cubicBezTo>
                    <a:cubicBezTo>
                      <a:pt x="8511" y="-978"/>
                      <a:pt x="17541" y="-1707"/>
                      <a:pt x="23542" y="3401"/>
                    </a:cubicBezTo>
                    <a:cubicBezTo>
                      <a:pt x="94829" y="64058"/>
                      <a:pt x="135720" y="156999"/>
                      <a:pt x="135720" y="258418"/>
                    </a:cubicBezTo>
                    <a:lnTo>
                      <a:pt x="135720" y="490590"/>
                    </a:lnTo>
                    <a:cubicBezTo>
                      <a:pt x="135727" y="498477"/>
                      <a:pt x="129326" y="504878"/>
                      <a:pt x="121439" y="504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35" name="شكل حر: شكل 334">
                <a:extLst>
                  <a:ext uri="{FF2B5EF4-FFF2-40B4-BE49-F238E27FC236}">
                    <a16:creationId xmlns:a16="http://schemas.microsoft.com/office/drawing/2014/main" id="{AB82EFDB-1FD7-53B2-4B19-1BEFF4F6EDD0}"/>
                  </a:ext>
                </a:extLst>
              </p:cNvPr>
              <p:cNvSpPr/>
              <p:nvPr/>
            </p:nvSpPr>
            <p:spPr>
              <a:xfrm>
                <a:off x="7196308" y="2088894"/>
                <a:ext cx="793206" cy="178593"/>
              </a:xfrm>
              <a:custGeom>
                <a:avLst/>
                <a:gdLst>
                  <a:gd name="connsiteX0" fmla="*/ 0 w 793206"/>
                  <a:gd name="connsiteY0" fmla="*/ 0 h 178593"/>
                  <a:gd name="connsiteX1" fmla="*/ 793206 w 793206"/>
                  <a:gd name="connsiteY1" fmla="*/ 0 h 178593"/>
                  <a:gd name="connsiteX2" fmla="*/ 793206 w 793206"/>
                  <a:gd name="connsiteY2" fmla="*/ 178594 h 178593"/>
                  <a:gd name="connsiteX3" fmla="*/ 0 w 793206"/>
                  <a:gd name="connsiteY3" fmla="*/ 178594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206" h="178593">
                    <a:moveTo>
                      <a:pt x="0" y="0"/>
                    </a:moveTo>
                    <a:lnTo>
                      <a:pt x="793206" y="0"/>
                    </a:lnTo>
                    <a:lnTo>
                      <a:pt x="793206" y="178594"/>
                    </a:lnTo>
                    <a:lnTo>
                      <a:pt x="0" y="178594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313" name="رسم 75" descr="Backpack مع مكدس الكتب والكمثري">
              <a:extLst>
                <a:ext uri="{FF2B5EF4-FFF2-40B4-BE49-F238E27FC236}">
                  <a16:creationId xmlns:a16="http://schemas.microsoft.com/office/drawing/2014/main" id="{BB29EE2E-8F5E-DE83-3ABB-72CA05BD121F}"/>
                </a:ext>
              </a:extLst>
            </p:cNvPr>
            <p:cNvGrpSpPr/>
            <p:nvPr/>
          </p:nvGrpSpPr>
          <p:grpSpPr>
            <a:xfrm>
              <a:off x="4787588" y="3549043"/>
              <a:ext cx="1599542" cy="353666"/>
              <a:chOff x="4290802" y="3624107"/>
              <a:chExt cx="2250281" cy="497547"/>
            </a:xfrm>
          </p:grpSpPr>
          <p:sp>
            <p:nvSpPr>
              <p:cNvPr id="325" name="شكل حر: شكل 324">
                <a:extLst>
                  <a:ext uri="{FF2B5EF4-FFF2-40B4-BE49-F238E27FC236}">
                    <a16:creationId xmlns:a16="http://schemas.microsoft.com/office/drawing/2014/main" id="{C46428C4-7E5B-3537-CC4F-369A120E434C}"/>
                  </a:ext>
                </a:extLst>
              </p:cNvPr>
              <p:cNvSpPr/>
              <p:nvPr/>
            </p:nvSpPr>
            <p:spPr>
              <a:xfrm>
                <a:off x="5182385" y="3678963"/>
                <a:ext cx="1272973" cy="385762"/>
              </a:xfrm>
              <a:custGeom>
                <a:avLst/>
                <a:gdLst>
                  <a:gd name="connsiteX0" fmla="*/ 0 w 1272973"/>
                  <a:gd name="connsiteY0" fmla="*/ 193303 h 385762"/>
                  <a:gd name="connsiteX1" fmla="*/ 0 w 1272973"/>
                  <a:gd name="connsiteY1" fmla="*/ 193303 h 385762"/>
                  <a:gd name="connsiteX2" fmla="*/ 193224 w 1272973"/>
                  <a:gd name="connsiteY2" fmla="*/ 385763 h 385762"/>
                  <a:gd name="connsiteX3" fmla="*/ 1272973 w 1272973"/>
                  <a:gd name="connsiteY3" fmla="*/ 385763 h 385762"/>
                  <a:gd name="connsiteX4" fmla="*/ 1272973 w 1272973"/>
                  <a:gd name="connsiteY4" fmla="*/ 0 h 385762"/>
                  <a:gd name="connsiteX5" fmla="*/ 193217 w 1272973"/>
                  <a:gd name="connsiteY5" fmla="*/ 0 h 385762"/>
                  <a:gd name="connsiteX6" fmla="*/ 0 w 1272973"/>
                  <a:gd name="connsiteY6" fmla="*/ 193303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973" h="385762">
                    <a:moveTo>
                      <a:pt x="0" y="193303"/>
                    </a:moveTo>
                    <a:lnTo>
                      <a:pt x="0" y="193303"/>
                    </a:lnTo>
                    <a:cubicBezTo>
                      <a:pt x="0" y="300016"/>
                      <a:pt x="86511" y="385763"/>
                      <a:pt x="193224" y="385763"/>
                    </a:cubicBezTo>
                    <a:lnTo>
                      <a:pt x="1272973" y="385763"/>
                    </a:lnTo>
                    <a:lnTo>
                      <a:pt x="1272973" y="0"/>
                    </a:lnTo>
                    <a:lnTo>
                      <a:pt x="193217" y="0"/>
                    </a:lnTo>
                    <a:cubicBezTo>
                      <a:pt x="86504" y="0"/>
                      <a:pt x="0" y="86590"/>
                      <a:pt x="0" y="193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26" name="شكل حر: شكل 325">
                <a:extLst>
                  <a:ext uri="{FF2B5EF4-FFF2-40B4-BE49-F238E27FC236}">
                    <a16:creationId xmlns:a16="http://schemas.microsoft.com/office/drawing/2014/main" id="{5D98D520-91C8-BD06-D22B-BA08E0B18632}"/>
                  </a:ext>
                </a:extLst>
              </p:cNvPr>
              <p:cNvSpPr/>
              <p:nvPr/>
            </p:nvSpPr>
            <p:spPr>
              <a:xfrm>
                <a:off x="4290802" y="3624107"/>
                <a:ext cx="2250281" cy="497547"/>
              </a:xfrm>
              <a:custGeom>
                <a:avLst/>
                <a:gdLst>
                  <a:gd name="connsiteX0" fmla="*/ 1243527 w 2250281"/>
                  <a:gd name="connsiteY0" fmla="*/ 83210 h 497547"/>
                  <a:gd name="connsiteX1" fmla="*/ 2143125 w 2250281"/>
                  <a:gd name="connsiteY1" fmla="*/ 83210 h 497547"/>
                  <a:gd name="connsiteX2" fmla="*/ 2164556 w 2250281"/>
                  <a:gd name="connsiteY2" fmla="*/ 83210 h 497547"/>
                  <a:gd name="connsiteX3" fmla="*/ 2250281 w 2250281"/>
                  <a:gd name="connsiteY3" fmla="*/ 83210 h 497547"/>
                  <a:gd name="connsiteX4" fmla="*/ 2250281 w 2250281"/>
                  <a:gd name="connsiteY4" fmla="*/ 0 h 497547"/>
                  <a:gd name="connsiteX5" fmla="*/ 250031 w 2250281"/>
                  <a:gd name="connsiteY5" fmla="*/ 0 h 497547"/>
                  <a:gd name="connsiteX6" fmla="*/ 0 w 2250281"/>
                  <a:gd name="connsiteY6" fmla="*/ 250031 h 497547"/>
                  <a:gd name="connsiteX7" fmla="*/ 0 w 2250281"/>
                  <a:gd name="connsiteY7" fmla="*/ 250031 h 497547"/>
                  <a:gd name="connsiteX8" fmla="*/ 250031 w 2250281"/>
                  <a:gd name="connsiteY8" fmla="*/ 497548 h 497547"/>
                  <a:gd name="connsiteX9" fmla="*/ 2250281 w 2250281"/>
                  <a:gd name="connsiteY9" fmla="*/ 497548 h 497547"/>
                  <a:gd name="connsiteX10" fmla="*/ 2250281 w 2250281"/>
                  <a:gd name="connsiteY10" fmla="*/ 412266 h 497547"/>
                  <a:gd name="connsiteX11" fmla="*/ 2164556 w 2250281"/>
                  <a:gd name="connsiteY11" fmla="*/ 412266 h 497547"/>
                  <a:gd name="connsiteX12" fmla="*/ 2164556 w 2250281"/>
                  <a:gd name="connsiteY12" fmla="*/ 412266 h 497547"/>
                  <a:gd name="connsiteX13" fmla="*/ 1243527 w 2250281"/>
                  <a:gd name="connsiteY13" fmla="*/ 412266 h 497547"/>
                  <a:gd name="connsiteX14" fmla="*/ 1078706 w 2250281"/>
                  <a:gd name="connsiteY14" fmla="*/ 248103 h 497547"/>
                  <a:gd name="connsiteX15" fmla="*/ 1078706 w 2250281"/>
                  <a:gd name="connsiteY15" fmla="*/ 248103 h 497547"/>
                  <a:gd name="connsiteX16" fmla="*/ 1243527 w 2250281"/>
                  <a:gd name="connsiteY16" fmla="*/ 83210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50281" h="497547">
                    <a:moveTo>
                      <a:pt x="1243527" y="83210"/>
                    </a:moveTo>
                    <a:lnTo>
                      <a:pt x="2143125" y="83210"/>
                    </a:lnTo>
                    <a:lnTo>
                      <a:pt x="2164556" y="83210"/>
                    </a:lnTo>
                    <a:lnTo>
                      <a:pt x="2250281" y="83210"/>
                    </a:lnTo>
                    <a:lnTo>
                      <a:pt x="2250281" y="0"/>
                    </a:lnTo>
                    <a:lnTo>
                      <a:pt x="250031" y="0"/>
                    </a:lnTo>
                    <a:cubicBezTo>
                      <a:pt x="111943" y="0"/>
                      <a:pt x="0" y="111943"/>
                      <a:pt x="0" y="250031"/>
                    </a:cubicBezTo>
                    <a:lnTo>
                      <a:pt x="0" y="250031"/>
                    </a:lnTo>
                    <a:cubicBezTo>
                      <a:pt x="0" y="388120"/>
                      <a:pt x="111943" y="497548"/>
                      <a:pt x="250031" y="497548"/>
                    </a:cubicBezTo>
                    <a:lnTo>
                      <a:pt x="2250281" y="497548"/>
                    </a:lnTo>
                    <a:lnTo>
                      <a:pt x="2250281" y="412266"/>
                    </a:lnTo>
                    <a:lnTo>
                      <a:pt x="2164556" y="412266"/>
                    </a:lnTo>
                    <a:lnTo>
                      <a:pt x="2164556" y="412266"/>
                    </a:lnTo>
                    <a:lnTo>
                      <a:pt x="1243527" y="412266"/>
                    </a:lnTo>
                    <a:cubicBezTo>
                      <a:pt x="1152501" y="412266"/>
                      <a:pt x="1078706" y="339128"/>
                      <a:pt x="1078706" y="248103"/>
                    </a:cubicBezTo>
                    <a:lnTo>
                      <a:pt x="1078706" y="248103"/>
                    </a:lnTo>
                    <a:cubicBezTo>
                      <a:pt x="1078706" y="157070"/>
                      <a:pt x="1152501" y="83210"/>
                      <a:pt x="1243527" y="83210"/>
                    </a:cubicBezTo>
                    <a:close/>
                  </a:path>
                </a:pathLst>
              </a:custGeom>
              <a:solidFill>
                <a:srgbClr val="F2C53C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27" name="شكل حر: شكل 326">
                <a:extLst>
                  <a:ext uri="{FF2B5EF4-FFF2-40B4-BE49-F238E27FC236}">
                    <a16:creationId xmlns:a16="http://schemas.microsoft.com/office/drawing/2014/main" id="{7D7770E7-088C-946C-2FEC-A597742E377E}"/>
                  </a:ext>
                </a:extLst>
              </p:cNvPr>
              <p:cNvSpPr/>
              <p:nvPr/>
            </p:nvSpPr>
            <p:spPr>
              <a:xfrm>
                <a:off x="5555246" y="3771611"/>
                <a:ext cx="557212" cy="14287"/>
              </a:xfrm>
              <a:custGeom>
                <a:avLst/>
                <a:gdLst>
                  <a:gd name="connsiteX0" fmla="*/ 0 w 557212"/>
                  <a:gd name="connsiteY0" fmla="*/ 0 h 14287"/>
                  <a:gd name="connsiteX1" fmla="*/ 557213 w 557212"/>
                  <a:gd name="connsiteY1" fmla="*/ 0 h 14287"/>
                  <a:gd name="connsiteX2" fmla="*/ 557213 w 557212"/>
                  <a:gd name="connsiteY2" fmla="*/ 14287 h 14287"/>
                  <a:gd name="connsiteX3" fmla="*/ 0 w 5572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4287">
                    <a:moveTo>
                      <a:pt x="0" y="0"/>
                    </a:moveTo>
                    <a:lnTo>
                      <a:pt x="557213" y="0"/>
                    </a:lnTo>
                    <a:lnTo>
                      <a:pt x="5572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28" name="شكل حر: شكل 327">
                <a:extLst>
                  <a:ext uri="{FF2B5EF4-FFF2-40B4-BE49-F238E27FC236}">
                    <a16:creationId xmlns:a16="http://schemas.microsoft.com/office/drawing/2014/main" id="{BA5C1A39-D248-628F-2F19-23BC885DFCC0}"/>
                  </a:ext>
                </a:extLst>
              </p:cNvPr>
              <p:cNvSpPr/>
              <p:nvPr/>
            </p:nvSpPr>
            <p:spPr>
              <a:xfrm>
                <a:off x="5555246" y="3828761"/>
                <a:ext cx="900112" cy="14287"/>
              </a:xfrm>
              <a:custGeom>
                <a:avLst/>
                <a:gdLst>
                  <a:gd name="connsiteX0" fmla="*/ 0 w 900112"/>
                  <a:gd name="connsiteY0" fmla="*/ 0 h 14287"/>
                  <a:gd name="connsiteX1" fmla="*/ 900113 w 900112"/>
                  <a:gd name="connsiteY1" fmla="*/ 0 h 14287"/>
                  <a:gd name="connsiteX2" fmla="*/ 900113 w 900112"/>
                  <a:gd name="connsiteY2" fmla="*/ 14287 h 14287"/>
                  <a:gd name="connsiteX3" fmla="*/ 0 w 9001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112" h="14287">
                    <a:moveTo>
                      <a:pt x="0" y="0"/>
                    </a:moveTo>
                    <a:lnTo>
                      <a:pt x="900113" y="0"/>
                    </a:lnTo>
                    <a:lnTo>
                      <a:pt x="9001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29" name="شكل حر: شكل 328">
                <a:extLst>
                  <a:ext uri="{FF2B5EF4-FFF2-40B4-BE49-F238E27FC236}">
                    <a16:creationId xmlns:a16="http://schemas.microsoft.com/office/drawing/2014/main" id="{6F829DB5-E75F-7EF9-3FCE-63FA66C32F2D}"/>
                  </a:ext>
                </a:extLst>
              </p:cNvPr>
              <p:cNvSpPr/>
              <p:nvPr/>
            </p:nvSpPr>
            <p:spPr>
              <a:xfrm>
                <a:off x="5555246" y="3885911"/>
                <a:ext cx="900112" cy="14287"/>
              </a:xfrm>
              <a:custGeom>
                <a:avLst/>
                <a:gdLst>
                  <a:gd name="connsiteX0" fmla="*/ 0 w 900112"/>
                  <a:gd name="connsiteY0" fmla="*/ 0 h 14287"/>
                  <a:gd name="connsiteX1" fmla="*/ 900113 w 900112"/>
                  <a:gd name="connsiteY1" fmla="*/ 0 h 14287"/>
                  <a:gd name="connsiteX2" fmla="*/ 900113 w 900112"/>
                  <a:gd name="connsiteY2" fmla="*/ 14287 h 14287"/>
                  <a:gd name="connsiteX3" fmla="*/ 0 w 9001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112" h="14287">
                    <a:moveTo>
                      <a:pt x="0" y="0"/>
                    </a:moveTo>
                    <a:lnTo>
                      <a:pt x="900113" y="0"/>
                    </a:lnTo>
                    <a:lnTo>
                      <a:pt x="9001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30" name="شكل حر: شكل 329">
                <a:extLst>
                  <a:ext uri="{FF2B5EF4-FFF2-40B4-BE49-F238E27FC236}">
                    <a16:creationId xmlns:a16="http://schemas.microsoft.com/office/drawing/2014/main" id="{82CBD33B-8123-BAE6-6C08-DB34AA4E4159}"/>
                  </a:ext>
                </a:extLst>
              </p:cNvPr>
              <p:cNvSpPr/>
              <p:nvPr/>
            </p:nvSpPr>
            <p:spPr>
              <a:xfrm>
                <a:off x="4833727" y="3624107"/>
                <a:ext cx="28575" cy="497547"/>
              </a:xfrm>
              <a:custGeom>
                <a:avLst/>
                <a:gdLst>
                  <a:gd name="connsiteX0" fmla="*/ 0 w 28575"/>
                  <a:gd name="connsiteY0" fmla="*/ 0 h 497547"/>
                  <a:gd name="connsiteX1" fmla="*/ 28575 w 28575"/>
                  <a:gd name="connsiteY1" fmla="*/ 0 h 497547"/>
                  <a:gd name="connsiteX2" fmla="*/ 28575 w 28575"/>
                  <a:gd name="connsiteY2" fmla="*/ 497548 h 497547"/>
                  <a:gd name="connsiteX3" fmla="*/ 0 w 28575"/>
                  <a:gd name="connsiteY3" fmla="*/ 497548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49754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97548"/>
                    </a:lnTo>
                    <a:lnTo>
                      <a:pt x="0" y="4975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314" name="رسم 75" descr="Backpack مع مكدس الكتب والكمثري">
              <a:extLst>
                <a:ext uri="{FF2B5EF4-FFF2-40B4-BE49-F238E27FC236}">
                  <a16:creationId xmlns:a16="http://schemas.microsoft.com/office/drawing/2014/main" id="{57FB1A52-C8F1-6746-9204-9A30A9F7763F}"/>
                </a:ext>
              </a:extLst>
            </p:cNvPr>
            <p:cNvGrpSpPr/>
            <p:nvPr/>
          </p:nvGrpSpPr>
          <p:grpSpPr>
            <a:xfrm>
              <a:off x="4508303" y="3195377"/>
              <a:ext cx="1599542" cy="353666"/>
              <a:chOff x="3897896" y="3126559"/>
              <a:chExt cx="2250281" cy="497547"/>
            </a:xfrm>
          </p:grpSpPr>
          <p:sp>
            <p:nvSpPr>
              <p:cNvPr id="318" name="شكل حر: شكل 317">
                <a:extLst>
                  <a:ext uri="{FF2B5EF4-FFF2-40B4-BE49-F238E27FC236}">
                    <a16:creationId xmlns:a16="http://schemas.microsoft.com/office/drawing/2014/main" id="{EDEDD1E6-E8B7-B3E5-43F9-0E6196A99D0D}"/>
                  </a:ext>
                </a:extLst>
              </p:cNvPr>
              <p:cNvSpPr/>
              <p:nvPr/>
            </p:nvSpPr>
            <p:spPr>
              <a:xfrm>
                <a:off x="4882183" y="3181195"/>
                <a:ext cx="1180276" cy="385762"/>
              </a:xfrm>
              <a:custGeom>
                <a:avLst/>
                <a:gdLst>
                  <a:gd name="connsiteX0" fmla="*/ 1180269 w 1180276"/>
                  <a:gd name="connsiteY0" fmla="*/ 385763 h 385762"/>
                  <a:gd name="connsiteX1" fmla="*/ 179151 w 1180276"/>
                  <a:gd name="connsiteY1" fmla="*/ 385763 h 385762"/>
                  <a:gd name="connsiteX2" fmla="*/ 0 w 1180276"/>
                  <a:gd name="connsiteY2" fmla="*/ 193567 h 385762"/>
                  <a:gd name="connsiteX3" fmla="*/ 0 w 1180276"/>
                  <a:gd name="connsiteY3" fmla="*/ 193567 h 385762"/>
                  <a:gd name="connsiteX4" fmla="*/ 179151 w 1180276"/>
                  <a:gd name="connsiteY4" fmla="*/ 0 h 385762"/>
                  <a:gd name="connsiteX5" fmla="*/ 1180276 w 1180276"/>
                  <a:gd name="connsiteY5" fmla="*/ 0 h 385762"/>
                  <a:gd name="connsiteX6" fmla="*/ 1180276 w 1180276"/>
                  <a:gd name="connsiteY6" fmla="*/ 385763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0276" h="385762">
                    <a:moveTo>
                      <a:pt x="1180269" y="385763"/>
                    </a:moveTo>
                    <a:lnTo>
                      <a:pt x="179151" y="385763"/>
                    </a:lnTo>
                    <a:cubicBezTo>
                      <a:pt x="80210" y="385763"/>
                      <a:pt x="0" y="300423"/>
                      <a:pt x="0" y="193567"/>
                    </a:cubicBezTo>
                    <a:lnTo>
                      <a:pt x="0" y="193567"/>
                    </a:lnTo>
                    <a:cubicBezTo>
                      <a:pt x="0" y="86711"/>
                      <a:pt x="80210" y="0"/>
                      <a:pt x="179151" y="0"/>
                    </a:cubicBezTo>
                    <a:lnTo>
                      <a:pt x="1180276" y="0"/>
                    </a:lnTo>
                    <a:lnTo>
                      <a:pt x="1180276" y="385763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19" name="شكل حر: شكل 318">
                <a:extLst>
                  <a:ext uri="{FF2B5EF4-FFF2-40B4-BE49-F238E27FC236}">
                    <a16:creationId xmlns:a16="http://schemas.microsoft.com/office/drawing/2014/main" id="{B3E6AD36-7ADE-163B-69D9-B4778A59E81D}"/>
                  </a:ext>
                </a:extLst>
              </p:cNvPr>
              <p:cNvSpPr/>
              <p:nvPr/>
            </p:nvSpPr>
            <p:spPr>
              <a:xfrm>
                <a:off x="3897896" y="3126560"/>
                <a:ext cx="2250281" cy="497547"/>
              </a:xfrm>
              <a:custGeom>
                <a:avLst/>
                <a:gdLst>
                  <a:gd name="connsiteX0" fmla="*/ 1243527 w 2250281"/>
                  <a:gd name="connsiteY0" fmla="*/ 83210 h 497547"/>
                  <a:gd name="connsiteX1" fmla="*/ 2143125 w 2250281"/>
                  <a:gd name="connsiteY1" fmla="*/ 83210 h 497547"/>
                  <a:gd name="connsiteX2" fmla="*/ 2164556 w 2250281"/>
                  <a:gd name="connsiteY2" fmla="*/ 83210 h 497547"/>
                  <a:gd name="connsiteX3" fmla="*/ 2250281 w 2250281"/>
                  <a:gd name="connsiteY3" fmla="*/ 83210 h 497547"/>
                  <a:gd name="connsiteX4" fmla="*/ 2250281 w 2250281"/>
                  <a:gd name="connsiteY4" fmla="*/ 0 h 497547"/>
                  <a:gd name="connsiteX5" fmla="*/ 250031 w 2250281"/>
                  <a:gd name="connsiteY5" fmla="*/ 0 h 497547"/>
                  <a:gd name="connsiteX6" fmla="*/ 0 w 2250281"/>
                  <a:gd name="connsiteY6" fmla="*/ 250031 h 497547"/>
                  <a:gd name="connsiteX7" fmla="*/ 0 w 2250281"/>
                  <a:gd name="connsiteY7" fmla="*/ 250031 h 497547"/>
                  <a:gd name="connsiteX8" fmla="*/ 250031 w 2250281"/>
                  <a:gd name="connsiteY8" fmla="*/ 497548 h 497547"/>
                  <a:gd name="connsiteX9" fmla="*/ 2250281 w 2250281"/>
                  <a:gd name="connsiteY9" fmla="*/ 497548 h 497547"/>
                  <a:gd name="connsiteX10" fmla="*/ 2250281 w 2250281"/>
                  <a:gd name="connsiteY10" fmla="*/ 411823 h 497547"/>
                  <a:gd name="connsiteX11" fmla="*/ 2164556 w 2250281"/>
                  <a:gd name="connsiteY11" fmla="*/ 411823 h 497547"/>
                  <a:gd name="connsiteX12" fmla="*/ 2143125 w 2250281"/>
                  <a:gd name="connsiteY12" fmla="*/ 411823 h 497547"/>
                  <a:gd name="connsiteX13" fmla="*/ 1243527 w 2250281"/>
                  <a:gd name="connsiteY13" fmla="*/ 411823 h 497547"/>
                  <a:gd name="connsiteX14" fmla="*/ 1078706 w 2250281"/>
                  <a:gd name="connsiteY14" fmla="*/ 248102 h 497547"/>
                  <a:gd name="connsiteX15" fmla="*/ 1078706 w 2250281"/>
                  <a:gd name="connsiteY15" fmla="*/ 248102 h 497547"/>
                  <a:gd name="connsiteX16" fmla="*/ 1243527 w 2250281"/>
                  <a:gd name="connsiteY16" fmla="*/ 83210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50281" h="497547">
                    <a:moveTo>
                      <a:pt x="1243527" y="83210"/>
                    </a:moveTo>
                    <a:lnTo>
                      <a:pt x="2143125" y="83210"/>
                    </a:lnTo>
                    <a:lnTo>
                      <a:pt x="2164556" y="83210"/>
                    </a:lnTo>
                    <a:lnTo>
                      <a:pt x="2250281" y="83210"/>
                    </a:lnTo>
                    <a:lnTo>
                      <a:pt x="2250281" y="0"/>
                    </a:lnTo>
                    <a:lnTo>
                      <a:pt x="250031" y="0"/>
                    </a:lnTo>
                    <a:cubicBezTo>
                      <a:pt x="111943" y="0"/>
                      <a:pt x="0" y="111942"/>
                      <a:pt x="0" y="250031"/>
                    </a:cubicBezTo>
                    <a:lnTo>
                      <a:pt x="0" y="250031"/>
                    </a:lnTo>
                    <a:cubicBezTo>
                      <a:pt x="0" y="388120"/>
                      <a:pt x="111943" y="497548"/>
                      <a:pt x="250031" y="497548"/>
                    </a:cubicBezTo>
                    <a:lnTo>
                      <a:pt x="2250281" y="497548"/>
                    </a:lnTo>
                    <a:lnTo>
                      <a:pt x="2250281" y="411823"/>
                    </a:lnTo>
                    <a:lnTo>
                      <a:pt x="2164556" y="411823"/>
                    </a:lnTo>
                    <a:lnTo>
                      <a:pt x="2143125" y="411823"/>
                    </a:lnTo>
                    <a:lnTo>
                      <a:pt x="1243527" y="411823"/>
                    </a:lnTo>
                    <a:cubicBezTo>
                      <a:pt x="1152501" y="411823"/>
                      <a:pt x="1078706" y="339128"/>
                      <a:pt x="1078706" y="248102"/>
                    </a:cubicBezTo>
                    <a:lnTo>
                      <a:pt x="1078706" y="248102"/>
                    </a:lnTo>
                    <a:cubicBezTo>
                      <a:pt x="1078706" y="157070"/>
                      <a:pt x="1152494" y="83210"/>
                      <a:pt x="1243527" y="83210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20" name="شكل حر: شكل 319">
                <a:extLst>
                  <a:ext uri="{FF2B5EF4-FFF2-40B4-BE49-F238E27FC236}">
                    <a16:creationId xmlns:a16="http://schemas.microsoft.com/office/drawing/2014/main" id="{E17C5241-D808-0AA3-C2D3-B84314A4B347}"/>
                  </a:ext>
                </a:extLst>
              </p:cNvPr>
              <p:cNvSpPr/>
              <p:nvPr/>
            </p:nvSpPr>
            <p:spPr>
              <a:xfrm>
                <a:off x="5162339" y="3274063"/>
                <a:ext cx="557212" cy="14287"/>
              </a:xfrm>
              <a:custGeom>
                <a:avLst/>
                <a:gdLst>
                  <a:gd name="connsiteX0" fmla="*/ 0 w 557212"/>
                  <a:gd name="connsiteY0" fmla="*/ 0 h 14287"/>
                  <a:gd name="connsiteX1" fmla="*/ 557213 w 557212"/>
                  <a:gd name="connsiteY1" fmla="*/ 0 h 14287"/>
                  <a:gd name="connsiteX2" fmla="*/ 557213 w 557212"/>
                  <a:gd name="connsiteY2" fmla="*/ 14287 h 14287"/>
                  <a:gd name="connsiteX3" fmla="*/ 0 w 5572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4287">
                    <a:moveTo>
                      <a:pt x="0" y="0"/>
                    </a:moveTo>
                    <a:lnTo>
                      <a:pt x="557213" y="0"/>
                    </a:lnTo>
                    <a:lnTo>
                      <a:pt x="5572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21" name="شكل حر: شكل 320">
                <a:extLst>
                  <a:ext uri="{FF2B5EF4-FFF2-40B4-BE49-F238E27FC236}">
                    <a16:creationId xmlns:a16="http://schemas.microsoft.com/office/drawing/2014/main" id="{4EA85DBC-BBD2-74C6-9FFE-7E230A15E304}"/>
                  </a:ext>
                </a:extLst>
              </p:cNvPr>
              <p:cNvSpPr/>
              <p:nvPr/>
            </p:nvSpPr>
            <p:spPr>
              <a:xfrm>
                <a:off x="5162339" y="3331213"/>
                <a:ext cx="557212" cy="14287"/>
              </a:xfrm>
              <a:custGeom>
                <a:avLst/>
                <a:gdLst>
                  <a:gd name="connsiteX0" fmla="*/ 0 w 557212"/>
                  <a:gd name="connsiteY0" fmla="*/ 0 h 14287"/>
                  <a:gd name="connsiteX1" fmla="*/ 557213 w 557212"/>
                  <a:gd name="connsiteY1" fmla="*/ 0 h 14287"/>
                  <a:gd name="connsiteX2" fmla="*/ 557213 w 557212"/>
                  <a:gd name="connsiteY2" fmla="*/ 14287 h 14287"/>
                  <a:gd name="connsiteX3" fmla="*/ 0 w 5572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4287">
                    <a:moveTo>
                      <a:pt x="0" y="0"/>
                    </a:moveTo>
                    <a:lnTo>
                      <a:pt x="557213" y="0"/>
                    </a:lnTo>
                    <a:lnTo>
                      <a:pt x="5572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22" name="شكل حر: شكل 321">
                <a:extLst>
                  <a:ext uri="{FF2B5EF4-FFF2-40B4-BE49-F238E27FC236}">
                    <a16:creationId xmlns:a16="http://schemas.microsoft.com/office/drawing/2014/main" id="{74CBC9E6-0C90-3C16-E5FB-38CDBF8B1774}"/>
                  </a:ext>
                </a:extLst>
              </p:cNvPr>
              <p:cNvSpPr/>
              <p:nvPr/>
            </p:nvSpPr>
            <p:spPr>
              <a:xfrm>
                <a:off x="5162339" y="3388363"/>
                <a:ext cx="900112" cy="14287"/>
              </a:xfrm>
              <a:custGeom>
                <a:avLst/>
                <a:gdLst>
                  <a:gd name="connsiteX0" fmla="*/ 0 w 900112"/>
                  <a:gd name="connsiteY0" fmla="*/ 0 h 14287"/>
                  <a:gd name="connsiteX1" fmla="*/ 900113 w 900112"/>
                  <a:gd name="connsiteY1" fmla="*/ 0 h 14287"/>
                  <a:gd name="connsiteX2" fmla="*/ 900113 w 900112"/>
                  <a:gd name="connsiteY2" fmla="*/ 14287 h 14287"/>
                  <a:gd name="connsiteX3" fmla="*/ 0 w 9001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112" h="14287">
                    <a:moveTo>
                      <a:pt x="0" y="0"/>
                    </a:moveTo>
                    <a:lnTo>
                      <a:pt x="900113" y="0"/>
                    </a:lnTo>
                    <a:lnTo>
                      <a:pt x="9001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23" name="شكل حر: شكل 322">
                <a:extLst>
                  <a:ext uri="{FF2B5EF4-FFF2-40B4-BE49-F238E27FC236}">
                    <a16:creationId xmlns:a16="http://schemas.microsoft.com/office/drawing/2014/main" id="{48DFABD6-AE8F-926B-F187-F69FA15E7A56}"/>
                  </a:ext>
                </a:extLst>
              </p:cNvPr>
              <p:cNvSpPr/>
              <p:nvPr/>
            </p:nvSpPr>
            <p:spPr>
              <a:xfrm>
                <a:off x="4433677" y="3126559"/>
                <a:ext cx="28575" cy="497547"/>
              </a:xfrm>
              <a:custGeom>
                <a:avLst/>
                <a:gdLst>
                  <a:gd name="connsiteX0" fmla="*/ 0 w 28575"/>
                  <a:gd name="connsiteY0" fmla="*/ 0 h 497547"/>
                  <a:gd name="connsiteX1" fmla="*/ 28575 w 28575"/>
                  <a:gd name="connsiteY1" fmla="*/ 0 h 497547"/>
                  <a:gd name="connsiteX2" fmla="*/ 28575 w 28575"/>
                  <a:gd name="connsiteY2" fmla="*/ 497548 h 497547"/>
                  <a:gd name="connsiteX3" fmla="*/ 0 w 28575"/>
                  <a:gd name="connsiteY3" fmla="*/ 497548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49754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97548"/>
                    </a:lnTo>
                    <a:lnTo>
                      <a:pt x="0" y="497548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24" name="شكل حر: شكل 323">
                <a:extLst>
                  <a:ext uri="{FF2B5EF4-FFF2-40B4-BE49-F238E27FC236}">
                    <a16:creationId xmlns:a16="http://schemas.microsoft.com/office/drawing/2014/main" id="{8D61AA90-6284-3819-F352-FA6B5EDBB304}"/>
                  </a:ext>
                </a:extLst>
              </p:cNvPr>
              <p:cNvSpPr/>
              <p:nvPr/>
            </p:nvSpPr>
            <p:spPr>
              <a:xfrm>
                <a:off x="4519402" y="3126559"/>
                <a:ext cx="28575" cy="497547"/>
              </a:xfrm>
              <a:custGeom>
                <a:avLst/>
                <a:gdLst>
                  <a:gd name="connsiteX0" fmla="*/ 0 w 28575"/>
                  <a:gd name="connsiteY0" fmla="*/ 0 h 497547"/>
                  <a:gd name="connsiteX1" fmla="*/ 28575 w 28575"/>
                  <a:gd name="connsiteY1" fmla="*/ 0 h 497547"/>
                  <a:gd name="connsiteX2" fmla="*/ 28575 w 28575"/>
                  <a:gd name="connsiteY2" fmla="*/ 497548 h 497547"/>
                  <a:gd name="connsiteX3" fmla="*/ 0 w 28575"/>
                  <a:gd name="connsiteY3" fmla="*/ 497548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49754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97548"/>
                    </a:lnTo>
                    <a:lnTo>
                      <a:pt x="0" y="497548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315" name="رسم 75" descr="Backpack مع مكدس الكتب والكمثري">
              <a:extLst>
                <a:ext uri="{FF2B5EF4-FFF2-40B4-BE49-F238E27FC236}">
                  <a16:creationId xmlns:a16="http://schemas.microsoft.com/office/drawing/2014/main" id="{19227B0D-4445-A2C4-5891-1F50A5DE5281}"/>
                </a:ext>
              </a:extLst>
            </p:cNvPr>
            <p:cNvGrpSpPr/>
            <p:nvPr/>
          </p:nvGrpSpPr>
          <p:grpSpPr>
            <a:xfrm>
              <a:off x="4638912" y="2149164"/>
              <a:ext cx="538528" cy="1044902"/>
              <a:chOff x="4081640" y="1654718"/>
              <a:chExt cx="757616" cy="1469997"/>
            </a:xfrm>
          </p:grpSpPr>
          <p:sp>
            <p:nvSpPr>
              <p:cNvPr id="316" name="شكل حر: شكل 315">
                <a:extLst>
                  <a:ext uri="{FF2B5EF4-FFF2-40B4-BE49-F238E27FC236}">
                    <a16:creationId xmlns:a16="http://schemas.microsoft.com/office/drawing/2014/main" id="{A6120356-8B89-E982-6056-0D6F57218238}"/>
                  </a:ext>
                </a:extLst>
              </p:cNvPr>
              <p:cNvSpPr/>
              <p:nvPr/>
            </p:nvSpPr>
            <p:spPr>
              <a:xfrm>
                <a:off x="4441313" y="1654718"/>
                <a:ext cx="324126" cy="433047"/>
              </a:xfrm>
              <a:custGeom>
                <a:avLst/>
                <a:gdLst>
                  <a:gd name="connsiteX0" fmla="*/ 324126 w 324126"/>
                  <a:gd name="connsiteY0" fmla="*/ 0 h 433047"/>
                  <a:gd name="connsiteX1" fmla="*/ 100605 w 324126"/>
                  <a:gd name="connsiteY1" fmla="*/ 100605 h 433047"/>
                  <a:gd name="connsiteX2" fmla="*/ 0 w 324126"/>
                  <a:gd name="connsiteY2" fmla="*/ 324134 h 433047"/>
                  <a:gd name="connsiteX3" fmla="*/ 14 w 324126"/>
                  <a:gd name="connsiteY3" fmla="*/ 433047 h 433047"/>
                  <a:gd name="connsiteX4" fmla="*/ 10880 w 324126"/>
                  <a:gd name="connsiteY4" fmla="*/ 433047 h 433047"/>
                  <a:gd name="connsiteX5" fmla="*/ 10880 w 324126"/>
                  <a:gd name="connsiteY5" fmla="*/ 322555 h 433047"/>
                  <a:gd name="connsiteX6" fmla="*/ 220663 w 324126"/>
                  <a:gd name="connsiteY6" fmla="*/ 220656 h 433047"/>
                  <a:gd name="connsiteX7" fmla="*/ 324126 w 324126"/>
                  <a:gd name="connsiteY7" fmla="*/ 0 h 43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126" h="433047">
                    <a:moveTo>
                      <a:pt x="324126" y="0"/>
                    </a:moveTo>
                    <a:cubicBezTo>
                      <a:pt x="324126" y="0"/>
                      <a:pt x="190109" y="11102"/>
                      <a:pt x="100605" y="100605"/>
                    </a:cubicBezTo>
                    <a:cubicBezTo>
                      <a:pt x="11101" y="190109"/>
                      <a:pt x="0" y="324134"/>
                      <a:pt x="0" y="324134"/>
                    </a:cubicBezTo>
                    <a:lnTo>
                      <a:pt x="14" y="433047"/>
                    </a:lnTo>
                    <a:lnTo>
                      <a:pt x="10880" y="433047"/>
                    </a:lnTo>
                    <a:lnTo>
                      <a:pt x="10880" y="322555"/>
                    </a:lnTo>
                    <a:cubicBezTo>
                      <a:pt x="44048" y="317054"/>
                      <a:pt x="146576" y="294737"/>
                      <a:pt x="220663" y="220656"/>
                    </a:cubicBezTo>
                    <a:cubicBezTo>
                      <a:pt x="310160" y="131152"/>
                      <a:pt x="324126" y="0"/>
                      <a:pt x="324126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17" name="شكل حر: شكل 316">
                <a:extLst>
                  <a:ext uri="{FF2B5EF4-FFF2-40B4-BE49-F238E27FC236}">
                    <a16:creationId xmlns:a16="http://schemas.microsoft.com/office/drawing/2014/main" id="{55733176-EF88-5ED3-9097-2C8352D370A8}"/>
                  </a:ext>
                </a:extLst>
              </p:cNvPr>
              <p:cNvSpPr/>
              <p:nvPr/>
            </p:nvSpPr>
            <p:spPr>
              <a:xfrm>
                <a:off x="4081640" y="2060455"/>
                <a:ext cx="757616" cy="1064261"/>
              </a:xfrm>
              <a:custGeom>
                <a:avLst/>
                <a:gdLst>
                  <a:gd name="connsiteX0" fmla="*/ 589395 w 757616"/>
                  <a:gd name="connsiteY0" fmla="*/ 392492 h 1064261"/>
                  <a:gd name="connsiteX1" fmla="*/ 365117 w 757616"/>
                  <a:gd name="connsiteY1" fmla="*/ 0 h 1064261"/>
                  <a:gd name="connsiteX2" fmla="*/ 140839 w 757616"/>
                  <a:gd name="connsiteY2" fmla="*/ 392492 h 1064261"/>
                  <a:gd name="connsiteX3" fmla="*/ 137260 w 757616"/>
                  <a:gd name="connsiteY3" fmla="*/ 401021 h 1064261"/>
                  <a:gd name="connsiteX4" fmla="*/ 221835 w 757616"/>
                  <a:gd name="connsiteY4" fmla="*/ 562470 h 1064261"/>
                  <a:gd name="connsiteX5" fmla="*/ 89918 w 757616"/>
                  <a:gd name="connsiteY5" fmla="*/ 748022 h 1064261"/>
                  <a:gd name="connsiteX6" fmla="*/ 93247 w 757616"/>
                  <a:gd name="connsiteY6" fmla="*/ 773211 h 1064261"/>
                  <a:gd name="connsiteX7" fmla="*/ 0 w 757616"/>
                  <a:gd name="connsiteY7" fmla="*/ 872880 h 1064261"/>
                  <a:gd name="connsiteX8" fmla="*/ 365124 w 757616"/>
                  <a:gd name="connsiteY8" fmla="*/ 1064261 h 1064261"/>
                  <a:gd name="connsiteX9" fmla="*/ 757616 w 757616"/>
                  <a:gd name="connsiteY9" fmla="*/ 728920 h 1064261"/>
                  <a:gd name="connsiteX10" fmla="*/ 589395 w 757616"/>
                  <a:gd name="connsiteY10" fmla="*/ 392492 h 106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7616" h="1064261">
                    <a:moveTo>
                      <a:pt x="589395" y="392492"/>
                    </a:moveTo>
                    <a:cubicBezTo>
                      <a:pt x="517400" y="214541"/>
                      <a:pt x="485697" y="0"/>
                      <a:pt x="365117" y="0"/>
                    </a:cubicBezTo>
                    <a:cubicBezTo>
                      <a:pt x="244538" y="0"/>
                      <a:pt x="212834" y="214548"/>
                      <a:pt x="140839" y="392492"/>
                    </a:cubicBezTo>
                    <a:cubicBezTo>
                      <a:pt x="139682" y="395364"/>
                      <a:pt x="138460" y="398186"/>
                      <a:pt x="137260" y="401021"/>
                    </a:cubicBezTo>
                    <a:cubicBezTo>
                      <a:pt x="188352" y="436497"/>
                      <a:pt x="221835" y="495555"/>
                      <a:pt x="221835" y="562470"/>
                    </a:cubicBezTo>
                    <a:cubicBezTo>
                      <a:pt x="221835" y="648352"/>
                      <a:pt x="166707" y="721312"/>
                      <a:pt x="89918" y="748022"/>
                    </a:cubicBezTo>
                    <a:cubicBezTo>
                      <a:pt x="92012" y="756087"/>
                      <a:pt x="93247" y="764496"/>
                      <a:pt x="93247" y="773211"/>
                    </a:cubicBezTo>
                    <a:cubicBezTo>
                      <a:pt x="93247" y="826161"/>
                      <a:pt x="52071" y="869387"/>
                      <a:pt x="0" y="872880"/>
                    </a:cubicBezTo>
                    <a:cubicBezTo>
                      <a:pt x="57429" y="1018399"/>
                      <a:pt x="199196" y="1064261"/>
                      <a:pt x="365124" y="1064261"/>
                    </a:cubicBezTo>
                    <a:cubicBezTo>
                      <a:pt x="581894" y="1064261"/>
                      <a:pt x="757616" y="945682"/>
                      <a:pt x="757616" y="728920"/>
                    </a:cubicBezTo>
                    <a:cubicBezTo>
                      <a:pt x="757602" y="632729"/>
                      <a:pt x="646831" y="534445"/>
                      <a:pt x="589395" y="392492"/>
                    </a:cubicBezTo>
                    <a:close/>
                  </a:path>
                </a:pathLst>
              </a:custGeom>
              <a:solidFill>
                <a:srgbClr val="F2C53C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369" name="مجموعة 368">
            <a:extLst>
              <a:ext uri="{FF2B5EF4-FFF2-40B4-BE49-F238E27FC236}">
                <a16:creationId xmlns:a16="http://schemas.microsoft.com/office/drawing/2014/main" id="{C410A46B-C19F-851F-D743-5194BFC5680B}"/>
              </a:ext>
            </a:extLst>
          </p:cNvPr>
          <p:cNvGrpSpPr/>
          <p:nvPr/>
        </p:nvGrpSpPr>
        <p:grpSpPr>
          <a:xfrm>
            <a:off x="5159056" y="3011084"/>
            <a:ext cx="2190192" cy="1853209"/>
            <a:chOff x="4144684" y="947340"/>
            <a:chExt cx="3902615" cy="3302158"/>
          </a:xfrm>
        </p:grpSpPr>
        <p:grpSp>
          <p:nvGrpSpPr>
            <p:cNvPr id="370" name="رسم 75" descr="Backpack مع لوح تزلج و قدم">
              <a:extLst>
                <a:ext uri="{FF2B5EF4-FFF2-40B4-BE49-F238E27FC236}">
                  <a16:creationId xmlns:a16="http://schemas.microsoft.com/office/drawing/2014/main" id="{69E4A441-9740-C573-A863-4B0DE1EC7F0B}"/>
                </a:ext>
              </a:extLst>
            </p:cNvPr>
            <p:cNvGrpSpPr/>
            <p:nvPr/>
          </p:nvGrpSpPr>
          <p:grpSpPr>
            <a:xfrm>
              <a:off x="4354758" y="2340381"/>
              <a:ext cx="1034988" cy="1502776"/>
              <a:chOff x="4354758" y="2340381"/>
              <a:chExt cx="1034988" cy="1502776"/>
            </a:xfrm>
          </p:grpSpPr>
          <p:sp>
            <p:nvSpPr>
              <p:cNvPr id="424" name="شكل حر: شكل 423">
                <a:extLst>
                  <a:ext uri="{FF2B5EF4-FFF2-40B4-BE49-F238E27FC236}">
                    <a16:creationId xmlns:a16="http://schemas.microsoft.com/office/drawing/2014/main" id="{CAB0599C-D632-CEE0-E7BE-07ADB9C45C5A}"/>
                  </a:ext>
                </a:extLst>
              </p:cNvPr>
              <p:cNvSpPr/>
              <p:nvPr/>
            </p:nvSpPr>
            <p:spPr>
              <a:xfrm>
                <a:off x="4354758" y="2340381"/>
                <a:ext cx="1034988" cy="1502776"/>
              </a:xfrm>
              <a:custGeom>
                <a:avLst/>
                <a:gdLst>
                  <a:gd name="connsiteX0" fmla="*/ 828552 w 1034988"/>
                  <a:gd name="connsiteY0" fmla="*/ 10398 h 1502776"/>
                  <a:gd name="connsiteX1" fmla="*/ 960335 w 1034988"/>
                  <a:gd name="connsiteY1" fmla="*/ 937482 h 1502776"/>
                  <a:gd name="connsiteX2" fmla="*/ 206431 w 1034988"/>
                  <a:gd name="connsiteY2" fmla="*/ 1492916 h 1502776"/>
                  <a:gd name="connsiteX3" fmla="*/ 74648 w 1034988"/>
                  <a:gd name="connsiteY3" fmla="*/ 565832 h 1502776"/>
                  <a:gd name="connsiteX4" fmla="*/ 828552 w 1034988"/>
                  <a:gd name="connsiteY4" fmla="*/ 10398 h 150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4988" h="1502776">
                    <a:moveTo>
                      <a:pt x="828552" y="10398"/>
                    </a:moveTo>
                    <a:cubicBezTo>
                      <a:pt x="972970" y="71001"/>
                      <a:pt x="1132129" y="528096"/>
                      <a:pt x="960335" y="937482"/>
                    </a:cubicBezTo>
                    <a:cubicBezTo>
                      <a:pt x="788542" y="1346869"/>
                      <a:pt x="346026" y="1551494"/>
                      <a:pt x="206431" y="1492916"/>
                    </a:cubicBezTo>
                    <a:cubicBezTo>
                      <a:pt x="62040" y="1432324"/>
                      <a:pt x="-97146" y="975219"/>
                      <a:pt x="74648" y="565832"/>
                    </a:cubicBezTo>
                    <a:cubicBezTo>
                      <a:pt x="246441" y="156446"/>
                      <a:pt x="684167" y="-50188"/>
                      <a:pt x="828552" y="10398"/>
                    </a:cubicBezTo>
                    <a:close/>
                  </a:path>
                </a:pathLst>
              </a:custGeom>
              <a:solidFill>
                <a:srgbClr val="F2C53C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25" name="شكل حر: شكل 424">
                <a:extLst>
                  <a:ext uri="{FF2B5EF4-FFF2-40B4-BE49-F238E27FC236}">
                    <a16:creationId xmlns:a16="http://schemas.microsoft.com/office/drawing/2014/main" id="{D63143FE-D159-F45B-E650-2322CEFE2827}"/>
                  </a:ext>
                </a:extLst>
              </p:cNvPr>
              <p:cNvSpPr/>
              <p:nvPr/>
            </p:nvSpPr>
            <p:spPr>
              <a:xfrm>
                <a:off x="4488052" y="2629560"/>
                <a:ext cx="456410" cy="801284"/>
              </a:xfrm>
              <a:custGeom>
                <a:avLst/>
                <a:gdLst>
                  <a:gd name="connsiteX0" fmla="*/ 449577 w 456410"/>
                  <a:gd name="connsiteY0" fmla="*/ 59864 h 801284"/>
                  <a:gd name="connsiteX1" fmla="*/ 300504 w 456410"/>
                  <a:gd name="connsiteY1" fmla="*/ 761 h 801284"/>
                  <a:gd name="connsiteX2" fmla="*/ 286445 w 456410"/>
                  <a:gd name="connsiteY2" fmla="*/ 6834 h 801284"/>
                  <a:gd name="connsiteX3" fmla="*/ 292519 w 456410"/>
                  <a:gd name="connsiteY3" fmla="*/ 20893 h 801284"/>
                  <a:gd name="connsiteX4" fmla="*/ 339545 w 456410"/>
                  <a:gd name="connsiteY4" fmla="*/ 39537 h 801284"/>
                  <a:gd name="connsiteX5" fmla="*/ 299914 w 456410"/>
                  <a:gd name="connsiteY5" fmla="*/ 139489 h 801284"/>
                  <a:gd name="connsiteX6" fmla="*/ 252893 w 456410"/>
                  <a:gd name="connsiteY6" fmla="*/ 120845 h 801284"/>
                  <a:gd name="connsiteX7" fmla="*/ 238834 w 456410"/>
                  <a:gd name="connsiteY7" fmla="*/ 126919 h 801284"/>
                  <a:gd name="connsiteX8" fmla="*/ 244908 w 456410"/>
                  <a:gd name="connsiteY8" fmla="*/ 140978 h 801284"/>
                  <a:gd name="connsiteX9" fmla="*/ 291934 w 456410"/>
                  <a:gd name="connsiteY9" fmla="*/ 159622 h 801284"/>
                  <a:gd name="connsiteX10" fmla="*/ 252303 w 456410"/>
                  <a:gd name="connsiteY10" fmla="*/ 259574 h 801284"/>
                  <a:gd name="connsiteX11" fmla="*/ 205282 w 456410"/>
                  <a:gd name="connsiteY11" fmla="*/ 240930 h 801284"/>
                  <a:gd name="connsiteX12" fmla="*/ 191224 w 456410"/>
                  <a:gd name="connsiteY12" fmla="*/ 247004 h 801284"/>
                  <a:gd name="connsiteX13" fmla="*/ 197298 w 456410"/>
                  <a:gd name="connsiteY13" fmla="*/ 261063 h 801284"/>
                  <a:gd name="connsiteX14" fmla="*/ 244318 w 456410"/>
                  <a:gd name="connsiteY14" fmla="*/ 279706 h 801284"/>
                  <a:gd name="connsiteX15" fmla="*/ 204687 w 456410"/>
                  <a:gd name="connsiteY15" fmla="*/ 379659 h 801284"/>
                  <a:gd name="connsiteX16" fmla="*/ 157666 w 456410"/>
                  <a:gd name="connsiteY16" fmla="*/ 361015 h 801284"/>
                  <a:gd name="connsiteX17" fmla="*/ 143608 w 456410"/>
                  <a:gd name="connsiteY17" fmla="*/ 367089 h 801284"/>
                  <a:gd name="connsiteX18" fmla="*/ 149682 w 456410"/>
                  <a:gd name="connsiteY18" fmla="*/ 381148 h 801284"/>
                  <a:gd name="connsiteX19" fmla="*/ 196702 w 456410"/>
                  <a:gd name="connsiteY19" fmla="*/ 399791 h 801284"/>
                  <a:gd name="connsiteX20" fmla="*/ 157071 w 456410"/>
                  <a:gd name="connsiteY20" fmla="*/ 499744 h 801284"/>
                  <a:gd name="connsiteX21" fmla="*/ 110050 w 456410"/>
                  <a:gd name="connsiteY21" fmla="*/ 481100 h 801284"/>
                  <a:gd name="connsiteX22" fmla="*/ 95992 w 456410"/>
                  <a:gd name="connsiteY22" fmla="*/ 487174 h 801284"/>
                  <a:gd name="connsiteX23" fmla="*/ 102066 w 456410"/>
                  <a:gd name="connsiteY23" fmla="*/ 501232 h 801284"/>
                  <a:gd name="connsiteX24" fmla="*/ 149086 w 456410"/>
                  <a:gd name="connsiteY24" fmla="*/ 519876 h 801284"/>
                  <a:gd name="connsiteX25" fmla="*/ 109455 w 456410"/>
                  <a:gd name="connsiteY25" fmla="*/ 619829 h 801284"/>
                  <a:gd name="connsiteX26" fmla="*/ 62440 w 456410"/>
                  <a:gd name="connsiteY26" fmla="*/ 601191 h 801284"/>
                  <a:gd name="connsiteX27" fmla="*/ 48381 w 456410"/>
                  <a:gd name="connsiteY27" fmla="*/ 607264 h 801284"/>
                  <a:gd name="connsiteX28" fmla="*/ 54455 w 456410"/>
                  <a:gd name="connsiteY28" fmla="*/ 621323 h 801284"/>
                  <a:gd name="connsiteX29" fmla="*/ 101470 w 456410"/>
                  <a:gd name="connsiteY29" fmla="*/ 639961 h 801284"/>
                  <a:gd name="connsiteX30" fmla="*/ 61839 w 456410"/>
                  <a:gd name="connsiteY30" fmla="*/ 739919 h 801284"/>
                  <a:gd name="connsiteX31" fmla="*/ 14824 w 456410"/>
                  <a:gd name="connsiteY31" fmla="*/ 721281 h 801284"/>
                  <a:gd name="connsiteX32" fmla="*/ 765 w 456410"/>
                  <a:gd name="connsiteY32" fmla="*/ 727355 h 801284"/>
                  <a:gd name="connsiteX33" fmla="*/ 6839 w 456410"/>
                  <a:gd name="connsiteY33" fmla="*/ 741413 h 801284"/>
                  <a:gd name="connsiteX34" fmla="*/ 155912 w 456410"/>
                  <a:gd name="connsiteY34" fmla="*/ 800516 h 801284"/>
                  <a:gd name="connsiteX35" fmla="*/ 159902 w 456410"/>
                  <a:gd name="connsiteY35" fmla="*/ 801285 h 801284"/>
                  <a:gd name="connsiteX36" fmla="*/ 169971 w 456410"/>
                  <a:gd name="connsiteY36" fmla="*/ 794443 h 801284"/>
                  <a:gd name="connsiteX37" fmla="*/ 163897 w 456410"/>
                  <a:gd name="connsiteY37" fmla="*/ 780384 h 801284"/>
                  <a:gd name="connsiteX38" fmla="*/ 92035 w 456410"/>
                  <a:gd name="connsiteY38" fmla="*/ 751893 h 801284"/>
                  <a:gd name="connsiteX39" fmla="*/ 131666 w 456410"/>
                  <a:gd name="connsiteY39" fmla="*/ 651941 h 801284"/>
                  <a:gd name="connsiteX40" fmla="*/ 203528 w 456410"/>
                  <a:gd name="connsiteY40" fmla="*/ 680432 h 801284"/>
                  <a:gd name="connsiteX41" fmla="*/ 207518 w 456410"/>
                  <a:gd name="connsiteY41" fmla="*/ 681200 h 801284"/>
                  <a:gd name="connsiteX42" fmla="*/ 217587 w 456410"/>
                  <a:gd name="connsiteY42" fmla="*/ 674358 h 801284"/>
                  <a:gd name="connsiteX43" fmla="*/ 211513 w 456410"/>
                  <a:gd name="connsiteY43" fmla="*/ 660299 h 801284"/>
                  <a:gd name="connsiteX44" fmla="*/ 139651 w 456410"/>
                  <a:gd name="connsiteY44" fmla="*/ 631809 h 801284"/>
                  <a:gd name="connsiteX45" fmla="*/ 179282 w 456410"/>
                  <a:gd name="connsiteY45" fmla="*/ 531856 h 801284"/>
                  <a:gd name="connsiteX46" fmla="*/ 251139 w 456410"/>
                  <a:gd name="connsiteY46" fmla="*/ 560346 h 801284"/>
                  <a:gd name="connsiteX47" fmla="*/ 255129 w 456410"/>
                  <a:gd name="connsiteY47" fmla="*/ 561110 h 801284"/>
                  <a:gd name="connsiteX48" fmla="*/ 265198 w 456410"/>
                  <a:gd name="connsiteY48" fmla="*/ 554273 h 801284"/>
                  <a:gd name="connsiteX49" fmla="*/ 259124 w 456410"/>
                  <a:gd name="connsiteY49" fmla="*/ 540214 h 801284"/>
                  <a:gd name="connsiteX50" fmla="*/ 187261 w 456410"/>
                  <a:gd name="connsiteY50" fmla="*/ 511723 h 801284"/>
                  <a:gd name="connsiteX51" fmla="*/ 226893 w 456410"/>
                  <a:gd name="connsiteY51" fmla="*/ 411771 h 801284"/>
                  <a:gd name="connsiteX52" fmla="*/ 298750 w 456410"/>
                  <a:gd name="connsiteY52" fmla="*/ 440262 h 801284"/>
                  <a:gd name="connsiteX53" fmla="*/ 302739 w 456410"/>
                  <a:gd name="connsiteY53" fmla="*/ 441025 h 801284"/>
                  <a:gd name="connsiteX54" fmla="*/ 312808 w 456410"/>
                  <a:gd name="connsiteY54" fmla="*/ 434188 h 801284"/>
                  <a:gd name="connsiteX55" fmla="*/ 306734 w 456410"/>
                  <a:gd name="connsiteY55" fmla="*/ 420129 h 801284"/>
                  <a:gd name="connsiteX56" fmla="*/ 234877 w 456410"/>
                  <a:gd name="connsiteY56" fmla="*/ 391639 h 801284"/>
                  <a:gd name="connsiteX57" fmla="*/ 274509 w 456410"/>
                  <a:gd name="connsiteY57" fmla="*/ 291686 h 801284"/>
                  <a:gd name="connsiteX58" fmla="*/ 346360 w 456410"/>
                  <a:gd name="connsiteY58" fmla="*/ 320177 h 801284"/>
                  <a:gd name="connsiteX59" fmla="*/ 350350 w 456410"/>
                  <a:gd name="connsiteY59" fmla="*/ 320940 h 801284"/>
                  <a:gd name="connsiteX60" fmla="*/ 360419 w 456410"/>
                  <a:gd name="connsiteY60" fmla="*/ 314103 h 801284"/>
                  <a:gd name="connsiteX61" fmla="*/ 354345 w 456410"/>
                  <a:gd name="connsiteY61" fmla="*/ 300044 h 801284"/>
                  <a:gd name="connsiteX62" fmla="*/ 282488 w 456410"/>
                  <a:gd name="connsiteY62" fmla="*/ 271554 h 801284"/>
                  <a:gd name="connsiteX63" fmla="*/ 322119 w 456410"/>
                  <a:gd name="connsiteY63" fmla="*/ 171601 h 801284"/>
                  <a:gd name="connsiteX64" fmla="*/ 393971 w 456410"/>
                  <a:gd name="connsiteY64" fmla="*/ 200086 h 801284"/>
                  <a:gd name="connsiteX65" fmla="*/ 397961 w 456410"/>
                  <a:gd name="connsiteY65" fmla="*/ 200850 h 801284"/>
                  <a:gd name="connsiteX66" fmla="*/ 408030 w 456410"/>
                  <a:gd name="connsiteY66" fmla="*/ 194012 h 801284"/>
                  <a:gd name="connsiteX67" fmla="*/ 401956 w 456410"/>
                  <a:gd name="connsiteY67" fmla="*/ 179954 h 801284"/>
                  <a:gd name="connsiteX68" fmla="*/ 330104 w 456410"/>
                  <a:gd name="connsiteY68" fmla="*/ 151463 h 801284"/>
                  <a:gd name="connsiteX69" fmla="*/ 369735 w 456410"/>
                  <a:gd name="connsiteY69" fmla="*/ 51511 h 801284"/>
                  <a:gd name="connsiteX70" fmla="*/ 441587 w 456410"/>
                  <a:gd name="connsiteY70" fmla="*/ 79996 h 801284"/>
                  <a:gd name="connsiteX71" fmla="*/ 445577 w 456410"/>
                  <a:gd name="connsiteY71" fmla="*/ 80759 h 801284"/>
                  <a:gd name="connsiteX72" fmla="*/ 455646 w 456410"/>
                  <a:gd name="connsiteY72" fmla="*/ 73922 h 801284"/>
                  <a:gd name="connsiteX73" fmla="*/ 449577 w 456410"/>
                  <a:gd name="connsiteY73" fmla="*/ 59864 h 80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56410" h="801284">
                    <a:moveTo>
                      <a:pt x="449577" y="59864"/>
                    </a:moveTo>
                    <a:lnTo>
                      <a:pt x="300504" y="761"/>
                    </a:lnTo>
                    <a:cubicBezTo>
                      <a:pt x="294950" y="-1432"/>
                      <a:pt x="288654" y="1275"/>
                      <a:pt x="286445" y="6834"/>
                    </a:cubicBezTo>
                    <a:cubicBezTo>
                      <a:pt x="284242" y="12394"/>
                      <a:pt x="286959" y="18684"/>
                      <a:pt x="292519" y="20893"/>
                    </a:cubicBezTo>
                    <a:lnTo>
                      <a:pt x="339545" y="39537"/>
                    </a:lnTo>
                    <a:lnTo>
                      <a:pt x="299914" y="139489"/>
                    </a:lnTo>
                    <a:lnTo>
                      <a:pt x="252893" y="120845"/>
                    </a:lnTo>
                    <a:cubicBezTo>
                      <a:pt x="247339" y="118653"/>
                      <a:pt x="241043" y="121360"/>
                      <a:pt x="238834" y="126919"/>
                    </a:cubicBezTo>
                    <a:cubicBezTo>
                      <a:pt x="236631" y="132479"/>
                      <a:pt x="239349" y="138769"/>
                      <a:pt x="244908" y="140978"/>
                    </a:cubicBezTo>
                    <a:lnTo>
                      <a:pt x="291934" y="159622"/>
                    </a:lnTo>
                    <a:lnTo>
                      <a:pt x="252303" y="259574"/>
                    </a:lnTo>
                    <a:lnTo>
                      <a:pt x="205282" y="240930"/>
                    </a:lnTo>
                    <a:cubicBezTo>
                      <a:pt x="199723" y="238738"/>
                      <a:pt x="193432" y="241445"/>
                      <a:pt x="191224" y="247004"/>
                    </a:cubicBezTo>
                    <a:cubicBezTo>
                      <a:pt x="189021" y="252564"/>
                      <a:pt x="191738" y="258854"/>
                      <a:pt x="197298" y="261063"/>
                    </a:cubicBezTo>
                    <a:lnTo>
                      <a:pt x="244318" y="279706"/>
                    </a:lnTo>
                    <a:lnTo>
                      <a:pt x="204687" y="379659"/>
                    </a:lnTo>
                    <a:lnTo>
                      <a:pt x="157666" y="361015"/>
                    </a:lnTo>
                    <a:cubicBezTo>
                      <a:pt x="152107" y="358817"/>
                      <a:pt x="145816" y="361529"/>
                      <a:pt x="143608" y="367089"/>
                    </a:cubicBezTo>
                    <a:cubicBezTo>
                      <a:pt x="141405" y="372649"/>
                      <a:pt x="144122" y="378939"/>
                      <a:pt x="149682" y="381148"/>
                    </a:cubicBezTo>
                    <a:lnTo>
                      <a:pt x="196702" y="399791"/>
                    </a:lnTo>
                    <a:lnTo>
                      <a:pt x="157071" y="499744"/>
                    </a:lnTo>
                    <a:lnTo>
                      <a:pt x="110050" y="481100"/>
                    </a:lnTo>
                    <a:cubicBezTo>
                      <a:pt x="104491" y="478902"/>
                      <a:pt x="98200" y="481614"/>
                      <a:pt x="95992" y="487174"/>
                    </a:cubicBezTo>
                    <a:cubicBezTo>
                      <a:pt x="93788" y="492733"/>
                      <a:pt x="96506" y="499024"/>
                      <a:pt x="102066" y="501232"/>
                    </a:cubicBezTo>
                    <a:lnTo>
                      <a:pt x="149086" y="519876"/>
                    </a:lnTo>
                    <a:lnTo>
                      <a:pt x="109455" y="619829"/>
                    </a:lnTo>
                    <a:lnTo>
                      <a:pt x="62440" y="601191"/>
                    </a:lnTo>
                    <a:cubicBezTo>
                      <a:pt x="56875" y="598993"/>
                      <a:pt x="50590" y="601705"/>
                      <a:pt x="48381" y="607264"/>
                    </a:cubicBezTo>
                    <a:cubicBezTo>
                      <a:pt x="46178" y="612824"/>
                      <a:pt x="48895" y="619114"/>
                      <a:pt x="54455" y="621323"/>
                    </a:cubicBezTo>
                    <a:lnTo>
                      <a:pt x="101470" y="639961"/>
                    </a:lnTo>
                    <a:lnTo>
                      <a:pt x="61839" y="739919"/>
                    </a:lnTo>
                    <a:lnTo>
                      <a:pt x="14824" y="721281"/>
                    </a:lnTo>
                    <a:cubicBezTo>
                      <a:pt x="9259" y="719083"/>
                      <a:pt x="2974" y="721795"/>
                      <a:pt x="765" y="727355"/>
                    </a:cubicBezTo>
                    <a:cubicBezTo>
                      <a:pt x="-1438" y="732914"/>
                      <a:pt x="1279" y="739205"/>
                      <a:pt x="6839" y="741413"/>
                    </a:cubicBezTo>
                    <a:lnTo>
                      <a:pt x="155912" y="800516"/>
                    </a:lnTo>
                    <a:cubicBezTo>
                      <a:pt x="157222" y="801036"/>
                      <a:pt x="158570" y="801285"/>
                      <a:pt x="159902" y="801285"/>
                    </a:cubicBezTo>
                    <a:cubicBezTo>
                      <a:pt x="164211" y="801285"/>
                      <a:pt x="168282" y="798692"/>
                      <a:pt x="169971" y="794443"/>
                    </a:cubicBezTo>
                    <a:cubicBezTo>
                      <a:pt x="172174" y="788883"/>
                      <a:pt x="169457" y="782592"/>
                      <a:pt x="163897" y="780384"/>
                    </a:cubicBezTo>
                    <a:lnTo>
                      <a:pt x="92035" y="751893"/>
                    </a:lnTo>
                    <a:lnTo>
                      <a:pt x="131666" y="651941"/>
                    </a:lnTo>
                    <a:lnTo>
                      <a:pt x="203528" y="680432"/>
                    </a:lnTo>
                    <a:cubicBezTo>
                      <a:pt x="204839" y="680951"/>
                      <a:pt x="206186" y="681200"/>
                      <a:pt x="207518" y="681200"/>
                    </a:cubicBezTo>
                    <a:cubicBezTo>
                      <a:pt x="211827" y="681200"/>
                      <a:pt x="215898" y="678607"/>
                      <a:pt x="217587" y="674358"/>
                    </a:cubicBezTo>
                    <a:cubicBezTo>
                      <a:pt x="219790" y="668798"/>
                      <a:pt x="217073" y="662508"/>
                      <a:pt x="211513" y="660299"/>
                    </a:cubicBezTo>
                    <a:lnTo>
                      <a:pt x="139651" y="631809"/>
                    </a:lnTo>
                    <a:lnTo>
                      <a:pt x="179282" y="531856"/>
                    </a:lnTo>
                    <a:lnTo>
                      <a:pt x="251139" y="560346"/>
                    </a:lnTo>
                    <a:cubicBezTo>
                      <a:pt x="252449" y="560866"/>
                      <a:pt x="253797" y="561110"/>
                      <a:pt x="255129" y="561110"/>
                    </a:cubicBezTo>
                    <a:cubicBezTo>
                      <a:pt x="259438" y="561110"/>
                      <a:pt x="263509" y="558517"/>
                      <a:pt x="265198" y="554273"/>
                    </a:cubicBezTo>
                    <a:cubicBezTo>
                      <a:pt x="267401" y="548713"/>
                      <a:pt x="264683" y="542423"/>
                      <a:pt x="259124" y="540214"/>
                    </a:cubicBezTo>
                    <a:lnTo>
                      <a:pt x="187261" y="511723"/>
                    </a:lnTo>
                    <a:lnTo>
                      <a:pt x="226893" y="411771"/>
                    </a:lnTo>
                    <a:lnTo>
                      <a:pt x="298750" y="440262"/>
                    </a:lnTo>
                    <a:cubicBezTo>
                      <a:pt x="300060" y="440781"/>
                      <a:pt x="301408" y="441025"/>
                      <a:pt x="302739" y="441025"/>
                    </a:cubicBezTo>
                    <a:cubicBezTo>
                      <a:pt x="307048" y="441025"/>
                      <a:pt x="311119" y="438432"/>
                      <a:pt x="312808" y="434188"/>
                    </a:cubicBezTo>
                    <a:cubicBezTo>
                      <a:pt x="315011" y="428628"/>
                      <a:pt x="312294" y="422338"/>
                      <a:pt x="306734" y="420129"/>
                    </a:cubicBezTo>
                    <a:lnTo>
                      <a:pt x="234877" y="391639"/>
                    </a:lnTo>
                    <a:lnTo>
                      <a:pt x="274509" y="291686"/>
                    </a:lnTo>
                    <a:lnTo>
                      <a:pt x="346360" y="320177"/>
                    </a:lnTo>
                    <a:cubicBezTo>
                      <a:pt x="347670" y="320697"/>
                      <a:pt x="349018" y="320940"/>
                      <a:pt x="350350" y="320940"/>
                    </a:cubicBezTo>
                    <a:cubicBezTo>
                      <a:pt x="354659" y="320940"/>
                      <a:pt x="358730" y="318347"/>
                      <a:pt x="360419" y="314103"/>
                    </a:cubicBezTo>
                    <a:cubicBezTo>
                      <a:pt x="362622" y="308544"/>
                      <a:pt x="359905" y="302253"/>
                      <a:pt x="354345" y="300044"/>
                    </a:cubicBezTo>
                    <a:lnTo>
                      <a:pt x="282488" y="271554"/>
                    </a:lnTo>
                    <a:lnTo>
                      <a:pt x="322119" y="171601"/>
                    </a:lnTo>
                    <a:lnTo>
                      <a:pt x="393971" y="200086"/>
                    </a:lnTo>
                    <a:cubicBezTo>
                      <a:pt x="395281" y="200606"/>
                      <a:pt x="396629" y="200850"/>
                      <a:pt x="397961" y="200850"/>
                    </a:cubicBezTo>
                    <a:cubicBezTo>
                      <a:pt x="402270" y="200850"/>
                      <a:pt x="406341" y="198257"/>
                      <a:pt x="408030" y="194012"/>
                    </a:cubicBezTo>
                    <a:cubicBezTo>
                      <a:pt x="410233" y="188453"/>
                      <a:pt x="407515" y="182163"/>
                      <a:pt x="401956" y="179954"/>
                    </a:cubicBezTo>
                    <a:lnTo>
                      <a:pt x="330104" y="151463"/>
                    </a:lnTo>
                    <a:lnTo>
                      <a:pt x="369735" y="51511"/>
                    </a:lnTo>
                    <a:lnTo>
                      <a:pt x="441587" y="79996"/>
                    </a:lnTo>
                    <a:cubicBezTo>
                      <a:pt x="442897" y="80516"/>
                      <a:pt x="444245" y="80759"/>
                      <a:pt x="445577" y="80759"/>
                    </a:cubicBezTo>
                    <a:cubicBezTo>
                      <a:pt x="449886" y="80759"/>
                      <a:pt x="453957" y="78166"/>
                      <a:pt x="455646" y="73922"/>
                    </a:cubicBezTo>
                    <a:cubicBezTo>
                      <a:pt x="457849" y="68363"/>
                      <a:pt x="455131" y="62067"/>
                      <a:pt x="449577" y="59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26" name="شكل حر: شكل 425">
                <a:extLst>
                  <a:ext uri="{FF2B5EF4-FFF2-40B4-BE49-F238E27FC236}">
                    <a16:creationId xmlns:a16="http://schemas.microsoft.com/office/drawing/2014/main" id="{E0123295-172A-2A08-0121-8DC0340FC635}"/>
                  </a:ext>
                </a:extLst>
              </p:cNvPr>
              <p:cNvSpPr/>
              <p:nvPr/>
            </p:nvSpPr>
            <p:spPr>
              <a:xfrm>
                <a:off x="4364829" y="3438467"/>
                <a:ext cx="626636" cy="329154"/>
              </a:xfrm>
              <a:custGeom>
                <a:avLst/>
                <a:gdLst>
                  <a:gd name="connsiteX0" fmla="*/ 31744 w 626636"/>
                  <a:gd name="connsiteY0" fmla="*/ 143265 h 329154"/>
                  <a:gd name="connsiteX1" fmla="*/ 500618 w 626636"/>
                  <a:gd name="connsiteY1" fmla="*/ 329155 h 329154"/>
                  <a:gd name="connsiteX2" fmla="*/ 626636 w 626636"/>
                  <a:gd name="connsiteY2" fmla="*/ 248436 h 329154"/>
                  <a:gd name="connsiteX3" fmla="*/ 0 w 626636"/>
                  <a:gd name="connsiteY3" fmla="*/ 0 h 329154"/>
                  <a:gd name="connsiteX4" fmla="*/ 31744 w 626636"/>
                  <a:gd name="connsiteY4" fmla="*/ 143265 h 32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636" h="329154">
                    <a:moveTo>
                      <a:pt x="31744" y="143265"/>
                    </a:moveTo>
                    <a:lnTo>
                      <a:pt x="500618" y="329155"/>
                    </a:lnTo>
                    <a:cubicBezTo>
                      <a:pt x="542068" y="306911"/>
                      <a:pt x="584601" y="279953"/>
                      <a:pt x="626636" y="248436"/>
                    </a:cubicBezTo>
                    <a:lnTo>
                      <a:pt x="0" y="0"/>
                    </a:lnTo>
                    <a:cubicBezTo>
                      <a:pt x="7416" y="51059"/>
                      <a:pt x="18308" y="99216"/>
                      <a:pt x="31744" y="143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27" name="شكل حر: شكل 426">
                <a:extLst>
                  <a:ext uri="{FF2B5EF4-FFF2-40B4-BE49-F238E27FC236}">
                    <a16:creationId xmlns:a16="http://schemas.microsoft.com/office/drawing/2014/main" id="{5E57C55E-B1DD-4ED8-0405-C532FA501D17}"/>
                  </a:ext>
                </a:extLst>
              </p:cNvPr>
              <p:cNvSpPr/>
              <p:nvPr/>
            </p:nvSpPr>
            <p:spPr>
              <a:xfrm>
                <a:off x="4780782" y="2397102"/>
                <a:ext cx="593148" cy="313299"/>
              </a:xfrm>
              <a:custGeom>
                <a:avLst/>
                <a:gdLst>
                  <a:gd name="connsiteX0" fmla="*/ 0 w 593148"/>
                  <a:gd name="connsiteY0" fmla="*/ 78142 h 313299"/>
                  <a:gd name="connsiteX1" fmla="*/ 593149 w 593148"/>
                  <a:gd name="connsiteY1" fmla="*/ 313299 h 313299"/>
                  <a:gd name="connsiteX2" fmla="*/ 554606 w 593148"/>
                  <a:gd name="connsiteY2" fmla="*/ 167338 h 313299"/>
                  <a:gd name="connsiteX3" fmla="*/ 132525 w 593148"/>
                  <a:gd name="connsiteY3" fmla="*/ 0 h 313299"/>
                  <a:gd name="connsiteX4" fmla="*/ 0 w 593148"/>
                  <a:gd name="connsiteY4" fmla="*/ 78142 h 31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148" h="313299">
                    <a:moveTo>
                      <a:pt x="0" y="78142"/>
                    </a:moveTo>
                    <a:lnTo>
                      <a:pt x="593149" y="313299"/>
                    </a:lnTo>
                    <a:cubicBezTo>
                      <a:pt x="583605" y="260573"/>
                      <a:pt x="570391" y="211436"/>
                      <a:pt x="554606" y="167338"/>
                    </a:cubicBezTo>
                    <a:lnTo>
                      <a:pt x="132525" y="0"/>
                    </a:lnTo>
                    <a:cubicBezTo>
                      <a:pt x="89402" y="20695"/>
                      <a:pt x="44606" y="46842"/>
                      <a:pt x="0" y="78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371" name="رسم 75" descr="Backpack مع لوح تزلج و قدم">
              <a:extLst>
                <a:ext uri="{FF2B5EF4-FFF2-40B4-BE49-F238E27FC236}">
                  <a16:creationId xmlns:a16="http://schemas.microsoft.com/office/drawing/2014/main" id="{DAA1DF39-DCF7-AD1C-2F5D-968FF0DE0E4A}"/>
                </a:ext>
              </a:extLst>
            </p:cNvPr>
            <p:cNvGrpSpPr/>
            <p:nvPr/>
          </p:nvGrpSpPr>
          <p:grpSpPr>
            <a:xfrm>
              <a:off x="5276084" y="947340"/>
              <a:ext cx="2580366" cy="2916125"/>
              <a:chOff x="5276084" y="947340"/>
              <a:chExt cx="2580366" cy="2916125"/>
            </a:xfrm>
          </p:grpSpPr>
          <p:grpSp>
            <p:nvGrpSpPr>
              <p:cNvPr id="386" name="رسم 75" descr="Backpack مع لوح تزلج و قدم">
                <a:extLst>
                  <a:ext uri="{FF2B5EF4-FFF2-40B4-BE49-F238E27FC236}">
                    <a16:creationId xmlns:a16="http://schemas.microsoft.com/office/drawing/2014/main" id="{2ADBF35A-9D23-31D7-BBD4-AF62BE47E365}"/>
                  </a:ext>
                </a:extLst>
              </p:cNvPr>
              <p:cNvGrpSpPr/>
              <p:nvPr/>
            </p:nvGrpSpPr>
            <p:grpSpPr>
              <a:xfrm>
                <a:off x="5572651" y="947340"/>
                <a:ext cx="2283799" cy="2491018"/>
                <a:chOff x="5572651" y="947340"/>
                <a:chExt cx="2283799" cy="2491018"/>
              </a:xfrm>
            </p:grpSpPr>
            <p:sp>
              <p:nvSpPr>
                <p:cNvPr id="419" name="شكل حر: شكل 418">
                  <a:extLst>
                    <a:ext uri="{FF2B5EF4-FFF2-40B4-BE49-F238E27FC236}">
                      <a16:creationId xmlns:a16="http://schemas.microsoft.com/office/drawing/2014/main" id="{3AF05039-EE7C-4631-E466-B1B242371C60}"/>
                    </a:ext>
                  </a:extLst>
                </p:cNvPr>
                <p:cNvSpPr/>
                <p:nvPr/>
              </p:nvSpPr>
              <p:spPr>
                <a:xfrm>
                  <a:off x="6665292" y="947529"/>
                  <a:ext cx="1191110" cy="1312012"/>
                </a:xfrm>
                <a:custGeom>
                  <a:avLst/>
                  <a:gdLst>
                    <a:gd name="connsiteX0" fmla="*/ 1191110 w 1191110"/>
                    <a:gd name="connsiteY0" fmla="*/ 1012112 h 1312012"/>
                    <a:gd name="connsiteX1" fmla="*/ 1053308 w 1191110"/>
                    <a:gd name="connsiteY1" fmla="*/ 1312013 h 1312012"/>
                    <a:gd name="connsiteX2" fmla="*/ 0 w 1191110"/>
                    <a:gd name="connsiteY2" fmla="*/ 99005 h 1312012"/>
                    <a:gd name="connsiteX3" fmla="*/ 231617 w 1191110"/>
                    <a:gd name="connsiteY3" fmla="*/ 6 h 1312012"/>
                    <a:gd name="connsiteX4" fmla="*/ 231676 w 1191110"/>
                    <a:gd name="connsiteY4" fmla="*/ 16 h 1312012"/>
                    <a:gd name="connsiteX5" fmla="*/ 1191105 w 1191110"/>
                    <a:gd name="connsiteY5" fmla="*/ 1012047 h 1312012"/>
                    <a:gd name="connsiteX6" fmla="*/ 1191110 w 1191110"/>
                    <a:gd name="connsiteY6" fmla="*/ 1012112 h 1312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110" h="1312012">
                      <a:moveTo>
                        <a:pt x="1191110" y="1012112"/>
                      </a:moveTo>
                      <a:lnTo>
                        <a:pt x="1053308" y="1312013"/>
                      </a:lnTo>
                      <a:lnTo>
                        <a:pt x="0" y="99005"/>
                      </a:lnTo>
                      <a:lnTo>
                        <a:pt x="231617" y="6"/>
                      </a:lnTo>
                      <a:cubicBezTo>
                        <a:pt x="231638" y="-5"/>
                        <a:pt x="231660" y="0"/>
                        <a:pt x="231676" y="16"/>
                      </a:cubicBezTo>
                      <a:lnTo>
                        <a:pt x="1191105" y="1012047"/>
                      </a:lnTo>
                      <a:cubicBezTo>
                        <a:pt x="1191105" y="1012074"/>
                        <a:pt x="1191110" y="1012090"/>
                        <a:pt x="1191110" y="1012112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20" name="شكل حر: شكل 419">
                  <a:extLst>
                    <a:ext uri="{FF2B5EF4-FFF2-40B4-BE49-F238E27FC236}">
                      <a16:creationId xmlns:a16="http://schemas.microsoft.com/office/drawing/2014/main" id="{37A1D1D5-9D21-91D6-D3A7-012364E151C3}"/>
                    </a:ext>
                  </a:extLst>
                </p:cNvPr>
                <p:cNvSpPr/>
                <p:nvPr/>
              </p:nvSpPr>
              <p:spPr>
                <a:xfrm>
                  <a:off x="6584952" y="1959601"/>
                  <a:ext cx="1271498" cy="1478757"/>
                </a:xfrm>
                <a:custGeom>
                  <a:avLst/>
                  <a:gdLst>
                    <a:gd name="connsiteX0" fmla="*/ 1271407 w 1271498"/>
                    <a:gd name="connsiteY0" fmla="*/ 40 h 1478757"/>
                    <a:gd name="connsiteX1" fmla="*/ 0 w 1271498"/>
                    <a:gd name="connsiteY1" fmla="*/ 1478758 h 1478757"/>
                    <a:gd name="connsiteX2" fmla="*/ 313976 w 1271498"/>
                    <a:gd name="connsiteY2" fmla="*/ 1478758 h 1478757"/>
                    <a:gd name="connsiteX3" fmla="*/ 1006032 w 1271498"/>
                    <a:gd name="connsiteY3" fmla="*/ 700055 h 1478757"/>
                    <a:gd name="connsiteX4" fmla="*/ 1271499 w 1271498"/>
                    <a:gd name="connsiteY4" fmla="*/ 73 h 1478757"/>
                    <a:gd name="connsiteX5" fmla="*/ 1271407 w 1271498"/>
                    <a:gd name="connsiteY5" fmla="*/ 40 h 1478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1498" h="1478757">
                      <a:moveTo>
                        <a:pt x="1271407" y="40"/>
                      </a:moveTo>
                      <a:lnTo>
                        <a:pt x="0" y="1478758"/>
                      </a:lnTo>
                      <a:lnTo>
                        <a:pt x="313976" y="1478758"/>
                      </a:lnTo>
                      <a:lnTo>
                        <a:pt x="1006032" y="700055"/>
                      </a:lnTo>
                      <a:cubicBezTo>
                        <a:pt x="1177420" y="507208"/>
                        <a:pt x="1271467" y="258069"/>
                        <a:pt x="1271499" y="73"/>
                      </a:cubicBezTo>
                      <a:cubicBezTo>
                        <a:pt x="1271499" y="-9"/>
                        <a:pt x="1271456" y="-25"/>
                        <a:pt x="1271407" y="40"/>
                      </a:cubicBezTo>
                      <a:close/>
                    </a:path>
                  </a:pathLst>
                </a:custGeom>
                <a:solidFill>
                  <a:srgbClr val="CFCFC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21" name="شكل حر: شكل 420">
                  <a:extLst>
                    <a:ext uri="{FF2B5EF4-FFF2-40B4-BE49-F238E27FC236}">
                      <a16:creationId xmlns:a16="http://schemas.microsoft.com/office/drawing/2014/main" id="{0E1FD00B-86B4-F35F-218F-5353CECD0499}"/>
                    </a:ext>
                  </a:extLst>
                </p:cNvPr>
                <p:cNvSpPr/>
                <p:nvPr/>
              </p:nvSpPr>
              <p:spPr>
                <a:xfrm>
                  <a:off x="6579538" y="947340"/>
                  <a:ext cx="317494" cy="151574"/>
                </a:xfrm>
                <a:custGeom>
                  <a:avLst/>
                  <a:gdLst>
                    <a:gd name="connsiteX0" fmla="*/ 317495 w 317494"/>
                    <a:gd name="connsiteY0" fmla="*/ 151575 h 151574"/>
                    <a:gd name="connsiteX1" fmla="*/ 0 w 317494"/>
                    <a:gd name="connsiteY1" fmla="*/ 151575 h 151574"/>
                    <a:gd name="connsiteX2" fmla="*/ 0 w 317494"/>
                    <a:gd name="connsiteY2" fmla="*/ 54 h 151574"/>
                    <a:gd name="connsiteX3" fmla="*/ 54 w 317494"/>
                    <a:gd name="connsiteY3" fmla="*/ 0 h 151574"/>
                    <a:gd name="connsiteX4" fmla="*/ 317440 w 317494"/>
                    <a:gd name="connsiteY4" fmla="*/ 0 h 151574"/>
                    <a:gd name="connsiteX5" fmla="*/ 317495 w 317494"/>
                    <a:gd name="connsiteY5" fmla="*/ 54 h 151574"/>
                    <a:gd name="connsiteX6" fmla="*/ 317495 w 317494"/>
                    <a:gd name="connsiteY6" fmla="*/ 151575 h 151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7494" h="151574">
                      <a:moveTo>
                        <a:pt x="317495" y="151575"/>
                      </a:moveTo>
                      <a:lnTo>
                        <a:pt x="0" y="151575"/>
                      </a:lnTo>
                      <a:lnTo>
                        <a:pt x="0" y="54"/>
                      </a:lnTo>
                      <a:cubicBezTo>
                        <a:pt x="0" y="22"/>
                        <a:pt x="22" y="0"/>
                        <a:pt x="54" y="0"/>
                      </a:cubicBezTo>
                      <a:lnTo>
                        <a:pt x="317440" y="0"/>
                      </a:lnTo>
                      <a:cubicBezTo>
                        <a:pt x="317467" y="0"/>
                        <a:pt x="317495" y="22"/>
                        <a:pt x="317495" y="54"/>
                      </a:cubicBezTo>
                      <a:lnTo>
                        <a:pt x="317495" y="15157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22" name="شكل حر: شكل 421">
                  <a:extLst>
                    <a:ext uri="{FF2B5EF4-FFF2-40B4-BE49-F238E27FC236}">
                      <a16:creationId xmlns:a16="http://schemas.microsoft.com/office/drawing/2014/main" id="{F366CC98-0E2C-4157-B9C7-2A3AF5641FD3}"/>
                    </a:ext>
                  </a:extLst>
                </p:cNvPr>
                <p:cNvSpPr/>
                <p:nvPr/>
              </p:nvSpPr>
              <p:spPr>
                <a:xfrm>
                  <a:off x="5680187" y="947654"/>
                  <a:ext cx="357813" cy="159640"/>
                </a:xfrm>
                <a:custGeom>
                  <a:avLst/>
                  <a:gdLst>
                    <a:gd name="connsiteX0" fmla="*/ 36827 w 357813"/>
                    <a:gd name="connsiteY0" fmla="*/ 159641 h 159640"/>
                    <a:gd name="connsiteX1" fmla="*/ 0 w 357813"/>
                    <a:gd name="connsiteY1" fmla="*/ 107688 h 159640"/>
                    <a:gd name="connsiteX2" fmla="*/ 209698 w 357813"/>
                    <a:gd name="connsiteY2" fmla="*/ 6 h 159640"/>
                    <a:gd name="connsiteX3" fmla="*/ 209763 w 357813"/>
                    <a:gd name="connsiteY3" fmla="*/ 16 h 159640"/>
                    <a:gd name="connsiteX4" fmla="*/ 357813 w 357813"/>
                    <a:gd name="connsiteY4" fmla="*/ 159213 h 159640"/>
                    <a:gd name="connsiteX5" fmla="*/ 36827 w 357813"/>
                    <a:gd name="connsiteY5" fmla="*/ 159641 h 15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813" h="159640">
                      <a:moveTo>
                        <a:pt x="36827" y="159641"/>
                      </a:moveTo>
                      <a:lnTo>
                        <a:pt x="0" y="107688"/>
                      </a:lnTo>
                      <a:lnTo>
                        <a:pt x="209698" y="6"/>
                      </a:lnTo>
                      <a:cubicBezTo>
                        <a:pt x="209720" y="-5"/>
                        <a:pt x="209747" y="0"/>
                        <a:pt x="209763" y="16"/>
                      </a:cubicBezTo>
                      <a:lnTo>
                        <a:pt x="357813" y="159213"/>
                      </a:lnTo>
                      <a:lnTo>
                        <a:pt x="36827" y="159641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23" name="شكل حر: شكل 422">
                  <a:extLst>
                    <a:ext uri="{FF2B5EF4-FFF2-40B4-BE49-F238E27FC236}">
                      <a16:creationId xmlns:a16="http://schemas.microsoft.com/office/drawing/2014/main" id="{2CD6EBB0-4112-E0D4-A61E-DA98AE774A04}"/>
                    </a:ext>
                  </a:extLst>
                </p:cNvPr>
                <p:cNvSpPr/>
                <p:nvPr/>
              </p:nvSpPr>
              <p:spPr>
                <a:xfrm>
                  <a:off x="5572651" y="947340"/>
                  <a:ext cx="317494" cy="151574"/>
                </a:xfrm>
                <a:custGeom>
                  <a:avLst/>
                  <a:gdLst>
                    <a:gd name="connsiteX0" fmla="*/ 317494 w 317494"/>
                    <a:gd name="connsiteY0" fmla="*/ 151575 h 151574"/>
                    <a:gd name="connsiteX1" fmla="*/ 0 w 317494"/>
                    <a:gd name="connsiteY1" fmla="*/ 151575 h 151574"/>
                    <a:gd name="connsiteX2" fmla="*/ 0 w 317494"/>
                    <a:gd name="connsiteY2" fmla="*/ 54 h 151574"/>
                    <a:gd name="connsiteX3" fmla="*/ 54 w 317494"/>
                    <a:gd name="connsiteY3" fmla="*/ 0 h 151574"/>
                    <a:gd name="connsiteX4" fmla="*/ 317440 w 317494"/>
                    <a:gd name="connsiteY4" fmla="*/ 0 h 151574"/>
                    <a:gd name="connsiteX5" fmla="*/ 317494 w 317494"/>
                    <a:gd name="connsiteY5" fmla="*/ 54 h 151574"/>
                    <a:gd name="connsiteX6" fmla="*/ 317494 w 317494"/>
                    <a:gd name="connsiteY6" fmla="*/ 151575 h 151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7494" h="151574">
                      <a:moveTo>
                        <a:pt x="317494" y="151575"/>
                      </a:moveTo>
                      <a:lnTo>
                        <a:pt x="0" y="151575"/>
                      </a:lnTo>
                      <a:lnTo>
                        <a:pt x="0" y="54"/>
                      </a:lnTo>
                      <a:cubicBezTo>
                        <a:pt x="0" y="22"/>
                        <a:pt x="22" y="0"/>
                        <a:pt x="54" y="0"/>
                      </a:cubicBezTo>
                      <a:lnTo>
                        <a:pt x="317440" y="0"/>
                      </a:lnTo>
                      <a:cubicBezTo>
                        <a:pt x="317473" y="0"/>
                        <a:pt x="317494" y="22"/>
                        <a:pt x="317494" y="54"/>
                      </a:cubicBezTo>
                      <a:lnTo>
                        <a:pt x="317494" y="15157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387" name="شكل حر: شكل 386">
                <a:extLst>
                  <a:ext uri="{FF2B5EF4-FFF2-40B4-BE49-F238E27FC236}">
                    <a16:creationId xmlns:a16="http://schemas.microsoft.com/office/drawing/2014/main" id="{0B679918-7031-B792-1BC0-4CB113FEF90B}"/>
                  </a:ext>
                </a:extLst>
              </p:cNvPr>
              <p:cNvSpPr/>
              <p:nvPr/>
            </p:nvSpPr>
            <p:spPr>
              <a:xfrm>
                <a:off x="6771708" y="3473724"/>
                <a:ext cx="652225" cy="389741"/>
              </a:xfrm>
              <a:custGeom>
                <a:avLst/>
                <a:gdLst>
                  <a:gd name="connsiteX0" fmla="*/ 301622 w 652225"/>
                  <a:gd name="connsiteY0" fmla="*/ 0 h 389741"/>
                  <a:gd name="connsiteX1" fmla="*/ 301622 w 652225"/>
                  <a:gd name="connsiteY1" fmla="*/ 54112 h 389741"/>
                  <a:gd name="connsiteX2" fmla="*/ 0 w 652225"/>
                  <a:gd name="connsiteY2" fmla="*/ 389742 h 389741"/>
                  <a:gd name="connsiteX3" fmla="*/ 324803 w 652225"/>
                  <a:gd name="connsiteY3" fmla="*/ 384328 h 389741"/>
                  <a:gd name="connsiteX4" fmla="*/ 652225 w 652225"/>
                  <a:gd name="connsiteY4" fmla="*/ 52429 h 389741"/>
                  <a:gd name="connsiteX5" fmla="*/ 652225 w 652225"/>
                  <a:gd name="connsiteY5" fmla="*/ 0 h 389741"/>
                  <a:gd name="connsiteX6" fmla="*/ 301622 w 652225"/>
                  <a:gd name="connsiteY6" fmla="*/ 0 h 38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2225" h="389741">
                    <a:moveTo>
                      <a:pt x="301622" y="0"/>
                    </a:moveTo>
                    <a:lnTo>
                      <a:pt x="301622" y="54112"/>
                    </a:lnTo>
                    <a:cubicBezTo>
                      <a:pt x="301622" y="241675"/>
                      <a:pt x="114753" y="389742"/>
                      <a:pt x="0" y="389742"/>
                    </a:cubicBezTo>
                    <a:lnTo>
                      <a:pt x="324803" y="384328"/>
                    </a:lnTo>
                    <a:cubicBezTo>
                      <a:pt x="504185" y="384328"/>
                      <a:pt x="652225" y="231812"/>
                      <a:pt x="652225" y="52429"/>
                    </a:cubicBezTo>
                    <a:lnTo>
                      <a:pt x="652225" y="0"/>
                    </a:lnTo>
                    <a:lnTo>
                      <a:pt x="301622" y="0"/>
                    </a:lnTo>
                    <a:close/>
                  </a:path>
                </a:pathLst>
              </a:custGeom>
              <a:solidFill>
                <a:srgbClr val="2F2F2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88" name="شكل حر: شكل 387">
                <a:extLst>
                  <a:ext uri="{FF2B5EF4-FFF2-40B4-BE49-F238E27FC236}">
                    <a16:creationId xmlns:a16="http://schemas.microsoft.com/office/drawing/2014/main" id="{3342FC5F-76E6-3E77-8567-5EB6A918ADC9}"/>
                  </a:ext>
                </a:extLst>
              </p:cNvPr>
              <p:cNvSpPr/>
              <p:nvPr/>
            </p:nvSpPr>
            <p:spPr>
              <a:xfrm>
                <a:off x="5276084" y="3473703"/>
                <a:ext cx="1813485" cy="389763"/>
              </a:xfrm>
              <a:custGeom>
                <a:avLst/>
                <a:gdLst>
                  <a:gd name="connsiteX0" fmla="*/ 0 w 1813485"/>
                  <a:gd name="connsiteY0" fmla="*/ 21 h 389763"/>
                  <a:gd name="connsiteX1" fmla="*/ 0 w 1813485"/>
                  <a:gd name="connsiteY1" fmla="*/ 52450 h 389763"/>
                  <a:gd name="connsiteX2" fmla="*/ 326334 w 1813485"/>
                  <a:gd name="connsiteY2" fmla="*/ 389763 h 389763"/>
                  <a:gd name="connsiteX3" fmla="*/ 667377 w 1813485"/>
                  <a:gd name="connsiteY3" fmla="*/ 389763 h 389763"/>
                  <a:gd name="connsiteX4" fmla="*/ 1495624 w 1813485"/>
                  <a:gd name="connsiteY4" fmla="*/ 389763 h 389763"/>
                  <a:gd name="connsiteX5" fmla="*/ 1813486 w 1813485"/>
                  <a:gd name="connsiteY5" fmla="*/ 54134 h 389763"/>
                  <a:gd name="connsiteX6" fmla="*/ 1813486 w 1813485"/>
                  <a:gd name="connsiteY6" fmla="*/ 0 h 389763"/>
                  <a:gd name="connsiteX7" fmla="*/ 0 w 1813485"/>
                  <a:gd name="connsiteY7" fmla="*/ 21 h 38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485" h="389763">
                    <a:moveTo>
                      <a:pt x="0" y="21"/>
                    </a:moveTo>
                    <a:lnTo>
                      <a:pt x="0" y="52450"/>
                    </a:lnTo>
                    <a:cubicBezTo>
                      <a:pt x="0" y="231833"/>
                      <a:pt x="146951" y="389763"/>
                      <a:pt x="326334" y="389763"/>
                    </a:cubicBezTo>
                    <a:lnTo>
                      <a:pt x="667377" y="389763"/>
                    </a:lnTo>
                    <a:lnTo>
                      <a:pt x="1495624" y="389763"/>
                    </a:lnTo>
                    <a:cubicBezTo>
                      <a:pt x="1675006" y="389763"/>
                      <a:pt x="1813486" y="233517"/>
                      <a:pt x="1813486" y="54134"/>
                    </a:cubicBezTo>
                    <a:lnTo>
                      <a:pt x="1813486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37373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89" name="شكل حر: شكل 388">
                <a:extLst>
                  <a:ext uri="{FF2B5EF4-FFF2-40B4-BE49-F238E27FC236}">
                    <a16:creationId xmlns:a16="http://schemas.microsoft.com/office/drawing/2014/main" id="{DD93CB1A-BD3B-1EEC-0F55-B6AD905DE421}"/>
                  </a:ext>
                </a:extLst>
              </p:cNvPr>
              <p:cNvSpPr/>
              <p:nvPr/>
            </p:nvSpPr>
            <p:spPr>
              <a:xfrm>
                <a:off x="5276084" y="1075578"/>
                <a:ext cx="1831247" cy="2409076"/>
              </a:xfrm>
              <a:custGeom>
                <a:avLst/>
                <a:gdLst>
                  <a:gd name="connsiteX0" fmla="*/ 1506445 w 1831247"/>
                  <a:gd name="connsiteY0" fmla="*/ 0 h 2409076"/>
                  <a:gd name="connsiteX1" fmla="*/ 324803 w 1831247"/>
                  <a:gd name="connsiteY1" fmla="*/ 0 h 2409076"/>
                  <a:gd name="connsiteX2" fmla="*/ 0 w 1831247"/>
                  <a:gd name="connsiteY2" fmla="*/ 324803 h 2409076"/>
                  <a:gd name="connsiteX3" fmla="*/ 0 w 1831247"/>
                  <a:gd name="connsiteY3" fmla="*/ 1683560 h 2409076"/>
                  <a:gd name="connsiteX4" fmla="*/ 0 w 1831247"/>
                  <a:gd name="connsiteY4" fmla="*/ 2409076 h 2409076"/>
                  <a:gd name="connsiteX5" fmla="*/ 1831247 w 1831247"/>
                  <a:gd name="connsiteY5" fmla="*/ 2409076 h 2409076"/>
                  <a:gd name="connsiteX6" fmla="*/ 1831247 w 1831247"/>
                  <a:gd name="connsiteY6" fmla="*/ 324803 h 2409076"/>
                  <a:gd name="connsiteX7" fmla="*/ 1506445 w 1831247"/>
                  <a:gd name="connsiteY7" fmla="*/ 0 h 240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1247" h="2409076">
                    <a:moveTo>
                      <a:pt x="1506445" y="0"/>
                    </a:moveTo>
                    <a:lnTo>
                      <a:pt x="324803" y="0"/>
                    </a:lnTo>
                    <a:cubicBezTo>
                      <a:pt x="145420" y="0"/>
                      <a:pt x="0" y="145420"/>
                      <a:pt x="0" y="324803"/>
                    </a:cubicBezTo>
                    <a:lnTo>
                      <a:pt x="0" y="1683560"/>
                    </a:lnTo>
                    <a:lnTo>
                      <a:pt x="0" y="2409076"/>
                    </a:lnTo>
                    <a:lnTo>
                      <a:pt x="1831247" y="2409076"/>
                    </a:lnTo>
                    <a:lnTo>
                      <a:pt x="1831247" y="324803"/>
                    </a:lnTo>
                    <a:cubicBezTo>
                      <a:pt x="1831247" y="145420"/>
                      <a:pt x="1685828" y="0"/>
                      <a:pt x="1506445" y="0"/>
                    </a:cubicBezTo>
                    <a:close/>
                  </a:path>
                </a:pathLst>
              </a:custGeom>
              <a:solidFill>
                <a:srgbClr val="CFCFC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0" name="شكل حر: شكل 389">
                <a:extLst>
                  <a:ext uri="{FF2B5EF4-FFF2-40B4-BE49-F238E27FC236}">
                    <a16:creationId xmlns:a16="http://schemas.microsoft.com/office/drawing/2014/main" id="{F42255BE-4F41-1C73-A477-D9DDCAAA31E0}"/>
                  </a:ext>
                </a:extLst>
              </p:cNvPr>
              <p:cNvSpPr/>
              <p:nvPr/>
            </p:nvSpPr>
            <p:spPr>
              <a:xfrm>
                <a:off x="5330224" y="1132136"/>
                <a:ext cx="705622" cy="1002194"/>
              </a:xfrm>
              <a:custGeom>
                <a:avLst/>
                <a:gdLst>
                  <a:gd name="connsiteX0" fmla="*/ 373517 w 705622"/>
                  <a:gd name="connsiteY0" fmla="*/ 885628 h 1002194"/>
                  <a:gd name="connsiteX1" fmla="*/ 373517 w 705622"/>
                  <a:gd name="connsiteY1" fmla="*/ 526987 h 1002194"/>
                  <a:gd name="connsiteX2" fmla="*/ 705623 w 705622"/>
                  <a:gd name="connsiteY2" fmla="*/ 0 h 1002194"/>
                  <a:gd name="connsiteX3" fmla="*/ 629104 w 705622"/>
                  <a:gd name="connsiteY3" fmla="*/ 0 h 1002194"/>
                  <a:gd name="connsiteX4" fmla="*/ 294580 w 705622"/>
                  <a:gd name="connsiteY4" fmla="*/ 0 h 1002194"/>
                  <a:gd name="connsiteX5" fmla="*/ 0 w 705622"/>
                  <a:gd name="connsiteY5" fmla="*/ 294580 h 1002194"/>
                  <a:gd name="connsiteX6" fmla="*/ 0 w 705622"/>
                  <a:gd name="connsiteY6" fmla="*/ 1002194 h 1002194"/>
                  <a:gd name="connsiteX7" fmla="*/ 373517 w 705622"/>
                  <a:gd name="connsiteY7" fmla="*/ 885628 h 100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622" h="1002194">
                    <a:moveTo>
                      <a:pt x="373517" y="885628"/>
                    </a:moveTo>
                    <a:lnTo>
                      <a:pt x="373517" y="526987"/>
                    </a:lnTo>
                    <a:cubicBezTo>
                      <a:pt x="373517" y="236408"/>
                      <a:pt x="415038" y="0"/>
                      <a:pt x="705623" y="0"/>
                    </a:cubicBezTo>
                    <a:lnTo>
                      <a:pt x="629104" y="0"/>
                    </a:lnTo>
                    <a:lnTo>
                      <a:pt x="294580" y="0"/>
                    </a:lnTo>
                    <a:cubicBezTo>
                      <a:pt x="131891" y="0"/>
                      <a:pt x="0" y="131886"/>
                      <a:pt x="0" y="294580"/>
                    </a:cubicBezTo>
                    <a:lnTo>
                      <a:pt x="0" y="1002194"/>
                    </a:lnTo>
                    <a:lnTo>
                      <a:pt x="373517" y="885628"/>
                    </a:lnTo>
                    <a:close/>
                  </a:path>
                </a:pathLst>
              </a:custGeom>
              <a:solidFill>
                <a:srgbClr val="2F2F2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1" name="شكل حر: شكل 390">
                <a:extLst>
                  <a:ext uri="{FF2B5EF4-FFF2-40B4-BE49-F238E27FC236}">
                    <a16:creationId xmlns:a16="http://schemas.microsoft.com/office/drawing/2014/main" id="{E2B30201-CE6A-B07A-7C32-42C907879E7C}"/>
                  </a:ext>
                </a:extLst>
              </p:cNvPr>
              <p:cNvSpPr/>
              <p:nvPr/>
            </p:nvSpPr>
            <p:spPr>
              <a:xfrm>
                <a:off x="5660434" y="1132147"/>
                <a:ext cx="1374997" cy="953836"/>
              </a:xfrm>
              <a:custGeom>
                <a:avLst/>
                <a:gdLst>
                  <a:gd name="connsiteX0" fmla="*/ 1374997 w 1374997"/>
                  <a:gd name="connsiteY0" fmla="*/ 624335 h 953836"/>
                  <a:gd name="connsiteX1" fmla="*/ 1374997 w 1374997"/>
                  <a:gd name="connsiteY1" fmla="*/ 269364 h 953836"/>
                  <a:gd name="connsiteX2" fmla="*/ 1104329 w 1374997"/>
                  <a:gd name="connsiteY2" fmla="*/ 0 h 953836"/>
                  <a:gd name="connsiteX3" fmla="*/ 286909 w 1374997"/>
                  <a:gd name="connsiteY3" fmla="*/ 0 h 953836"/>
                  <a:gd name="connsiteX4" fmla="*/ 0 w 1374997"/>
                  <a:gd name="connsiteY4" fmla="*/ 283071 h 953836"/>
                  <a:gd name="connsiteX5" fmla="*/ 0 w 1374997"/>
                  <a:gd name="connsiteY5" fmla="*/ 953837 h 953836"/>
                  <a:gd name="connsiteX6" fmla="*/ 1374997 w 1374997"/>
                  <a:gd name="connsiteY6" fmla="*/ 624335 h 95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4997" h="953836">
                    <a:moveTo>
                      <a:pt x="1374997" y="624335"/>
                    </a:moveTo>
                    <a:lnTo>
                      <a:pt x="1374997" y="269364"/>
                    </a:lnTo>
                    <a:cubicBezTo>
                      <a:pt x="1374997" y="119879"/>
                      <a:pt x="1253814" y="0"/>
                      <a:pt x="1104329" y="0"/>
                    </a:cubicBezTo>
                    <a:lnTo>
                      <a:pt x="286909" y="0"/>
                    </a:lnTo>
                    <a:cubicBezTo>
                      <a:pt x="129856" y="0"/>
                      <a:pt x="0" y="126013"/>
                      <a:pt x="0" y="283071"/>
                    </a:cubicBezTo>
                    <a:lnTo>
                      <a:pt x="0" y="953837"/>
                    </a:lnTo>
                    <a:lnTo>
                      <a:pt x="1374997" y="624335"/>
                    </a:lnTo>
                    <a:close/>
                  </a:path>
                </a:pathLst>
              </a:custGeom>
              <a:solidFill>
                <a:srgbClr val="505050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2" name="شكل حر: شكل 391">
                <a:extLst>
                  <a:ext uri="{FF2B5EF4-FFF2-40B4-BE49-F238E27FC236}">
                    <a16:creationId xmlns:a16="http://schemas.microsoft.com/office/drawing/2014/main" id="{E8B05447-2AB4-4039-1241-27637F912453}"/>
                  </a:ext>
                </a:extLst>
              </p:cNvPr>
              <p:cNvSpPr/>
              <p:nvPr/>
            </p:nvSpPr>
            <p:spPr>
              <a:xfrm>
                <a:off x="6764768" y="1075578"/>
                <a:ext cx="659159" cy="2409076"/>
              </a:xfrm>
              <a:custGeom>
                <a:avLst/>
                <a:gdLst>
                  <a:gd name="connsiteX0" fmla="*/ 324803 w 659159"/>
                  <a:gd name="connsiteY0" fmla="*/ 324803 h 2409076"/>
                  <a:gd name="connsiteX1" fmla="*/ 324808 w 659159"/>
                  <a:gd name="connsiteY1" fmla="*/ 2409076 h 2409076"/>
                  <a:gd name="connsiteX2" fmla="*/ 659160 w 659159"/>
                  <a:gd name="connsiteY2" fmla="*/ 2409076 h 2409076"/>
                  <a:gd name="connsiteX3" fmla="*/ 498036 w 659159"/>
                  <a:gd name="connsiteY3" fmla="*/ 324803 h 2409076"/>
                  <a:gd name="connsiteX4" fmla="*/ 173234 w 659159"/>
                  <a:gd name="connsiteY4" fmla="*/ 0 h 2409076"/>
                  <a:gd name="connsiteX5" fmla="*/ 0 w 659159"/>
                  <a:gd name="connsiteY5" fmla="*/ 0 h 2409076"/>
                  <a:gd name="connsiteX6" fmla="*/ 324803 w 659159"/>
                  <a:gd name="connsiteY6" fmla="*/ 324803 h 240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159" h="2409076">
                    <a:moveTo>
                      <a:pt x="324803" y="324803"/>
                    </a:moveTo>
                    <a:lnTo>
                      <a:pt x="324808" y="2409076"/>
                    </a:lnTo>
                    <a:lnTo>
                      <a:pt x="659160" y="2409076"/>
                    </a:lnTo>
                    <a:lnTo>
                      <a:pt x="498036" y="324803"/>
                    </a:lnTo>
                    <a:cubicBezTo>
                      <a:pt x="498036" y="145420"/>
                      <a:pt x="352616" y="0"/>
                      <a:pt x="173234" y="0"/>
                    </a:cubicBezTo>
                    <a:lnTo>
                      <a:pt x="0" y="0"/>
                    </a:lnTo>
                    <a:cubicBezTo>
                      <a:pt x="179383" y="0"/>
                      <a:pt x="324803" y="145420"/>
                      <a:pt x="324803" y="324803"/>
                    </a:cubicBezTo>
                    <a:close/>
                  </a:path>
                </a:pathLst>
              </a:custGeom>
              <a:solidFill>
                <a:srgbClr val="737373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393" name="رسم 75" descr="Backpack مع لوح تزلج و قدم">
                <a:extLst>
                  <a:ext uri="{FF2B5EF4-FFF2-40B4-BE49-F238E27FC236}">
                    <a16:creationId xmlns:a16="http://schemas.microsoft.com/office/drawing/2014/main" id="{F4F71B50-3A2D-0E47-6225-7C47E8D58D15}"/>
                  </a:ext>
                </a:extLst>
              </p:cNvPr>
              <p:cNvGrpSpPr/>
              <p:nvPr/>
            </p:nvGrpSpPr>
            <p:grpSpPr>
              <a:xfrm>
                <a:off x="5432574" y="1429878"/>
                <a:ext cx="1478349" cy="748610"/>
                <a:chOff x="5432574" y="1429878"/>
                <a:chExt cx="1478349" cy="748610"/>
              </a:xfrm>
            </p:grpSpPr>
            <p:sp>
              <p:nvSpPr>
                <p:cNvPr id="415" name="شكل حر: شكل 414">
                  <a:extLst>
                    <a:ext uri="{FF2B5EF4-FFF2-40B4-BE49-F238E27FC236}">
                      <a16:creationId xmlns:a16="http://schemas.microsoft.com/office/drawing/2014/main" id="{92C57691-87EC-8892-2887-2B8579CC2F0D}"/>
                    </a:ext>
                  </a:extLst>
                </p:cNvPr>
                <p:cNvSpPr/>
                <p:nvPr/>
              </p:nvSpPr>
              <p:spPr>
                <a:xfrm>
                  <a:off x="5573322" y="1429878"/>
                  <a:ext cx="1337601" cy="728266"/>
                </a:xfrm>
                <a:custGeom>
                  <a:avLst/>
                  <a:gdLst>
                    <a:gd name="connsiteX0" fmla="*/ 1337602 w 1337601"/>
                    <a:gd name="connsiteY0" fmla="*/ 401402 h 728266"/>
                    <a:gd name="connsiteX1" fmla="*/ 1337602 w 1337601"/>
                    <a:gd name="connsiteY1" fmla="*/ 108766 h 728266"/>
                    <a:gd name="connsiteX2" fmla="*/ 1228836 w 1337601"/>
                    <a:gd name="connsiteY2" fmla="*/ 0 h 728266"/>
                    <a:gd name="connsiteX3" fmla="*/ 0 w 1337601"/>
                    <a:gd name="connsiteY3" fmla="*/ 0 h 728266"/>
                    <a:gd name="connsiteX4" fmla="*/ 0 w 1337601"/>
                    <a:gd name="connsiteY4" fmla="*/ 728267 h 728266"/>
                    <a:gd name="connsiteX5" fmla="*/ 1337602 w 1337601"/>
                    <a:gd name="connsiteY5" fmla="*/ 401402 h 728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7601" h="728266">
                      <a:moveTo>
                        <a:pt x="1337602" y="401402"/>
                      </a:moveTo>
                      <a:lnTo>
                        <a:pt x="1337602" y="108766"/>
                      </a:lnTo>
                      <a:cubicBezTo>
                        <a:pt x="1337602" y="48693"/>
                        <a:pt x="1288903" y="0"/>
                        <a:pt x="1228836" y="0"/>
                      </a:cubicBezTo>
                      <a:lnTo>
                        <a:pt x="0" y="0"/>
                      </a:lnTo>
                      <a:lnTo>
                        <a:pt x="0" y="728267"/>
                      </a:lnTo>
                      <a:lnTo>
                        <a:pt x="1337602" y="401402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6" name="شكل حر: شكل 415">
                  <a:extLst>
                    <a:ext uri="{FF2B5EF4-FFF2-40B4-BE49-F238E27FC236}">
                      <a16:creationId xmlns:a16="http://schemas.microsoft.com/office/drawing/2014/main" id="{E8D0896E-A78C-9CBF-42A2-2F5F9C05B7DE}"/>
                    </a:ext>
                  </a:extLst>
                </p:cNvPr>
                <p:cNvSpPr/>
                <p:nvPr/>
              </p:nvSpPr>
              <p:spPr>
                <a:xfrm>
                  <a:off x="5432574" y="1429878"/>
                  <a:ext cx="1391735" cy="748610"/>
                </a:xfrm>
                <a:custGeom>
                  <a:avLst/>
                  <a:gdLst>
                    <a:gd name="connsiteX0" fmla="*/ 1391736 w 1391735"/>
                    <a:gd name="connsiteY0" fmla="*/ 421745 h 748610"/>
                    <a:gd name="connsiteX1" fmla="*/ 1391736 w 1391735"/>
                    <a:gd name="connsiteY1" fmla="*/ 108766 h 748610"/>
                    <a:gd name="connsiteX2" fmla="*/ 1282970 w 1391735"/>
                    <a:gd name="connsiteY2" fmla="*/ 0 h 748610"/>
                    <a:gd name="connsiteX3" fmla="*/ 108766 w 1391735"/>
                    <a:gd name="connsiteY3" fmla="*/ 0 h 748610"/>
                    <a:gd name="connsiteX4" fmla="*/ 0 w 1391735"/>
                    <a:gd name="connsiteY4" fmla="*/ 108766 h 748610"/>
                    <a:gd name="connsiteX5" fmla="*/ 0 w 1391735"/>
                    <a:gd name="connsiteY5" fmla="*/ 748610 h 748610"/>
                    <a:gd name="connsiteX6" fmla="*/ 1391736 w 1391735"/>
                    <a:gd name="connsiteY6" fmla="*/ 421745 h 74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1735" h="748610">
                      <a:moveTo>
                        <a:pt x="1391736" y="421745"/>
                      </a:moveTo>
                      <a:lnTo>
                        <a:pt x="1391736" y="108766"/>
                      </a:lnTo>
                      <a:cubicBezTo>
                        <a:pt x="1391736" y="48693"/>
                        <a:pt x="1343037" y="0"/>
                        <a:pt x="1282970" y="0"/>
                      </a:cubicBezTo>
                      <a:lnTo>
                        <a:pt x="108766" y="0"/>
                      </a:lnTo>
                      <a:cubicBezTo>
                        <a:pt x="48693" y="0"/>
                        <a:pt x="0" y="48699"/>
                        <a:pt x="0" y="108766"/>
                      </a:cubicBezTo>
                      <a:lnTo>
                        <a:pt x="0" y="748610"/>
                      </a:lnTo>
                      <a:lnTo>
                        <a:pt x="1391736" y="421745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7" name="شكل حر: شكل 416">
                  <a:extLst>
                    <a:ext uri="{FF2B5EF4-FFF2-40B4-BE49-F238E27FC236}">
                      <a16:creationId xmlns:a16="http://schemas.microsoft.com/office/drawing/2014/main" id="{CEBFBA9D-4438-B745-0259-CD458D4696E0}"/>
                    </a:ext>
                  </a:extLst>
                </p:cNvPr>
                <p:cNvSpPr/>
                <p:nvPr/>
              </p:nvSpPr>
              <p:spPr>
                <a:xfrm>
                  <a:off x="6845963" y="1586865"/>
                  <a:ext cx="37893" cy="37893"/>
                </a:xfrm>
                <a:custGeom>
                  <a:avLst/>
                  <a:gdLst>
                    <a:gd name="connsiteX0" fmla="*/ 37894 w 37893"/>
                    <a:gd name="connsiteY0" fmla="*/ 18947 h 37893"/>
                    <a:gd name="connsiteX1" fmla="*/ 18947 w 37893"/>
                    <a:gd name="connsiteY1" fmla="*/ 37894 h 37893"/>
                    <a:gd name="connsiteX2" fmla="*/ 0 w 37893"/>
                    <a:gd name="connsiteY2" fmla="*/ 18947 h 37893"/>
                    <a:gd name="connsiteX3" fmla="*/ 18947 w 37893"/>
                    <a:gd name="connsiteY3" fmla="*/ 0 h 37893"/>
                    <a:gd name="connsiteX4" fmla="*/ 37894 w 37893"/>
                    <a:gd name="connsiteY4" fmla="*/ 18947 h 3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93" h="37893">
                      <a:moveTo>
                        <a:pt x="37894" y="18947"/>
                      </a:moveTo>
                      <a:cubicBezTo>
                        <a:pt x="37894" y="29411"/>
                        <a:pt x="29411" y="37894"/>
                        <a:pt x="18947" y="37894"/>
                      </a:cubicBezTo>
                      <a:cubicBezTo>
                        <a:pt x="8483" y="37894"/>
                        <a:pt x="0" y="29411"/>
                        <a:pt x="0" y="18947"/>
                      </a:cubicBezTo>
                      <a:cubicBezTo>
                        <a:pt x="0" y="8483"/>
                        <a:pt x="8483" y="0"/>
                        <a:pt x="18947" y="0"/>
                      </a:cubicBezTo>
                      <a:cubicBezTo>
                        <a:pt x="29411" y="0"/>
                        <a:pt x="37894" y="8483"/>
                        <a:pt x="37894" y="18947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8" name="شكل حر: شكل 417">
                  <a:extLst>
                    <a:ext uri="{FF2B5EF4-FFF2-40B4-BE49-F238E27FC236}">
                      <a16:creationId xmlns:a16="http://schemas.microsoft.com/office/drawing/2014/main" id="{CDB1BF4A-9492-CACA-7D35-97DDDB2FAC64}"/>
                    </a:ext>
                  </a:extLst>
                </p:cNvPr>
                <p:cNvSpPr/>
                <p:nvPr/>
              </p:nvSpPr>
              <p:spPr>
                <a:xfrm>
                  <a:off x="6845963" y="1678893"/>
                  <a:ext cx="37893" cy="37893"/>
                </a:xfrm>
                <a:custGeom>
                  <a:avLst/>
                  <a:gdLst>
                    <a:gd name="connsiteX0" fmla="*/ 37894 w 37893"/>
                    <a:gd name="connsiteY0" fmla="*/ 18947 h 37893"/>
                    <a:gd name="connsiteX1" fmla="*/ 18947 w 37893"/>
                    <a:gd name="connsiteY1" fmla="*/ 37894 h 37893"/>
                    <a:gd name="connsiteX2" fmla="*/ 0 w 37893"/>
                    <a:gd name="connsiteY2" fmla="*/ 18947 h 37893"/>
                    <a:gd name="connsiteX3" fmla="*/ 18947 w 37893"/>
                    <a:gd name="connsiteY3" fmla="*/ 0 h 37893"/>
                    <a:gd name="connsiteX4" fmla="*/ 37894 w 37893"/>
                    <a:gd name="connsiteY4" fmla="*/ 18947 h 3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93" h="37893">
                      <a:moveTo>
                        <a:pt x="37894" y="18947"/>
                      </a:moveTo>
                      <a:cubicBezTo>
                        <a:pt x="37894" y="29411"/>
                        <a:pt x="29411" y="37894"/>
                        <a:pt x="18947" y="37894"/>
                      </a:cubicBezTo>
                      <a:cubicBezTo>
                        <a:pt x="8483" y="37894"/>
                        <a:pt x="0" y="29411"/>
                        <a:pt x="0" y="18947"/>
                      </a:cubicBezTo>
                      <a:cubicBezTo>
                        <a:pt x="0" y="8483"/>
                        <a:pt x="8483" y="0"/>
                        <a:pt x="18947" y="0"/>
                      </a:cubicBezTo>
                      <a:cubicBezTo>
                        <a:pt x="29411" y="0"/>
                        <a:pt x="37894" y="8483"/>
                        <a:pt x="37894" y="18947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94" name="رسم 75" descr="Backpack مع لوح تزلج و قدم">
                <a:extLst>
                  <a:ext uri="{FF2B5EF4-FFF2-40B4-BE49-F238E27FC236}">
                    <a16:creationId xmlns:a16="http://schemas.microsoft.com/office/drawing/2014/main" id="{ADC617B7-FA72-832C-53F3-52E3360DB4F5}"/>
                  </a:ext>
                </a:extLst>
              </p:cNvPr>
              <p:cNvGrpSpPr/>
              <p:nvPr/>
            </p:nvGrpSpPr>
            <p:grpSpPr>
              <a:xfrm>
                <a:off x="5429721" y="1635586"/>
                <a:ext cx="1199706" cy="543573"/>
                <a:chOff x="5429721" y="1635586"/>
                <a:chExt cx="1199706" cy="543573"/>
              </a:xfrm>
            </p:grpSpPr>
            <p:sp>
              <p:nvSpPr>
                <p:cNvPr id="412" name="شكل حر: شكل 411">
                  <a:extLst>
                    <a:ext uri="{FF2B5EF4-FFF2-40B4-BE49-F238E27FC236}">
                      <a16:creationId xmlns:a16="http://schemas.microsoft.com/office/drawing/2014/main" id="{0C3FD0DA-40B4-8A80-1DE4-94FA7E2393E4}"/>
                    </a:ext>
                  </a:extLst>
                </p:cNvPr>
                <p:cNvSpPr/>
                <p:nvPr/>
              </p:nvSpPr>
              <p:spPr>
                <a:xfrm>
                  <a:off x="5461270" y="1635586"/>
                  <a:ext cx="1168157" cy="536162"/>
                </a:xfrm>
                <a:custGeom>
                  <a:avLst/>
                  <a:gdLst>
                    <a:gd name="connsiteX0" fmla="*/ 1168158 w 1168157"/>
                    <a:gd name="connsiteY0" fmla="*/ 261807 h 536162"/>
                    <a:gd name="connsiteX1" fmla="*/ 1168158 w 1168157"/>
                    <a:gd name="connsiteY1" fmla="*/ 54626 h 536162"/>
                    <a:gd name="connsiteX2" fmla="*/ 1113531 w 1168157"/>
                    <a:gd name="connsiteY2" fmla="*/ 0 h 536162"/>
                    <a:gd name="connsiteX3" fmla="*/ 0 w 1168157"/>
                    <a:gd name="connsiteY3" fmla="*/ 0 h 536162"/>
                    <a:gd name="connsiteX4" fmla="*/ 0 w 1168157"/>
                    <a:gd name="connsiteY4" fmla="*/ 536162 h 536162"/>
                    <a:gd name="connsiteX5" fmla="*/ 1168158 w 1168157"/>
                    <a:gd name="connsiteY5" fmla="*/ 261807 h 536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8157" h="536162">
                      <a:moveTo>
                        <a:pt x="1168158" y="261807"/>
                      </a:moveTo>
                      <a:lnTo>
                        <a:pt x="1168158" y="54626"/>
                      </a:lnTo>
                      <a:cubicBezTo>
                        <a:pt x="1168158" y="24458"/>
                        <a:pt x="1143700" y="0"/>
                        <a:pt x="1113531" y="0"/>
                      </a:cubicBezTo>
                      <a:lnTo>
                        <a:pt x="0" y="0"/>
                      </a:lnTo>
                      <a:lnTo>
                        <a:pt x="0" y="536162"/>
                      </a:lnTo>
                      <a:lnTo>
                        <a:pt x="1168158" y="261807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3" name="شكل حر: شكل 412">
                  <a:extLst>
                    <a:ext uri="{FF2B5EF4-FFF2-40B4-BE49-F238E27FC236}">
                      <a16:creationId xmlns:a16="http://schemas.microsoft.com/office/drawing/2014/main" id="{80731A9B-B3A7-F0D6-1D6F-03E13688F073}"/>
                    </a:ext>
                  </a:extLst>
                </p:cNvPr>
                <p:cNvSpPr/>
                <p:nvPr/>
              </p:nvSpPr>
              <p:spPr>
                <a:xfrm>
                  <a:off x="5713545" y="1689720"/>
                  <a:ext cx="855205" cy="422779"/>
                </a:xfrm>
                <a:custGeom>
                  <a:avLst/>
                  <a:gdLst>
                    <a:gd name="connsiteX0" fmla="*/ 855205 w 855205"/>
                    <a:gd name="connsiteY0" fmla="*/ 221921 h 422779"/>
                    <a:gd name="connsiteX1" fmla="*/ 855205 w 855205"/>
                    <a:gd name="connsiteY1" fmla="*/ 0 h 422779"/>
                    <a:gd name="connsiteX2" fmla="*/ 0 w 855205"/>
                    <a:gd name="connsiteY2" fmla="*/ 0 h 422779"/>
                    <a:gd name="connsiteX3" fmla="*/ 0 w 855205"/>
                    <a:gd name="connsiteY3" fmla="*/ 422779 h 42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5205" h="422779">
                      <a:moveTo>
                        <a:pt x="855205" y="221921"/>
                      </a:moveTo>
                      <a:lnTo>
                        <a:pt x="855205" y="0"/>
                      </a:lnTo>
                      <a:lnTo>
                        <a:pt x="0" y="0"/>
                      </a:lnTo>
                      <a:lnTo>
                        <a:pt x="0" y="4227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4" name="شكل حر: شكل 413">
                  <a:extLst>
                    <a:ext uri="{FF2B5EF4-FFF2-40B4-BE49-F238E27FC236}">
                      <a16:creationId xmlns:a16="http://schemas.microsoft.com/office/drawing/2014/main" id="{4B2B7705-5483-5AEA-7191-1F33CA4EACD9}"/>
                    </a:ext>
                  </a:extLst>
                </p:cNvPr>
                <p:cNvSpPr/>
                <p:nvPr/>
              </p:nvSpPr>
              <p:spPr>
                <a:xfrm>
                  <a:off x="5429721" y="1635586"/>
                  <a:ext cx="1068654" cy="543573"/>
                </a:xfrm>
                <a:custGeom>
                  <a:avLst/>
                  <a:gdLst>
                    <a:gd name="connsiteX0" fmla="*/ 1068654 w 1068654"/>
                    <a:gd name="connsiteY0" fmla="*/ 292588 h 543573"/>
                    <a:gd name="connsiteX1" fmla="*/ 1068654 w 1068654"/>
                    <a:gd name="connsiteY1" fmla="*/ 54626 h 543573"/>
                    <a:gd name="connsiteX2" fmla="*/ 1014028 w 1068654"/>
                    <a:gd name="connsiteY2" fmla="*/ 0 h 543573"/>
                    <a:gd name="connsiteX3" fmla="*/ 0 w 1068654"/>
                    <a:gd name="connsiteY3" fmla="*/ 0 h 543573"/>
                    <a:gd name="connsiteX4" fmla="*/ 0 w 1068654"/>
                    <a:gd name="connsiteY4" fmla="*/ 543573 h 543573"/>
                    <a:gd name="connsiteX5" fmla="*/ 1068654 w 1068654"/>
                    <a:gd name="connsiteY5" fmla="*/ 292588 h 543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8654" h="543573">
                      <a:moveTo>
                        <a:pt x="1068654" y="292588"/>
                      </a:moveTo>
                      <a:lnTo>
                        <a:pt x="1068654" y="54626"/>
                      </a:lnTo>
                      <a:cubicBezTo>
                        <a:pt x="1068654" y="24458"/>
                        <a:pt x="1044197" y="0"/>
                        <a:pt x="1014028" y="0"/>
                      </a:cubicBezTo>
                      <a:lnTo>
                        <a:pt x="0" y="0"/>
                      </a:lnTo>
                      <a:lnTo>
                        <a:pt x="0" y="543573"/>
                      </a:lnTo>
                      <a:lnTo>
                        <a:pt x="1068654" y="292588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95" name="رسم 75" descr="Backpack مع لوح تزلج و قدم">
                <a:extLst>
                  <a:ext uri="{FF2B5EF4-FFF2-40B4-BE49-F238E27FC236}">
                    <a16:creationId xmlns:a16="http://schemas.microsoft.com/office/drawing/2014/main" id="{5886FB1C-CB56-2A22-2AEC-F67102996D6E}"/>
                  </a:ext>
                </a:extLst>
              </p:cNvPr>
              <p:cNvGrpSpPr/>
              <p:nvPr/>
            </p:nvGrpSpPr>
            <p:grpSpPr>
              <a:xfrm>
                <a:off x="5563805" y="2697685"/>
                <a:ext cx="1234022" cy="786969"/>
                <a:chOff x="5563805" y="2697685"/>
                <a:chExt cx="1234022" cy="786969"/>
              </a:xfrm>
            </p:grpSpPr>
            <p:sp>
              <p:nvSpPr>
                <p:cNvPr id="409" name="شكل حر: شكل 408">
                  <a:extLst>
                    <a:ext uri="{FF2B5EF4-FFF2-40B4-BE49-F238E27FC236}">
                      <a16:creationId xmlns:a16="http://schemas.microsoft.com/office/drawing/2014/main" id="{8EF292AD-1E33-4AAA-9F06-7C6E2733C7F8}"/>
                    </a:ext>
                  </a:extLst>
                </p:cNvPr>
                <p:cNvSpPr/>
                <p:nvPr/>
              </p:nvSpPr>
              <p:spPr>
                <a:xfrm>
                  <a:off x="5563805" y="2697685"/>
                  <a:ext cx="1234022" cy="786969"/>
                </a:xfrm>
                <a:custGeom>
                  <a:avLst/>
                  <a:gdLst>
                    <a:gd name="connsiteX0" fmla="*/ 1234022 w 1234022"/>
                    <a:gd name="connsiteY0" fmla="*/ 786969 h 786969"/>
                    <a:gd name="connsiteX1" fmla="*/ 7054 w 1234022"/>
                    <a:gd name="connsiteY1" fmla="*/ 786969 h 786969"/>
                    <a:gd name="connsiteX2" fmla="*/ 0 w 1234022"/>
                    <a:gd name="connsiteY2" fmla="*/ 0 h 786969"/>
                    <a:gd name="connsiteX3" fmla="*/ 1226969 w 1234022"/>
                    <a:gd name="connsiteY3" fmla="*/ 0 h 786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4022" h="786969">
                      <a:moveTo>
                        <a:pt x="1234022" y="786969"/>
                      </a:moveTo>
                      <a:lnTo>
                        <a:pt x="7054" y="786969"/>
                      </a:lnTo>
                      <a:lnTo>
                        <a:pt x="0" y="0"/>
                      </a:lnTo>
                      <a:lnTo>
                        <a:pt x="1226969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0" name="شكل حر: شكل 409">
                  <a:extLst>
                    <a:ext uri="{FF2B5EF4-FFF2-40B4-BE49-F238E27FC236}">
                      <a16:creationId xmlns:a16="http://schemas.microsoft.com/office/drawing/2014/main" id="{27A96CA7-39DE-731F-72D7-7BF11AA8A32F}"/>
                    </a:ext>
                  </a:extLst>
                </p:cNvPr>
                <p:cNvSpPr/>
                <p:nvPr/>
              </p:nvSpPr>
              <p:spPr>
                <a:xfrm>
                  <a:off x="5675911" y="2857396"/>
                  <a:ext cx="952754" cy="129921"/>
                </a:xfrm>
                <a:custGeom>
                  <a:avLst/>
                  <a:gdLst>
                    <a:gd name="connsiteX0" fmla="*/ 0 w 952754"/>
                    <a:gd name="connsiteY0" fmla="*/ 0 h 129921"/>
                    <a:gd name="connsiteX1" fmla="*/ 0 w 952754"/>
                    <a:gd name="connsiteY1" fmla="*/ 129921 h 129921"/>
                    <a:gd name="connsiteX2" fmla="*/ 952754 w 952754"/>
                    <a:gd name="connsiteY2" fmla="*/ 129921 h 129921"/>
                    <a:gd name="connsiteX3" fmla="*/ 952754 w 952754"/>
                    <a:gd name="connsiteY3" fmla="*/ 0 h 129921"/>
                    <a:gd name="connsiteX4" fmla="*/ 0 w 952754"/>
                    <a:gd name="connsiteY4" fmla="*/ 0 h 129921"/>
                    <a:gd name="connsiteX5" fmla="*/ 906740 w 952754"/>
                    <a:gd name="connsiteY5" fmla="*/ 75787 h 129921"/>
                    <a:gd name="connsiteX6" fmla="*/ 46014 w 952754"/>
                    <a:gd name="connsiteY6" fmla="*/ 75787 h 129921"/>
                    <a:gd name="connsiteX7" fmla="*/ 46014 w 952754"/>
                    <a:gd name="connsiteY7" fmla="*/ 54134 h 129921"/>
                    <a:gd name="connsiteX8" fmla="*/ 906740 w 952754"/>
                    <a:gd name="connsiteY8" fmla="*/ 54134 h 129921"/>
                    <a:gd name="connsiteX9" fmla="*/ 906740 w 952754"/>
                    <a:gd name="connsiteY9" fmla="*/ 75787 h 129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52754" h="129921">
                      <a:moveTo>
                        <a:pt x="0" y="0"/>
                      </a:moveTo>
                      <a:lnTo>
                        <a:pt x="0" y="129921"/>
                      </a:lnTo>
                      <a:lnTo>
                        <a:pt x="952754" y="129921"/>
                      </a:lnTo>
                      <a:lnTo>
                        <a:pt x="952754" y="0"/>
                      </a:lnTo>
                      <a:lnTo>
                        <a:pt x="0" y="0"/>
                      </a:lnTo>
                      <a:close/>
                      <a:moveTo>
                        <a:pt x="906740" y="75787"/>
                      </a:moveTo>
                      <a:lnTo>
                        <a:pt x="46014" y="75787"/>
                      </a:lnTo>
                      <a:lnTo>
                        <a:pt x="46014" y="54134"/>
                      </a:lnTo>
                      <a:lnTo>
                        <a:pt x="906740" y="54134"/>
                      </a:lnTo>
                      <a:lnTo>
                        <a:pt x="906740" y="75787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1" name="شكل حر: شكل 410">
                  <a:extLst>
                    <a:ext uri="{FF2B5EF4-FFF2-40B4-BE49-F238E27FC236}">
                      <a16:creationId xmlns:a16="http://schemas.microsoft.com/office/drawing/2014/main" id="{D8C7CC3E-5757-F413-EDFA-7E3BE144A600}"/>
                    </a:ext>
                  </a:extLst>
                </p:cNvPr>
                <p:cNvSpPr/>
                <p:nvPr/>
              </p:nvSpPr>
              <p:spPr>
                <a:xfrm>
                  <a:off x="6414536" y="2923222"/>
                  <a:ext cx="78392" cy="178641"/>
                </a:xfrm>
                <a:custGeom>
                  <a:avLst/>
                  <a:gdLst>
                    <a:gd name="connsiteX0" fmla="*/ 39196 w 78392"/>
                    <a:gd name="connsiteY0" fmla="*/ 178641 h 178641"/>
                    <a:gd name="connsiteX1" fmla="*/ 39196 w 78392"/>
                    <a:gd name="connsiteY1" fmla="*/ 178641 h 178641"/>
                    <a:gd name="connsiteX2" fmla="*/ 198 w 78392"/>
                    <a:gd name="connsiteY2" fmla="*/ 135551 h 178641"/>
                    <a:gd name="connsiteX3" fmla="*/ 17543 w 78392"/>
                    <a:gd name="connsiteY3" fmla="*/ 0 h 178641"/>
                    <a:gd name="connsiteX4" fmla="*/ 60850 w 78392"/>
                    <a:gd name="connsiteY4" fmla="*/ 0 h 178641"/>
                    <a:gd name="connsiteX5" fmla="*/ 78194 w 78392"/>
                    <a:gd name="connsiteY5" fmla="*/ 135551 h 178641"/>
                    <a:gd name="connsiteX6" fmla="*/ 39196 w 78392"/>
                    <a:gd name="connsiteY6" fmla="*/ 178641 h 178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392" h="178641">
                      <a:moveTo>
                        <a:pt x="39196" y="178641"/>
                      </a:moveTo>
                      <a:lnTo>
                        <a:pt x="39196" y="178641"/>
                      </a:lnTo>
                      <a:cubicBezTo>
                        <a:pt x="16010" y="178641"/>
                        <a:pt x="-2108" y="158623"/>
                        <a:pt x="198" y="135551"/>
                      </a:cubicBezTo>
                      <a:lnTo>
                        <a:pt x="17543" y="0"/>
                      </a:lnTo>
                      <a:lnTo>
                        <a:pt x="60850" y="0"/>
                      </a:lnTo>
                      <a:lnTo>
                        <a:pt x="78194" y="135551"/>
                      </a:lnTo>
                      <a:cubicBezTo>
                        <a:pt x="80500" y="158623"/>
                        <a:pt x="62382" y="178641"/>
                        <a:pt x="39196" y="17864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396" name="شكل حر: شكل 395">
                <a:extLst>
                  <a:ext uri="{FF2B5EF4-FFF2-40B4-BE49-F238E27FC236}">
                    <a16:creationId xmlns:a16="http://schemas.microsoft.com/office/drawing/2014/main" id="{F9674827-CDB3-3984-2683-6A402EC7AB39}"/>
                  </a:ext>
                </a:extLst>
              </p:cNvPr>
              <p:cNvSpPr/>
              <p:nvPr/>
            </p:nvSpPr>
            <p:spPr>
              <a:xfrm>
                <a:off x="5930529" y="2692271"/>
                <a:ext cx="295499" cy="153480"/>
              </a:xfrm>
              <a:custGeom>
                <a:avLst/>
                <a:gdLst>
                  <a:gd name="connsiteX0" fmla="*/ 162980 w 295499"/>
                  <a:gd name="connsiteY0" fmla="*/ 153480 h 153480"/>
                  <a:gd name="connsiteX1" fmla="*/ 292171 w 295499"/>
                  <a:gd name="connsiteY1" fmla="*/ 5419 h 153480"/>
                  <a:gd name="connsiteX2" fmla="*/ 295500 w 295499"/>
                  <a:gd name="connsiteY2" fmla="*/ 0 h 153480"/>
                  <a:gd name="connsiteX3" fmla="*/ 0 w 295499"/>
                  <a:gd name="connsiteY3" fmla="*/ 0 h 153480"/>
                  <a:gd name="connsiteX4" fmla="*/ 4249 w 295499"/>
                  <a:gd name="connsiteY4" fmla="*/ 5392 h 15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499" h="153480">
                    <a:moveTo>
                      <a:pt x="162980" y="153480"/>
                    </a:moveTo>
                    <a:lnTo>
                      <a:pt x="292171" y="5419"/>
                    </a:lnTo>
                    <a:lnTo>
                      <a:pt x="295500" y="0"/>
                    </a:lnTo>
                    <a:lnTo>
                      <a:pt x="0" y="0"/>
                    </a:lnTo>
                    <a:lnTo>
                      <a:pt x="4249" y="5392"/>
                    </a:lnTo>
                    <a:close/>
                  </a:path>
                </a:pathLst>
              </a:custGeom>
              <a:solidFill>
                <a:srgbClr val="D2D2D2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7" name="شكل حر: شكل 396">
                <a:extLst>
                  <a:ext uri="{FF2B5EF4-FFF2-40B4-BE49-F238E27FC236}">
                    <a16:creationId xmlns:a16="http://schemas.microsoft.com/office/drawing/2014/main" id="{0B7B3D35-1315-2DED-0B14-4DBE292F57EF}"/>
                  </a:ext>
                </a:extLst>
              </p:cNvPr>
              <p:cNvSpPr/>
              <p:nvPr/>
            </p:nvSpPr>
            <p:spPr>
              <a:xfrm>
                <a:off x="5607080" y="1741501"/>
                <a:ext cx="1449898" cy="956183"/>
              </a:xfrm>
              <a:custGeom>
                <a:avLst/>
                <a:gdLst>
                  <a:gd name="connsiteX0" fmla="*/ 0 w 1449898"/>
                  <a:gd name="connsiteY0" fmla="*/ 650431 h 956183"/>
                  <a:gd name="connsiteX1" fmla="*/ 327726 w 1449898"/>
                  <a:gd name="connsiteY1" fmla="*/ 956184 h 956183"/>
                  <a:gd name="connsiteX2" fmla="*/ 615625 w 1449898"/>
                  <a:gd name="connsiteY2" fmla="*/ 956184 h 956183"/>
                  <a:gd name="connsiteX3" fmla="*/ 1449848 w 1449898"/>
                  <a:gd name="connsiteY3" fmla="*/ 111 h 956183"/>
                  <a:gd name="connsiteX4" fmla="*/ 1449783 w 1449898"/>
                  <a:gd name="connsiteY4" fmla="*/ 25 h 956183"/>
                  <a:gd name="connsiteX5" fmla="*/ 0 w 1449898"/>
                  <a:gd name="connsiteY5" fmla="*/ 650431 h 95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9898" h="956183">
                    <a:moveTo>
                      <a:pt x="0" y="650431"/>
                    </a:moveTo>
                    <a:lnTo>
                      <a:pt x="327726" y="956184"/>
                    </a:lnTo>
                    <a:lnTo>
                      <a:pt x="615625" y="956184"/>
                    </a:lnTo>
                    <a:lnTo>
                      <a:pt x="1449848" y="111"/>
                    </a:lnTo>
                    <a:cubicBezTo>
                      <a:pt x="1449935" y="8"/>
                      <a:pt x="1449907" y="-30"/>
                      <a:pt x="1449783" y="25"/>
                    </a:cubicBezTo>
                    <a:lnTo>
                      <a:pt x="0" y="650431"/>
                    </a:lnTo>
                    <a:close/>
                  </a:path>
                </a:pathLst>
              </a:custGeom>
              <a:solidFill>
                <a:srgbClr val="8E8E8E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8" name="شكل حر: شكل 397">
                <a:extLst>
                  <a:ext uri="{FF2B5EF4-FFF2-40B4-BE49-F238E27FC236}">
                    <a16:creationId xmlns:a16="http://schemas.microsoft.com/office/drawing/2014/main" id="{1244621B-F334-642E-0E02-438B4E55026A}"/>
                  </a:ext>
                </a:extLst>
              </p:cNvPr>
              <p:cNvSpPr/>
              <p:nvPr/>
            </p:nvSpPr>
            <p:spPr>
              <a:xfrm>
                <a:off x="5324805" y="1741471"/>
                <a:ext cx="1732151" cy="885047"/>
              </a:xfrm>
              <a:custGeom>
                <a:avLst/>
                <a:gdLst>
                  <a:gd name="connsiteX0" fmla="*/ 0 w 1732151"/>
                  <a:gd name="connsiteY0" fmla="*/ 387116 h 885047"/>
                  <a:gd name="connsiteX1" fmla="*/ 126705 w 1732151"/>
                  <a:gd name="connsiteY1" fmla="*/ 697410 h 885047"/>
                  <a:gd name="connsiteX2" fmla="*/ 571495 w 1732151"/>
                  <a:gd name="connsiteY2" fmla="*/ 835359 h 885047"/>
                  <a:gd name="connsiteX3" fmla="*/ 1732074 w 1732151"/>
                  <a:gd name="connsiteY3" fmla="*/ 108 h 885047"/>
                  <a:gd name="connsiteX4" fmla="*/ 1732031 w 1732151"/>
                  <a:gd name="connsiteY4" fmla="*/ 11 h 885047"/>
                  <a:gd name="connsiteX5" fmla="*/ 0 w 1732151"/>
                  <a:gd name="connsiteY5" fmla="*/ 387116 h 88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151" h="885047">
                    <a:moveTo>
                      <a:pt x="0" y="387116"/>
                    </a:moveTo>
                    <a:lnTo>
                      <a:pt x="126705" y="697410"/>
                    </a:lnTo>
                    <a:cubicBezTo>
                      <a:pt x="198476" y="873172"/>
                      <a:pt x="412867" y="939664"/>
                      <a:pt x="571495" y="835359"/>
                    </a:cubicBezTo>
                    <a:lnTo>
                      <a:pt x="1732074" y="108"/>
                    </a:lnTo>
                    <a:cubicBezTo>
                      <a:pt x="1732193" y="22"/>
                      <a:pt x="1732172" y="-22"/>
                      <a:pt x="1732031" y="11"/>
                    </a:cubicBezTo>
                    <a:lnTo>
                      <a:pt x="0" y="387116"/>
                    </a:lnTo>
                    <a:close/>
                  </a:path>
                </a:pathLst>
              </a:custGeom>
              <a:solidFill>
                <a:srgbClr val="F2C53C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sp>
            <p:nvSpPr>
              <p:cNvPr id="399" name="شكل حر: شكل 398">
                <a:extLst>
                  <a:ext uri="{FF2B5EF4-FFF2-40B4-BE49-F238E27FC236}">
                    <a16:creationId xmlns:a16="http://schemas.microsoft.com/office/drawing/2014/main" id="{0E44933C-9D49-90DF-31F0-FFB50FE96418}"/>
                  </a:ext>
                </a:extLst>
              </p:cNvPr>
              <p:cNvSpPr/>
              <p:nvPr/>
            </p:nvSpPr>
            <p:spPr>
              <a:xfrm>
                <a:off x="5320929" y="2315240"/>
                <a:ext cx="21653" cy="1147635"/>
              </a:xfrm>
              <a:custGeom>
                <a:avLst/>
                <a:gdLst>
                  <a:gd name="connsiteX0" fmla="*/ 21654 w 21653"/>
                  <a:gd name="connsiteY0" fmla="*/ 1147636 h 1147635"/>
                  <a:gd name="connsiteX1" fmla="*/ 0 w 21653"/>
                  <a:gd name="connsiteY1" fmla="*/ 1147636 h 1147635"/>
                  <a:gd name="connsiteX2" fmla="*/ 0 w 21653"/>
                  <a:gd name="connsiteY2" fmla="*/ 1125982 h 1147635"/>
                  <a:gd name="connsiteX3" fmla="*/ 21654 w 21653"/>
                  <a:gd name="connsiteY3" fmla="*/ 1125982 h 1147635"/>
                  <a:gd name="connsiteX4" fmla="*/ 21654 w 21653"/>
                  <a:gd name="connsiteY4" fmla="*/ 1147636 h 1147635"/>
                  <a:gd name="connsiteX5" fmla="*/ 21654 w 21653"/>
                  <a:gd name="connsiteY5" fmla="*/ 1104329 h 1147635"/>
                  <a:gd name="connsiteX6" fmla="*/ 0 w 21653"/>
                  <a:gd name="connsiteY6" fmla="*/ 1104329 h 1147635"/>
                  <a:gd name="connsiteX7" fmla="*/ 0 w 21653"/>
                  <a:gd name="connsiteY7" fmla="*/ 1082675 h 1147635"/>
                  <a:gd name="connsiteX8" fmla="*/ 21654 w 21653"/>
                  <a:gd name="connsiteY8" fmla="*/ 1082675 h 1147635"/>
                  <a:gd name="connsiteX9" fmla="*/ 21654 w 21653"/>
                  <a:gd name="connsiteY9" fmla="*/ 1104329 h 1147635"/>
                  <a:gd name="connsiteX10" fmla="*/ 21654 w 21653"/>
                  <a:gd name="connsiteY10" fmla="*/ 1061022 h 1147635"/>
                  <a:gd name="connsiteX11" fmla="*/ 0 w 21653"/>
                  <a:gd name="connsiteY11" fmla="*/ 1061022 h 1147635"/>
                  <a:gd name="connsiteX12" fmla="*/ 0 w 21653"/>
                  <a:gd name="connsiteY12" fmla="*/ 1039368 h 1147635"/>
                  <a:gd name="connsiteX13" fmla="*/ 21654 w 21653"/>
                  <a:gd name="connsiteY13" fmla="*/ 1039368 h 1147635"/>
                  <a:gd name="connsiteX14" fmla="*/ 21654 w 21653"/>
                  <a:gd name="connsiteY14" fmla="*/ 1061022 h 1147635"/>
                  <a:gd name="connsiteX15" fmla="*/ 21654 w 21653"/>
                  <a:gd name="connsiteY15" fmla="*/ 1017715 h 1147635"/>
                  <a:gd name="connsiteX16" fmla="*/ 0 w 21653"/>
                  <a:gd name="connsiteY16" fmla="*/ 1017715 h 1147635"/>
                  <a:gd name="connsiteX17" fmla="*/ 0 w 21653"/>
                  <a:gd name="connsiteY17" fmla="*/ 996061 h 1147635"/>
                  <a:gd name="connsiteX18" fmla="*/ 21654 w 21653"/>
                  <a:gd name="connsiteY18" fmla="*/ 996061 h 1147635"/>
                  <a:gd name="connsiteX19" fmla="*/ 21654 w 21653"/>
                  <a:gd name="connsiteY19" fmla="*/ 1017715 h 1147635"/>
                  <a:gd name="connsiteX20" fmla="*/ 21654 w 21653"/>
                  <a:gd name="connsiteY20" fmla="*/ 974408 h 1147635"/>
                  <a:gd name="connsiteX21" fmla="*/ 0 w 21653"/>
                  <a:gd name="connsiteY21" fmla="*/ 974408 h 1147635"/>
                  <a:gd name="connsiteX22" fmla="*/ 0 w 21653"/>
                  <a:gd name="connsiteY22" fmla="*/ 952754 h 1147635"/>
                  <a:gd name="connsiteX23" fmla="*/ 21654 w 21653"/>
                  <a:gd name="connsiteY23" fmla="*/ 952754 h 1147635"/>
                  <a:gd name="connsiteX24" fmla="*/ 21654 w 21653"/>
                  <a:gd name="connsiteY24" fmla="*/ 974408 h 1147635"/>
                  <a:gd name="connsiteX25" fmla="*/ 21654 w 21653"/>
                  <a:gd name="connsiteY25" fmla="*/ 931101 h 1147635"/>
                  <a:gd name="connsiteX26" fmla="*/ 0 w 21653"/>
                  <a:gd name="connsiteY26" fmla="*/ 931101 h 1147635"/>
                  <a:gd name="connsiteX27" fmla="*/ 0 w 21653"/>
                  <a:gd name="connsiteY27" fmla="*/ 909447 h 1147635"/>
                  <a:gd name="connsiteX28" fmla="*/ 21654 w 21653"/>
                  <a:gd name="connsiteY28" fmla="*/ 909447 h 1147635"/>
                  <a:gd name="connsiteX29" fmla="*/ 21654 w 21653"/>
                  <a:gd name="connsiteY29" fmla="*/ 931101 h 1147635"/>
                  <a:gd name="connsiteX30" fmla="*/ 21654 w 21653"/>
                  <a:gd name="connsiteY30" fmla="*/ 887794 h 1147635"/>
                  <a:gd name="connsiteX31" fmla="*/ 0 w 21653"/>
                  <a:gd name="connsiteY31" fmla="*/ 887794 h 1147635"/>
                  <a:gd name="connsiteX32" fmla="*/ 0 w 21653"/>
                  <a:gd name="connsiteY32" fmla="*/ 866140 h 1147635"/>
                  <a:gd name="connsiteX33" fmla="*/ 21654 w 21653"/>
                  <a:gd name="connsiteY33" fmla="*/ 866140 h 1147635"/>
                  <a:gd name="connsiteX34" fmla="*/ 21654 w 21653"/>
                  <a:gd name="connsiteY34" fmla="*/ 887794 h 1147635"/>
                  <a:gd name="connsiteX35" fmla="*/ 21654 w 21653"/>
                  <a:gd name="connsiteY35" fmla="*/ 844487 h 1147635"/>
                  <a:gd name="connsiteX36" fmla="*/ 0 w 21653"/>
                  <a:gd name="connsiteY36" fmla="*/ 844487 h 1147635"/>
                  <a:gd name="connsiteX37" fmla="*/ 0 w 21653"/>
                  <a:gd name="connsiteY37" fmla="*/ 822833 h 1147635"/>
                  <a:gd name="connsiteX38" fmla="*/ 21654 w 21653"/>
                  <a:gd name="connsiteY38" fmla="*/ 822833 h 1147635"/>
                  <a:gd name="connsiteX39" fmla="*/ 21654 w 21653"/>
                  <a:gd name="connsiteY39" fmla="*/ 844487 h 1147635"/>
                  <a:gd name="connsiteX40" fmla="*/ 21654 w 21653"/>
                  <a:gd name="connsiteY40" fmla="*/ 801180 h 1147635"/>
                  <a:gd name="connsiteX41" fmla="*/ 0 w 21653"/>
                  <a:gd name="connsiteY41" fmla="*/ 801180 h 1147635"/>
                  <a:gd name="connsiteX42" fmla="*/ 0 w 21653"/>
                  <a:gd name="connsiteY42" fmla="*/ 779526 h 1147635"/>
                  <a:gd name="connsiteX43" fmla="*/ 21654 w 21653"/>
                  <a:gd name="connsiteY43" fmla="*/ 779526 h 1147635"/>
                  <a:gd name="connsiteX44" fmla="*/ 21654 w 21653"/>
                  <a:gd name="connsiteY44" fmla="*/ 801180 h 1147635"/>
                  <a:gd name="connsiteX45" fmla="*/ 21654 w 21653"/>
                  <a:gd name="connsiteY45" fmla="*/ 757873 h 1147635"/>
                  <a:gd name="connsiteX46" fmla="*/ 0 w 21653"/>
                  <a:gd name="connsiteY46" fmla="*/ 757873 h 1147635"/>
                  <a:gd name="connsiteX47" fmla="*/ 0 w 21653"/>
                  <a:gd name="connsiteY47" fmla="*/ 736219 h 1147635"/>
                  <a:gd name="connsiteX48" fmla="*/ 21654 w 21653"/>
                  <a:gd name="connsiteY48" fmla="*/ 736219 h 1147635"/>
                  <a:gd name="connsiteX49" fmla="*/ 21654 w 21653"/>
                  <a:gd name="connsiteY49" fmla="*/ 757873 h 1147635"/>
                  <a:gd name="connsiteX50" fmla="*/ 21654 w 21653"/>
                  <a:gd name="connsiteY50" fmla="*/ 714566 h 1147635"/>
                  <a:gd name="connsiteX51" fmla="*/ 0 w 21653"/>
                  <a:gd name="connsiteY51" fmla="*/ 714566 h 1147635"/>
                  <a:gd name="connsiteX52" fmla="*/ 0 w 21653"/>
                  <a:gd name="connsiteY52" fmla="*/ 692912 h 1147635"/>
                  <a:gd name="connsiteX53" fmla="*/ 21654 w 21653"/>
                  <a:gd name="connsiteY53" fmla="*/ 692912 h 1147635"/>
                  <a:gd name="connsiteX54" fmla="*/ 21654 w 21653"/>
                  <a:gd name="connsiteY54" fmla="*/ 714566 h 1147635"/>
                  <a:gd name="connsiteX55" fmla="*/ 21654 w 21653"/>
                  <a:gd name="connsiteY55" fmla="*/ 671259 h 1147635"/>
                  <a:gd name="connsiteX56" fmla="*/ 0 w 21653"/>
                  <a:gd name="connsiteY56" fmla="*/ 671259 h 1147635"/>
                  <a:gd name="connsiteX57" fmla="*/ 0 w 21653"/>
                  <a:gd name="connsiteY57" fmla="*/ 649605 h 1147635"/>
                  <a:gd name="connsiteX58" fmla="*/ 21654 w 21653"/>
                  <a:gd name="connsiteY58" fmla="*/ 649605 h 1147635"/>
                  <a:gd name="connsiteX59" fmla="*/ 21654 w 21653"/>
                  <a:gd name="connsiteY59" fmla="*/ 671259 h 1147635"/>
                  <a:gd name="connsiteX60" fmla="*/ 21654 w 21653"/>
                  <a:gd name="connsiteY60" fmla="*/ 627952 h 1147635"/>
                  <a:gd name="connsiteX61" fmla="*/ 0 w 21653"/>
                  <a:gd name="connsiteY61" fmla="*/ 627952 h 1147635"/>
                  <a:gd name="connsiteX62" fmla="*/ 0 w 21653"/>
                  <a:gd name="connsiteY62" fmla="*/ 606298 h 1147635"/>
                  <a:gd name="connsiteX63" fmla="*/ 21654 w 21653"/>
                  <a:gd name="connsiteY63" fmla="*/ 606298 h 1147635"/>
                  <a:gd name="connsiteX64" fmla="*/ 21654 w 21653"/>
                  <a:gd name="connsiteY64" fmla="*/ 627952 h 1147635"/>
                  <a:gd name="connsiteX65" fmla="*/ 21654 w 21653"/>
                  <a:gd name="connsiteY65" fmla="*/ 584645 h 1147635"/>
                  <a:gd name="connsiteX66" fmla="*/ 0 w 21653"/>
                  <a:gd name="connsiteY66" fmla="*/ 584645 h 1147635"/>
                  <a:gd name="connsiteX67" fmla="*/ 0 w 21653"/>
                  <a:gd name="connsiteY67" fmla="*/ 562991 h 1147635"/>
                  <a:gd name="connsiteX68" fmla="*/ 21654 w 21653"/>
                  <a:gd name="connsiteY68" fmla="*/ 562991 h 1147635"/>
                  <a:gd name="connsiteX69" fmla="*/ 21654 w 21653"/>
                  <a:gd name="connsiteY69" fmla="*/ 584645 h 1147635"/>
                  <a:gd name="connsiteX70" fmla="*/ 21654 w 21653"/>
                  <a:gd name="connsiteY70" fmla="*/ 541338 h 1147635"/>
                  <a:gd name="connsiteX71" fmla="*/ 0 w 21653"/>
                  <a:gd name="connsiteY71" fmla="*/ 541338 h 1147635"/>
                  <a:gd name="connsiteX72" fmla="*/ 0 w 21653"/>
                  <a:gd name="connsiteY72" fmla="*/ 519684 h 1147635"/>
                  <a:gd name="connsiteX73" fmla="*/ 21654 w 21653"/>
                  <a:gd name="connsiteY73" fmla="*/ 519684 h 1147635"/>
                  <a:gd name="connsiteX74" fmla="*/ 21654 w 21653"/>
                  <a:gd name="connsiteY74" fmla="*/ 541338 h 1147635"/>
                  <a:gd name="connsiteX75" fmla="*/ 21654 w 21653"/>
                  <a:gd name="connsiteY75" fmla="*/ 498031 h 1147635"/>
                  <a:gd name="connsiteX76" fmla="*/ 0 w 21653"/>
                  <a:gd name="connsiteY76" fmla="*/ 498031 h 1147635"/>
                  <a:gd name="connsiteX77" fmla="*/ 0 w 21653"/>
                  <a:gd name="connsiteY77" fmla="*/ 476377 h 1147635"/>
                  <a:gd name="connsiteX78" fmla="*/ 21654 w 21653"/>
                  <a:gd name="connsiteY78" fmla="*/ 476377 h 1147635"/>
                  <a:gd name="connsiteX79" fmla="*/ 21654 w 21653"/>
                  <a:gd name="connsiteY79" fmla="*/ 498031 h 1147635"/>
                  <a:gd name="connsiteX80" fmla="*/ 21654 w 21653"/>
                  <a:gd name="connsiteY80" fmla="*/ 454724 h 1147635"/>
                  <a:gd name="connsiteX81" fmla="*/ 0 w 21653"/>
                  <a:gd name="connsiteY81" fmla="*/ 454724 h 1147635"/>
                  <a:gd name="connsiteX82" fmla="*/ 0 w 21653"/>
                  <a:gd name="connsiteY82" fmla="*/ 433070 h 1147635"/>
                  <a:gd name="connsiteX83" fmla="*/ 21654 w 21653"/>
                  <a:gd name="connsiteY83" fmla="*/ 433070 h 1147635"/>
                  <a:gd name="connsiteX84" fmla="*/ 21654 w 21653"/>
                  <a:gd name="connsiteY84" fmla="*/ 454724 h 1147635"/>
                  <a:gd name="connsiteX85" fmla="*/ 21654 w 21653"/>
                  <a:gd name="connsiteY85" fmla="*/ 411417 h 1147635"/>
                  <a:gd name="connsiteX86" fmla="*/ 0 w 21653"/>
                  <a:gd name="connsiteY86" fmla="*/ 411417 h 1147635"/>
                  <a:gd name="connsiteX87" fmla="*/ 0 w 21653"/>
                  <a:gd name="connsiteY87" fmla="*/ 389763 h 1147635"/>
                  <a:gd name="connsiteX88" fmla="*/ 21654 w 21653"/>
                  <a:gd name="connsiteY88" fmla="*/ 389763 h 1147635"/>
                  <a:gd name="connsiteX89" fmla="*/ 21654 w 21653"/>
                  <a:gd name="connsiteY89" fmla="*/ 411417 h 1147635"/>
                  <a:gd name="connsiteX90" fmla="*/ 21654 w 21653"/>
                  <a:gd name="connsiteY90" fmla="*/ 368110 h 1147635"/>
                  <a:gd name="connsiteX91" fmla="*/ 0 w 21653"/>
                  <a:gd name="connsiteY91" fmla="*/ 368110 h 1147635"/>
                  <a:gd name="connsiteX92" fmla="*/ 0 w 21653"/>
                  <a:gd name="connsiteY92" fmla="*/ 346456 h 1147635"/>
                  <a:gd name="connsiteX93" fmla="*/ 21654 w 21653"/>
                  <a:gd name="connsiteY93" fmla="*/ 346456 h 1147635"/>
                  <a:gd name="connsiteX94" fmla="*/ 21654 w 21653"/>
                  <a:gd name="connsiteY94" fmla="*/ 368110 h 1147635"/>
                  <a:gd name="connsiteX95" fmla="*/ 21654 w 21653"/>
                  <a:gd name="connsiteY95" fmla="*/ 324803 h 1147635"/>
                  <a:gd name="connsiteX96" fmla="*/ 0 w 21653"/>
                  <a:gd name="connsiteY96" fmla="*/ 324803 h 1147635"/>
                  <a:gd name="connsiteX97" fmla="*/ 0 w 21653"/>
                  <a:gd name="connsiteY97" fmla="*/ 303149 h 1147635"/>
                  <a:gd name="connsiteX98" fmla="*/ 21654 w 21653"/>
                  <a:gd name="connsiteY98" fmla="*/ 303149 h 1147635"/>
                  <a:gd name="connsiteX99" fmla="*/ 21654 w 21653"/>
                  <a:gd name="connsiteY99" fmla="*/ 324803 h 1147635"/>
                  <a:gd name="connsiteX100" fmla="*/ 21654 w 21653"/>
                  <a:gd name="connsiteY100" fmla="*/ 281496 h 1147635"/>
                  <a:gd name="connsiteX101" fmla="*/ 0 w 21653"/>
                  <a:gd name="connsiteY101" fmla="*/ 281496 h 1147635"/>
                  <a:gd name="connsiteX102" fmla="*/ 0 w 21653"/>
                  <a:gd name="connsiteY102" fmla="*/ 259842 h 1147635"/>
                  <a:gd name="connsiteX103" fmla="*/ 21654 w 21653"/>
                  <a:gd name="connsiteY103" fmla="*/ 259842 h 1147635"/>
                  <a:gd name="connsiteX104" fmla="*/ 21654 w 21653"/>
                  <a:gd name="connsiteY104" fmla="*/ 281496 h 1147635"/>
                  <a:gd name="connsiteX105" fmla="*/ 21654 w 21653"/>
                  <a:gd name="connsiteY105" fmla="*/ 238189 h 1147635"/>
                  <a:gd name="connsiteX106" fmla="*/ 0 w 21653"/>
                  <a:gd name="connsiteY106" fmla="*/ 238189 h 1147635"/>
                  <a:gd name="connsiteX107" fmla="*/ 0 w 21653"/>
                  <a:gd name="connsiteY107" fmla="*/ 216535 h 1147635"/>
                  <a:gd name="connsiteX108" fmla="*/ 21654 w 21653"/>
                  <a:gd name="connsiteY108" fmla="*/ 216535 h 1147635"/>
                  <a:gd name="connsiteX109" fmla="*/ 21654 w 21653"/>
                  <a:gd name="connsiteY109" fmla="*/ 238189 h 1147635"/>
                  <a:gd name="connsiteX110" fmla="*/ 21654 w 21653"/>
                  <a:gd name="connsiteY110" fmla="*/ 194882 h 1147635"/>
                  <a:gd name="connsiteX111" fmla="*/ 0 w 21653"/>
                  <a:gd name="connsiteY111" fmla="*/ 194882 h 1147635"/>
                  <a:gd name="connsiteX112" fmla="*/ 0 w 21653"/>
                  <a:gd name="connsiteY112" fmla="*/ 173228 h 1147635"/>
                  <a:gd name="connsiteX113" fmla="*/ 21654 w 21653"/>
                  <a:gd name="connsiteY113" fmla="*/ 173228 h 1147635"/>
                  <a:gd name="connsiteX114" fmla="*/ 21654 w 21653"/>
                  <a:gd name="connsiteY114" fmla="*/ 194882 h 1147635"/>
                  <a:gd name="connsiteX115" fmla="*/ 21654 w 21653"/>
                  <a:gd name="connsiteY115" fmla="*/ 151575 h 1147635"/>
                  <a:gd name="connsiteX116" fmla="*/ 0 w 21653"/>
                  <a:gd name="connsiteY116" fmla="*/ 151575 h 1147635"/>
                  <a:gd name="connsiteX117" fmla="*/ 0 w 21653"/>
                  <a:gd name="connsiteY117" fmla="*/ 129921 h 1147635"/>
                  <a:gd name="connsiteX118" fmla="*/ 21654 w 21653"/>
                  <a:gd name="connsiteY118" fmla="*/ 129921 h 1147635"/>
                  <a:gd name="connsiteX119" fmla="*/ 21654 w 21653"/>
                  <a:gd name="connsiteY119" fmla="*/ 151575 h 1147635"/>
                  <a:gd name="connsiteX120" fmla="*/ 21654 w 21653"/>
                  <a:gd name="connsiteY120" fmla="*/ 108268 h 1147635"/>
                  <a:gd name="connsiteX121" fmla="*/ 0 w 21653"/>
                  <a:gd name="connsiteY121" fmla="*/ 108268 h 1147635"/>
                  <a:gd name="connsiteX122" fmla="*/ 0 w 21653"/>
                  <a:gd name="connsiteY122" fmla="*/ 86614 h 1147635"/>
                  <a:gd name="connsiteX123" fmla="*/ 21654 w 21653"/>
                  <a:gd name="connsiteY123" fmla="*/ 86614 h 1147635"/>
                  <a:gd name="connsiteX124" fmla="*/ 21654 w 21653"/>
                  <a:gd name="connsiteY124" fmla="*/ 108268 h 1147635"/>
                  <a:gd name="connsiteX125" fmla="*/ 21654 w 21653"/>
                  <a:gd name="connsiteY125" fmla="*/ 64961 h 1147635"/>
                  <a:gd name="connsiteX126" fmla="*/ 0 w 21653"/>
                  <a:gd name="connsiteY126" fmla="*/ 64961 h 1147635"/>
                  <a:gd name="connsiteX127" fmla="*/ 0 w 21653"/>
                  <a:gd name="connsiteY127" fmla="*/ 43307 h 1147635"/>
                  <a:gd name="connsiteX128" fmla="*/ 21654 w 21653"/>
                  <a:gd name="connsiteY128" fmla="*/ 43307 h 1147635"/>
                  <a:gd name="connsiteX129" fmla="*/ 21654 w 21653"/>
                  <a:gd name="connsiteY129" fmla="*/ 64961 h 1147635"/>
                  <a:gd name="connsiteX130" fmla="*/ 21654 w 21653"/>
                  <a:gd name="connsiteY130" fmla="*/ 21654 h 1147635"/>
                  <a:gd name="connsiteX131" fmla="*/ 0 w 21653"/>
                  <a:gd name="connsiteY131" fmla="*/ 21654 h 1147635"/>
                  <a:gd name="connsiteX132" fmla="*/ 0 w 21653"/>
                  <a:gd name="connsiteY132" fmla="*/ 0 h 1147635"/>
                  <a:gd name="connsiteX133" fmla="*/ 21654 w 21653"/>
                  <a:gd name="connsiteY133" fmla="*/ 0 h 1147635"/>
                  <a:gd name="connsiteX134" fmla="*/ 21654 w 21653"/>
                  <a:gd name="connsiteY134" fmla="*/ 21654 h 11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1653" h="1147635">
                    <a:moveTo>
                      <a:pt x="21654" y="1147636"/>
                    </a:moveTo>
                    <a:lnTo>
                      <a:pt x="0" y="1147636"/>
                    </a:lnTo>
                    <a:lnTo>
                      <a:pt x="0" y="1125982"/>
                    </a:lnTo>
                    <a:lnTo>
                      <a:pt x="21654" y="1125982"/>
                    </a:lnTo>
                    <a:lnTo>
                      <a:pt x="21654" y="1147636"/>
                    </a:lnTo>
                    <a:close/>
                    <a:moveTo>
                      <a:pt x="21654" y="1104329"/>
                    </a:moveTo>
                    <a:lnTo>
                      <a:pt x="0" y="1104329"/>
                    </a:lnTo>
                    <a:lnTo>
                      <a:pt x="0" y="1082675"/>
                    </a:lnTo>
                    <a:lnTo>
                      <a:pt x="21654" y="1082675"/>
                    </a:lnTo>
                    <a:lnTo>
                      <a:pt x="21654" y="1104329"/>
                    </a:lnTo>
                    <a:close/>
                    <a:moveTo>
                      <a:pt x="21654" y="1061022"/>
                    </a:moveTo>
                    <a:lnTo>
                      <a:pt x="0" y="1061022"/>
                    </a:lnTo>
                    <a:lnTo>
                      <a:pt x="0" y="1039368"/>
                    </a:lnTo>
                    <a:lnTo>
                      <a:pt x="21654" y="1039368"/>
                    </a:lnTo>
                    <a:lnTo>
                      <a:pt x="21654" y="1061022"/>
                    </a:lnTo>
                    <a:close/>
                    <a:moveTo>
                      <a:pt x="21654" y="1017715"/>
                    </a:moveTo>
                    <a:lnTo>
                      <a:pt x="0" y="1017715"/>
                    </a:lnTo>
                    <a:lnTo>
                      <a:pt x="0" y="996061"/>
                    </a:lnTo>
                    <a:lnTo>
                      <a:pt x="21654" y="996061"/>
                    </a:lnTo>
                    <a:lnTo>
                      <a:pt x="21654" y="1017715"/>
                    </a:lnTo>
                    <a:close/>
                    <a:moveTo>
                      <a:pt x="21654" y="974408"/>
                    </a:moveTo>
                    <a:lnTo>
                      <a:pt x="0" y="974408"/>
                    </a:lnTo>
                    <a:lnTo>
                      <a:pt x="0" y="952754"/>
                    </a:lnTo>
                    <a:lnTo>
                      <a:pt x="21654" y="952754"/>
                    </a:lnTo>
                    <a:lnTo>
                      <a:pt x="21654" y="974408"/>
                    </a:lnTo>
                    <a:close/>
                    <a:moveTo>
                      <a:pt x="21654" y="931101"/>
                    </a:moveTo>
                    <a:lnTo>
                      <a:pt x="0" y="931101"/>
                    </a:lnTo>
                    <a:lnTo>
                      <a:pt x="0" y="909447"/>
                    </a:lnTo>
                    <a:lnTo>
                      <a:pt x="21654" y="909447"/>
                    </a:lnTo>
                    <a:lnTo>
                      <a:pt x="21654" y="931101"/>
                    </a:lnTo>
                    <a:close/>
                    <a:moveTo>
                      <a:pt x="21654" y="887794"/>
                    </a:moveTo>
                    <a:lnTo>
                      <a:pt x="0" y="887794"/>
                    </a:lnTo>
                    <a:lnTo>
                      <a:pt x="0" y="866140"/>
                    </a:lnTo>
                    <a:lnTo>
                      <a:pt x="21654" y="866140"/>
                    </a:lnTo>
                    <a:lnTo>
                      <a:pt x="21654" y="887794"/>
                    </a:lnTo>
                    <a:close/>
                    <a:moveTo>
                      <a:pt x="21654" y="844487"/>
                    </a:moveTo>
                    <a:lnTo>
                      <a:pt x="0" y="844487"/>
                    </a:lnTo>
                    <a:lnTo>
                      <a:pt x="0" y="822833"/>
                    </a:lnTo>
                    <a:lnTo>
                      <a:pt x="21654" y="822833"/>
                    </a:lnTo>
                    <a:lnTo>
                      <a:pt x="21654" y="844487"/>
                    </a:lnTo>
                    <a:close/>
                    <a:moveTo>
                      <a:pt x="21654" y="801180"/>
                    </a:moveTo>
                    <a:lnTo>
                      <a:pt x="0" y="801180"/>
                    </a:lnTo>
                    <a:lnTo>
                      <a:pt x="0" y="779526"/>
                    </a:lnTo>
                    <a:lnTo>
                      <a:pt x="21654" y="779526"/>
                    </a:lnTo>
                    <a:lnTo>
                      <a:pt x="21654" y="801180"/>
                    </a:lnTo>
                    <a:close/>
                    <a:moveTo>
                      <a:pt x="21654" y="757873"/>
                    </a:moveTo>
                    <a:lnTo>
                      <a:pt x="0" y="757873"/>
                    </a:lnTo>
                    <a:lnTo>
                      <a:pt x="0" y="736219"/>
                    </a:lnTo>
                    <a:lnTo>
                      <a:pt x="21654" y="736219"/>
                    </a:lnTo>
                    <a:lnTo>
                      <a:pt x="21654" y="757873"/>
                    </a:lnTo>
                    <a:close/>
                    <a:moveTo>
                      <a:pt x="21654" y="714566"/>
                    </a:moveTo>
                    <a:lnTo>
                      <a:pt x="0" y="714566"/>
                    </a:lnTo>
                    <a:lnTo>
                      <a:pt x="0" y="692912"/>
                    </a:lnTo>
                    <a:lnTo>
                      <a:pt x="21654" y="692912"/>
                    </a:lnTo>
                    <a:lnTo>
                      <a:pt x="21654" y="714566"/>
                    </a:lnTo>
                    <a:close/>
                    <a:moveTo>
                      <a:pt x="21654" y="671259"/>
                    </a:moveTo>
                    <a:lnTo>
                      <a:pt x="0" y="671259"/>
                    </a:lnTo>
                    <a:lnTo>
                      <a:pt x="0" y="649605"/>
                    </a:lnTo>
                    <a:lnTo>
                      <a:pt x="21654" y="649605"/>
                    </a:lnTo>
                    <a:lnTo>
                      <a:pt x="21654" y="671259"/>
                    </a:lnTo>
                    <a:close/>
                    <a:moveTo>
                      <a:pt x="21654" y="627952"/>
                    </a:moveTo>
                    <a:lnTo>
                      <a:pt x="0" y="627952"/>
                    </a:lnTo>
                    <a:lnTo>
                      <a:pt x="0" y="606298"/>
                    </a:lnTo>
                    <a:lnTo>
                      <a:pt x="21654" y="606298"/>
                    </a:lnTo>
                    <a:lnTo>
                      <a:pt x="21654" y="627952"/>
                    </a:lnTo>
                    <a:close/>
                    <a:moveTo>
                      <a:pt x="21654" y="584645"/>
                    </a:moveTo>
                    <a:lnTo>
                      <a:pt x="0" y="584645"/>
                    </a:lnTo>
                    <a:lnTo>
                      <a:pt x="0" y="562991"/>
                    </a:lnTo>
                    <a:lnTo>
                      <a:pt x="21654" y="562991"/>
                    </a:lnTo>
                    <a:lnTo>
                      <a:pt x="21654" y="584645"/>
                    </a:lnTo>
                    <a:close/>
                    <a:moveTo>
                      <a:pt x="21654" y="541338"/>
                    </a:moveTo>
                    <a:lnTo>
                      <a:pt x="0" y="541338"/>
                    </a:lnTo>
                    <a:lnTo>
                      <a:pt x="0" y="519684"/>
                    </a:lnTo>
                    <a:lnTo>
                      <a:pt x="21654" y="519684"/>
                    </a:lnTo>
                    <a:lnTo>
                      <a:pt x="21654" y="541338"/>
                    </a:lnTo>
                    <a:close/>
                    <a:moveTo>
                      <a:pt x="21654" y="498031"/>
                    </a:moveTo>
                    <a:lnTo>
                      <a:pt x="0" y="498031"/>
                    </a:lnTo>
                    <a:lnTo>
                      <a:pt x="0" y="476377"/>
                    </a:lnTo>
                    <a:lnTo>
                      <a:pt x="21654" y="476377"/>
                    </a:lnTo>
                    <a:lnTo>
                      <a:pt x="21654" y="498031"/>
                    </a:lnTo>
                    <a:close/>
                    <a:moveTo>
                      <a:pt x="21654" y="454724"/>
                    </a:moveTo>
                    <a:lnTo>
                      <a:pt x="0" y="454724"/>
                    </a:lnTo>
                    <a:lnTo>
                      <a:pt x="0" y="433070"/>
                    </a:lnTo>
                    <a:lnTo>
                      <a:pt x="21654" y="433070"/>
                    </a:lnTo>
                    <a:lnTo>
                      <a:pt x="21654" y="454724"/>
                    </a:lnTo>
                    <a:close/>
                    <a:moveTo>
                      <a:pt x="21654" y="411417"/>
                    </a:moveTo>
                    <a:lnTo>
                      <a:pt x="0" y="411417"/>
                    </a:lnTo>
                    <a:lnTo>
                      <a:pt x="0" y="389763"/>
                    </a:lnTo>
                    <a:lnTo>
                      <a:pt x="21654" y="389763"/>
                    </a:lnTo>
                    <a:lnTo>
                      <a:pt x="21654" y="411417"/>
                    </a:lnTo>
                    <a:close/>
                    <a:moveTo>
                      <a:pt x="21654" y="368110"/>
                    </a:moveTo>
                    <a:lnTo>
                      <a:pt x="0" y="368110"/>
                    </a:lnTo>
                    <a:lnTo>
                      <a:pt x="0" y="346456"/>
                    </a:lnTo>
                    <a:lnTo>
                      <a:pt x="21654" y="346456"/>
                    </a:lnTo>
                    <a:lnTo>
                      <a:pt x="21654" y="368110"/>
                    </a:lnTo>
                    <a:close/>
                    <a:moveTo>
                      <a:pt x="21654" y="324803"/>
                    </a:moveTo>
                    <a:lnTo>
                      <a:pt x="0" y="324803"/>
                    </a:lnTo>
                    <a:lnTo>
                      <a:pt x="0" y="303149"/>
                    </a:lnTo>
                    <a:lnTo>
                      <a:pt x="21654" y="303149"/>
                    </a:lnTo>
                    <a:lnTo>
                      <a:pt x="21654" y="324803"/>
                    </a:lnTo>
                    <a:close/>
                    <a:moveTo>
                      <a:pt x="21654" y="281496"/>
                    </a:moveTo>
                    <a:lnTo>
                      <a:pt x="0" y="281496"/>
                    </a:lnTo>
                    <a:lnTo>
                      <a:pt x="0" y="259842"/>
                    </a:lnTo>
                    <a:lnTo>
                      <a:pt x="21654" y="259842"/>
                    </a:lnTo>
                    <a:lnTo>
                      <a:pt x="21654" y="281496"/>
                    </a:lnTo>
                    <a:close/>
                    <a:moveTo>
                      <a:pt x="21654" y="238189"/>
                    </a:moveTo>
                    <a:lnTo>
                      <a:pt x="0" y="238189"/>
                    </a:lnTo>
                    <a:lnTo>
                      <a:pt x="0" y="216535"/>
                    </a:lnTo>
                    <a:lnTo>
                      <a:pt x="21654" y="216535"/>
                    </a:lnTo>
                    <a:lnTo>
                      <a:pt x="21654" y="238189"/>
                    </a:lnTo>
                    <a:close/>
                    <a:moveTo>
                      <a:pt x="21654" y="194882"/>
                    </a:moveTo>
                    <a:lnTo>
                      <a:pt x="0" y="194882"/>
                    </a:lnTo>
                    <a:lnTo>
                      <a:pt x="0" y="173228"/>
                    </a:lnTo>
                    <a:lnTo>
                      <a:pt x="21654" y="173228"/>
                    </a:lnTo>
                    <a:lnTo>
                      <a:pt x="21654" y="194882"/>
                    </a:lnTo>
                    <a:close/>
                    <a:moveTo>
                      <a:pt x="21654" y="151575"/>
                    </a:moveTo>
                    <a:lnTo>
                      <a:pt x="0" y="151575"/>
                    </a:lnTo>
                    <a:lnTo>
                      <a:pt x="0" y="129921"/>
                    </a:lnTo>
                    <a:lnTo>
                      <a:pt x="21654" y="129921"/>
                    </a:lnTo>
                    <a:lnTo>
                      <a:pt x="21654" y="151575"/>
                    </a:lnTo>
                    <a:close/>
                    <a:moveTo>
                      <a:pt x="21654" y="108268"/>
                    </a:moveTo>
                    <a:lnTo>
                      <a:pt x="0" y="108268"/>
                    </a:lnTo>
                    <a:lnTo>
                      <a:pt x="0" y="86614"/>
                    </a:lnTo>
                    <a:lnTo>
                      <a:pt x="21654" y="86614"/>
                    </a:lnTo>
                    <a:lnTo>
                      <a:pt x="21654" y="108268"/>
                    </a:lnTo>
                    <a:close/>
                    <a:moveTo>
                      <a:pt x="21654" y="64961"/>
                    </a:moveTo>
                    <a:lnTo>
                      <a:pt x="0" y="64961"/>
                    </a:lnTo>
                    <a:lnTo>
                      <a:pt x="0" y="43307"/>
                    </a:lnTo>
                    <a:lnTo>
                      <a:pt x="21654" y="43307"/>
                    </a:lnTo>
                    <a:lnTo>
                      <a:pt x="21654" y="64961"/>
                    </a:lnTo>
                    <a:close/>
                    <a:moveTo>
                      <a:pt x="21654" y="21654"/>
                    </a:moveTo>
                    <a:lnTo>
                      <a:pt x="0" y="21654"/>
                    </a:lnTo>
                    <a:lnTo>
                      <a:pt x="0" y="0"/>
                    </a:lnTo>
                    <a:lnTo>
                      <a:pt x="21654" y="0"/>
                    </a:lnTo>
                    <a:lnTo>
                      <a:pt x="21654" y="21654"/>
                    </a:lnTo>
                    <a:close/>
                  </a:path>
                </a:pathLst>
              </a:custGeom>
              <a:solidFill>
                <a:srgbClr val="E3E3E3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0" name="شكل حر: شكل 399">
                <a:extLst>
                  <a:ext uri="{FF2B5EF4-FFF2-40B4-BE49-F238E27FC236}">
                    <a16:creationId xmlns:a16="http://schemas.microsoft.com/office/drawing/2014/main" id="{E6EC857E-58A6-032E-F41E-5D9076163686}"/>
                  </a:ext>
                </a:extLst>
              </p:cNvPr>
              <p:cNvSpPr/>
              <p:nvPr/>
            </p:nvSpPr>
            <p:spPr>
              <a:xfrm>
                <a:off x="7030018" y="1868361"/>
                <a:ext cx="21653" cy="1616168"/>
              </a:xfrm>
              <a:custGeom>
                <a:avLst/>
                <a:gdLst>
                  <a:gd name="connsiteX0" fmla="*/ 21654 w 21653"/>
                  <a:gd name="connsiteY0" fmla="*/ 1616169 h 1616168"/>
                  <a:gd name="connsiteX1" fmla="*/ 0 w 21653"/>
                  <a:gd name="connsiteY1" fmla="*/ 1616169 h 1616168"/>
                  <a:gd name="connsiteX2" fmla="*/ 0 w 21653"/>
                  <a:gd name="connsiteY2" fmla="*/ 1602359 h 1616168"/>
                  <a:gd name="connsiteX3" fmla="*/ 21654 w 21653"/>
                  <a:gd name="connsiteY3" fmla="*/ 1602359 h 1616168"/>
                  <a:gd name="connsiteX4" fmla="*/ 21654 w 21653"/>
                  <a:gd name="connsiteY4" fmla="*/ 1616169 h 1616168"/>
                  <a:gd name="connsiteX5" fmla="*/ 21654 w 21653"/>
                  <a:gd name="connsiteY5" fmla="*/ 1580706 h 1616168"/>
                  <a:gd name="connsiteX6" fmla="*/ 0 w 21653"/>
                  <a:gd name="connsiteY6" fmla="*/ 1580706 h 1616168"/>
                  <a:gd name="connsiteX7" fmla="*/ 0 w 21653"/>
                  <a:gd name="connsiteY7" fmla="*/ 1559052 h 1616168"/>
                  <a:gd name="connsiteX8" fmla="*/ 21654 w 21653"/>
                  <a:gd name="connsiteY8" fmla="*/ 1559052 h 1616168"/>
                  <a:gd name="connsiteX9" fmla="*/ 21654 w 21653"/>
                  <a:gd name="connsiteY9" fmla="*/ 1580706 h 1616168"/>
                  <a:gd name="connsiteX10" fmla="*/ 21654 w 21653"/>
                  <a:gd name="connsiteY10" fmla="*/ 1537399 h 1616168"/>
                  <a:gd name="connsiteX11" fmla="*/ 0 w 21653"/>
                  <a:gd name="connsiteY11" fmla="*/ 1537399 h 1616168"/>
                  <a:gd name="connsiteX12" fmla="*/ 0 w 21653"/>
                  <a:gd name="connsiteY12" fmla="*/ 1515745 h 1616168"/>
                  <a:gd name="connsiteX13" fmla="*/ 21654 w 21653"/>
                  <a:gd name="connsiteY13" fmla="*/ 1515745 h 1616168"/>
                  <a:gd name="connsiteX14" fmla="*/ 21654 w 21653"/>
                  <a:gd name="connsiteY14" fmla="*/ 1537399 h 1616168"/>
                  <a:gd name="connsiteX15" fmla="*/ 21654 w 21653"/>
                  <a:gd name="connsiteY15" fmla="*/ 1494092 h 1616168"/>
                  <a:gd name="connsiteX16" fmla="*/ 0 w 21653"/>
                  <a:gd name="connsiteY16" fmla="*/ 1494092 h 1616168"/>
                  <a:gd name="connsiteX17" fmla="*/ 0 w 21653"/>
                  <a:gd name="connsiteY17" fmla="*/ 1472438 h 1616168"/>
                  <a:gd name="connsiteX18" fmla="*/ 21654 w 21653"/>
                  <a:gd name="connsiteY18" fmla="*/ 1472438 h 1616168"/>
                  <a:gd name="connsiteX19" fmla="*/ 21654 w 21653"/>
                  <a:gd name="connsiteY19" fmla="*/ 1494092 h 1616168"/>
                  <a:gd name="connsiteX20" fmla="*/ 21654 w 21653"/>
                  <a:gd name="connsiteY20" fmla="*/ 1450785 h 1616168"/>
                  <a:gd name="connsiteX21" fmla="*/ 0 w 21653"/>
                  <a:gd name="connsiteY21" fmla="*/ 1450785 h 1616168"/>
                  <a:gd name="connsiteX22" fmla="*/ 0 w 21653"/>
                  <a:gd name="connsiteY22" fmla="*/ 1429131 h 1616168"/>
                  <a:gd name="connsiteX23" fmla="*/ 21654 w 21653"/>
                  <a:gd name="connsiteY23" fmla="*/ 1429131 h 1616168"/>
                  <a:gd name="connsiteX24" fmla="*/ 21654 w 21653"/>
                  <a:gd name="connsiteY24" fmla="*/ 1450785 h 1616168"/>
                  <a:gd name="connsiteX25" fmla="*/ 21654 w 21653"/>
                  <a:gd name="connsiteY25" fmla="*/ 1407478 h 1616168"/>
                  <a:gd name="connsiteX26" fmla="*/ 0 w 21653"/>
                  <a:gd name="connsiteY26" fmla="*/ 1407478 h 1616168"/>
                  <a:gd name="connsiteX27" fmla="*/ 0 w 21653"/>
                  <a:gd name="connsiteY27" fmla="*/ 1385824 h 1616168"/>
                  <a:gd name="connsiteX28" fmla="*/ 21654 w 21653"/>
                  <a:gd name="connsiteY28" fmla="*/ 1385824 h 1616168"/>
                  <a:gd name="connsiteX29" fmla="*/ 21654 w 21653"/>
                  <a:gd name="connsiteY29" fmla="*/ 1407478 h 1616168"/>
                  <a:gd name="connsiteX30" fmla="*/ 21654 w 21653"/>
                  <a:gd name="connsiteY30" fmla="*/ 1364171 h 1616168"/>
                  <a:gd name="connsiteX31" fmla="*/ 0 w 21653"/>
                  <a:gd name="connsiteY31" fmla="*/ 1364171 h 1616168"/>
                  <a:gd name="connsiteX32" fmla="*/ 0 w 21653"/>
                  <a:gd name="connsiteY32" fmla="*/ 1342517 h 1616168"/>
                  <a:gd name="connsiteX33" fmla="*/ 21654 w 21653"/>
                  <a:gd name="connsiteY33" fmla="*/ 1342517 h 1616168"/>
                  <a:gd name="connsiteX34" fmla="*/ 21654 w 21653"/>
                  <a:gd name="connsiteY34" fmla="*/ 1364171 h 1616168"/>
                  <a:gd name="connsiteX35" fmla="*/ 21654 w 21653"/>
                  <a:gd name="connsiteY35" fmla="*/ 1320864 h 1616168"/>
                  <a:gd name="connsiteX36" fmla="*/ 0 w 21653"/>
                  <a:gd name="connsiteY36" fmla="*/ 1320864 h 1616168"/>
                  <a:gd name="connsiteX37" fmla="*/ 0 w 21653"/>
                  <a:gd name="connsiteY37" fmla="*/ 1299210 h 1616168"/>
                  <a:gd name="connsiteX38" fmla="*/ 21654 w 21653"/>
                  <a:gd name="connsiteY38" fmla="*/ 1299210 h 1616168"/>
                  <a:gd name="connsiteX39" fmla="*/ 21654 w 21653"/>
                  <a:gd name="connsiteY39" fmla="*/ 1320864 h 1616168"/>
                  <a:gd name="connsiteX40" fmla="*/ 21654 w 21653"/>
                  <a:gd name="connsiteY40" fmla="*/ 1277557 h 1616168"/>
                  <a:gd name="connsiteX41" fmla="*/ 0 w 21653"/>
                  <a:gd name="connsiteY41" fmla="*/ 1277557 h 1616168"/>
                  <a:gd name="connsiteX42" fmla="*/ 0 w 21653"/>
                  <a:gd name="connsiteY42" fmla="*/ 1255903 h 1616168"/>
                  <a:gd name="connsiteX43" fmla="*/ 21654 w 21653"/>
                  <a:gd name="connsiteY43" fmla="*/ 1255903 h 1616168"/>
                  <a:gd name="connsiteX44" fmla="*/ 21654 w 21653"/>
                  <a:gd name="connsiteY44" fmla="*/ 1277557 h 1616168"/>
                  <a:gd name="connsiteX45" fmla="*/ 21654 w 21653"/>
                  <a:gd name="connsiteY45" fmla="*/ 1234250 h 1616168"/>
                  <a:gd name="connsiteX46" fmla="*/ 0 w 21653"/>
                  <a:gd name="connsiteY46" fmla="*/ 1234250 h 1616168"/>
                  <a:gd name="connsiteX47" fmla="*/ 0 w 21653"/>
                  <a:gd name="connsiteY47" fmla="*/ 1212596 h 1616168"/>
                  <a:gd name="connsiteX48" fmla="*/ 21654 w 21653"/>
                  <a:gd name="connsiteY48" fmla="*/ 1212596 h 1616168"/>
                  <a:gd name="connsiteX49" fmla="*/ 21654 w 21653"/>
                  <a:gd name="connsiteY49" fmla="*/ 1234250 h 1616168"/>
                  <a:gd name="connsiteX50" fmla="*/ 21654 w 21653"/>
                  <a:gd name="connsiteY50" fmla="*/ 1190943 h 1616168"/>
                  <a:gd name="connsiteX51" fmla="*/ 0 w 21653"/>
                  <a:gd name="connsiteY51" fmla="*/ 1190943 h 1616168"/>
                  <a:gd name="connsiteX52" fmla="*/ 0 w 21653"/>
                  <a:gd name="connsiteY52" fmla="*/ 1169289 h 1616168"/>
                  <a:gd name="connsiteX53" fmla="*/ 21654 w 21653"/>
                  <a:gd name="connsiteY53" fmla="*/ 1169289 h 1616168"/>
                  <a:gd name="connsiteX54" fmla="*/ 21654 w 21653"/>
                  <a:gd name="connsiteY54" fmla="*/ 1190943 h 1616168"/>
                  <a:gd name="connsiteX55" fmla="*/ 21654 w 21653"/>
                  <a:gd name="connsiteY55" fmla="*/ 1147636 h 1616168"/>
                  <a:gd name="connsiteX56" fmla="*/ 0 w 21653"/>
                  <a:gd name="connsiteY56" fmla="*/ 1147636 h 1616168"/>
                  <a:gd name="connsiteX57" fmla="*/ 0 w 21653"/>
                  <a:gd name="connsiteY57" fmla="*/ 1125982 h 1616168"/>
                  <a:gd name="connsiteX58" fmla="*/ 21654 w 21653"/>
                  <a:gd name="connsiteY58" fmla="*/ 1125982 h 1616168"/>
                  <a:gd name="connsiteX59" fmla="*/ 21654 w 21653"/>
                  <a:gd name="connsiteY59" fmla="*/ 1147636 h 1616168"/>
                  <a:gd name="connsiteX60" fmla="*/ 21654 w 21653"/>
                  <a:gd name="connsiteY60" fmla="*/ 1104329 h 1616168"/>
                  <a:gd name="connsiteX61" fmla="*/ 0 w 21653"/>
                  <a:gd name="connsiteY61" fmla="*/ 1104329 h 1616168"/>
                  <a:gd name="connsiteX62" fmla="*/ 0 w 21653"/>
                  <a:gd name="connsiteY62" fmla="*/ 1082675 h 1616168"/>
                  <a:gd name="connsiteX63" fmla="*/ 21654 w 21653"/>
                  <a:gd name="connsiteY63" fmla="*/ 1082675 h 1616168"/>
                  <a:gd name="connsiteX64" fmla="*/ 21654 w 21653"/>
                  <a:gd name="connsiteY64" fmla="*/ 1104329 h 1616168"/>
                  <a:gd name="connsiteX65" fmla="*/ 21654 w 21653"/>
                  <a:gd name="connsiteY65" fmla="*/ 1061022 h 1616168"/>
                  <a:gd name="connsiteX66" fmla="*/ 0 w 21653"/>
                  <a:gd name="connsiteY66" fmla="*/ 1061022 h 1616168"/>
                  <a:gd name="connsiteX67" fmla="*/ 0 w 21653"/>
                  <a:gd name="connsiteY67" fmla="*/ 1039368 h 1616168"/>
                  <a:gd name="connsiteX68" fmla="*/ 21654 w 21653"/>
                  <a:gd name="connsiteY68" fmla="*/ 1039368 h 1616168"/>
                  <a:gd name="connsiteX69" fmla="*/ 21654 w 21653"/>
                  <a:gd name="connsiteY69" fmla="*/ 1061022 h 1616168"/>
                  <a:gd name="connsiteX70" fmla="*/ 21654 w 21653"/>
                  <a:gd name="connsiteY70" fmla="*/ 1017715 h 1616168"/>
                  <a:gd name="connsiteX71" fmla="*/ 0 w 21653"/>
                  <a:gd name="connsiteY71" fmla="*/ 1017715 h 1616168"/>
                  <a:gd name="connsiteX72" fmla="*/ 0 w 21653"/>
                  <a:gd name="connsiteY72" fmla="*/ 996061 h 1616168"/>
                  <a:gd name="connsiteX73" fmla="*/ 21654 w 21653"/>
                  <a:gd name="connsiteY73" fmla="*/ 996061 h 1616168"/>
                  <a:gd name="connsiteX74" fmla="*/ 21654 w 21653"/>
                  <a:gd name="connsiteY74" fmla="*/ 1017715 h 1616168"/>
                  <a:gd name="connsiteX75" fmla="*/ 21654 w 21653"/>
                  <a:gd name="connsiteY75" fmla="*/ 974408 h 1616168"/>
                  <a:gd name="connsiteX76" fmla="*/ 0 w 21653"/>
                  <a:gd name="connsiteY76" fmla="*/ 974408 h 1616168"/>
                  <a:gd name="connsiteX77" fmla="*/ 0 w 21653"/>
                  <a:gd name="connsiteY77" fmla="*/ 952754 h 1616168"/>
                  <a:gd name="connsiteX78" fmla="*/ 21654 w 21653"/>
                  <a:gd name="connsiteY78" fmla="*/ 952754 h 1616168"/>
                  <a:gd name="connsiteX79" fmla="*/ 21654 w 21653"/>
                  <a:gd name="connsiteY79" fmla="*/ 974408 h 1616168"/>
                  <a:gd name="connsiteX80" fmla="*/ 21654 w 21653"/>
                  <a:gd name="connsiteY80" fmla="*/ 931101 h 1616168"/>
                  <a:gd name="connsiteX81" fmla="*/ 0 w 21653"/>
                  <a:gd name="connsiteY81" fmla="*/ 931101 h 1616168"/>
                  <a:gd name="connsiteX82" fmla="*/ 0 w 21653"/>
                  <a:gd name="connsiteY82" fmla="*/ 909447 h 1616168"/>
                  <a:gd name="connsiteX83" fmla="*/ 21654 w 21653"/>
                  <a:gd name="connsiteY83" fmla="*/ 909447 h 1616168"/>
                  <a:gd name="connsiteX84" fmla="*/ 21654 w 21653"/>
                  <a:gd name="connsiteY84" fmla="*/ 931101 h 1616168"/>
                  <a:gd name="connsiteX85" fmla="*/ 21654 w 21653"/>
                  <a:gd name="connsiteY85" fmla="*/ 887794 h 1616168"/>
                  <a:gd name="connsiteX86" fmla="*/ 0 w 21653"/>
                  <a:gd name="connsiteY86" fmla="*/ 887794 h 1616168"/>
                  <a:gd name="connsiteX87" fmla="*/ 0 w 21653"/>
                  <a:gd name="connsiteY87" fmla="*/ 866140 h 1616168"/>
                  <a:gd name="connsiteX88" fmla="*/ 21654 w 21653"/>
                  <a:gd name="connsiteY88" fmla="*/ 866140 h 1616168"/>
                  <a:gd name="connsiteX89" fmla="*/ 21654 w 21653"/>
                  <a:gd name="connsiteY89" fmla="*/ 887794 h 1616168"/>
                  <a:gd name="connsiteX90" fmla="*/ 21654 w 21653"/>
                  <a:gd name="connsiteY90" fmla="*/ 844487 h 1616168"/>
                  <a:gd name="connsiteX91" fmla="*/ 0 w 21653"/>
                  <a:gd name="connsiteY91" fmla="*/ 844487 h 1616168"/>
                  <a:gd name="connsiteX92" fmla="*/ 0 w 21653"/>
                  <a:gd name="connsiteY92" fmla="*/ 822833 h 1616168"/>
                  <a:gd name="connsiteX93" fmla="*/ 21654 w 21653"/>
                  <a:gd name="connsiteY93" fmla="*/ 822833 h 1616168"/>
                  <a:gd name="connsiteX94" fmla="*/ 21654 w 21653"/>
                  <a:gd name="connsiteY94" fmla="*/ 844487 h 1616168"/>
                  <a:gd name="connsiteX95" fmla="*/ 21654 w 21653"/>
                  <a:gd name="connsiteY95" fmla="*/ 801180 h 1616168"/>
                  <a:gd name="connsiteX96" fmla="*/ 0 w 21653"/>
                  <a:gd name="connsiteY96" fmla="*/ 801180 h 1616168"/>
                  <a:gd name="connsiteX97" fmla="*/ 0 w 21653"/>
                  <a:gd name="connsiteY97" fmla="*/ 779526 h 1616168"/>
                  <a:gd name="connsiteX98" fmla="*/ 21654 w 21653"/>
                  <a:gd name="connsiteY98" fmla="*/ 779526 h 1616168"/>
                  <a:gd name="connsiteX99" fmla="*/ 21654 w 21653"/>
                  <a:gd name="connsiteY99" fmla="*/ 801180 h 1616168"/>
                  <a:gd name="connsiteX100" fmla="*/ 21654 w 21653"/>
                  <a:gd name="connsiteY100" fmla="*/ 757873 h 1616168"/>
                  <a:gd name="connsiteX101" fmla="*/ 0 w 21653"/>
                  <a:gd name="connsiteY101" fmla="*/ 757873 h 1616168"/>
                  <a:gd name="connsiteX102" fmla="*/ 0 w 21653"/>
                  <a:gd name="connsiteY102" fmla="*/ 736219 h 1616168"/>
                  <a:gd name="connsiteX103" fmla="*/ 21654 w 21653"/>
                  <a:gd name="connsiteY103" fmla="*/ 736219 h 1616168"/>
                  <a:gd name="connsiteX104" fmla="*/ 21654 w 21653"/>
                  <a:gd name="connsiteY104" fmla="*/ 757873 h 1616168"/>
                  <a:gd name="connsiteX105" fmla="*/ 21654 w 21653"/>
                  <a:gd name="connsiteY105" fmla="*/ 714566 h 1616168"/>
                  <a:gd name="connsiteX106" fmla="*/ 0 w 21653"/>
                  <a:gd name="connsiteY106" fmla="*/ 714566 h 1616168"/>
                  <a:gd name="connsiteX107" fmla="*/ 0 w 21653"/>
                  <a:gd name="connsiteY107" fmla="*/ 692912 h 1616168"/>
                  <a:gd name="connsiteX108" fmla="*/ 21654 w 21653"/>
                  <a:gd name="connsiteY108" fmla="*/ 692912 h 1616168"/>
                  <a:gd name="connsiteX109" fmla="*/ 21654 w 21653"/>
                  <a:gd name="connsiteY109" fmla="*/ 714566 h 1616168"/>
                  <a:gd name="connsiteX110" fmla="*/ 21654 w 21653"/>
                  <a:gd name="connsiteY110" fmla="*/ 671259 h 1616168"/>
                  <a:gd name="connsiteX111" fmla="*/ 0 w 21653"/>
                  <a:gd name="connsiteY111" fmla="*/ 671259 h 1616168"/>
                  <a:gd name="connsiteX112" fmla="*/ 0 w 21653"/>
                  <a:gd name="connsiteY112" fmla="*/ 649605 h 1616168"/>
                  <a:gd name="connsiteX113" fmla="*/ 21654 w 21653"/>
                  <a:gd name="connsiteY113" fmla="*/ 649605 h 1616168"/>
                  <a:gd name="connsiteX114" fmla="*/ 21654 w 21653"/>
                  <a:gd name="connsiteY114" fmla="*/ 671259 h 1616168"/>
                  <a:gd name="connsiteX115" fmla="*/ 21654 w 21653"/>
                  <a:gd name="connsiteY115" fmla="*/ 627952 h 1616168"/>
                  <a:gd name="connsiteX116" fmla="*/ 0 w 21653"/>
                  <a:gd name="connsiteY116" fmla="*/ 627952 h 1616168"/>
                  <a:gd name="connsiteX117" fmla="*/ 0 w 21653"/>
                  <a:gd name="connsiteY117" fmla="*/ 606298 h 1616168"/>
                  <a:gd name="connsiteX118" fmla="*/ 21654 w 21653"/>
                  <a:gd name="connsiteY118" fmla="*/ 606298 h 1616168"/>
                  <a:gd name="connsiteX119" fmla="*/ 21654 w 21653"/>
                  <a:gd name="connsiteY119" fmla="*/ 627952 h 1616168"/>
                  <a:gd name="connsiteX120" fmla="*/ 21654 w 21653"/>
                  <a:gd name="connsiteY120" fmla="*/ 584645 h 1616168"/>
                  <a:gd name="connsiteX121" fmla="*/ 0 w 21653"/>
                  <a:gd name="connsiteY121" fmla="*/ 584645 h 1616168"/>
                  <a:gd name="connsiteX122" fmla="*/ 0 w 21653"/>
                  <a:gd name="connsiteY122" fmla="*/ 562991 h 1616168"/>
                  <a:gd name="connsiteX123" fmla="*/ 21654 w 21653"/>
                  <a:gd name="connsiteY123" fmla="*/ 562991 h 1616168"/>
                  <a:gd name="connsiteX124" fmla="*/ 21654 w 21653"/>
                  <a:gd name="connsiteY124" fmla="*/ 584645 h 1616168"/>
                  <a:gd name="connsiteX125" fmla="*/ 21654 w 21653"/>
                  <a:gd name="connsiteY125" fmla="*/ 541338 h 1616168"/>
                  <a:gd name="connsiteX126" fmla="*/ 0 w 21653"/>
                  <a:gd name="connsiteY126" fmla="*/ 541338 h 1616168"/>
                  <a:gd name="connsiteX127" fmla="*/ 0 w 21653"/>
                  <a:gd name="connsiteY127" fmla="*/ 519684 h 1616168"/>
                  <a:gd name="connsiteX128" fmla="*/ 21654 w 21653"/>
                  <a:gd name="connsiteY128" fmla="*/ 519684 h 1616168"/>
                  <a:gd name="connsiteX129" fmla="*/ 21654 w 21653"/>
                  <a:gd name="connsiteY129" fmla="*/ 541338 h 1616168"/>
                  <a:gd name="connsiteX130" fmla="*/ 21654 w 21653"/>
                  <a:gd name="connsiteY130" fmla="*/ 498031 h 1616168"/>
                  <a:gd name="connsiteX131" fmla="*/ 0 w 21653"/>
                  <a:gd name="connsiteY131" fmla="*/ 498031 h 1616168"/>
                  <a:gd name="connsiteX132" fmla="*/ 0 w 21653"/>
                  <a:gd name="connsiteY132" fmla="*/ 476377 h 1616168"/>
                  <a:gd name="connsiteX133" fmla="*/ 21654 w 21653"/>
                  <a:gd name="connsiteY133" fmla="*/ 476377 h 1616168"/>
                  <a:gd name="connsiteX134" fmla="*/ 21654 w 21653"/>
                  <a:gd name="connsiteY134" fmla="*/ 498031 h 1616168"/>
                  <a:gd name="connsiteX135" fmla="*/ 21654 w 21653"/>
                  <a:gd name="connsiteY135" fmla="*/ 454724 h 1616168"/>
                  <a:gd name="connsiteX136" fmla="*/ 0 w 21653"/>
                  <a:gd name="connsiteY136" fmla="*/ 454724 h 1616168"/>
                  <a:gd name="connsiteX137" fmla="*/ 0 w 21653"/>
                  <a:gd name="connsiteY137" fmla="*/ 433070 h 1616168"/>
                  <a:gd name="connsiteX138" fmla="*/ 21654 w 21653"/>
                  <a:gd name="connsiteY138" fmla="*/ 433070 h 1616168"/>
                  <a:gd name="connsiteX139" fmla="*/ 21654 w 21653"/>
                  <a:gd name="connsiteY139" fmla="*/ 454724 h 1616168"/>
                  <a:gd name="connsiteX140" fmla="*/ 21654 w 21653"/>
                  <a:gd name="connsiteY140" fmla="*/ 411417 h 1616168"/>
                  <a:gd name="connsiteX141" fmla="*/ 0 w 21653"/>
                  <a:gd name="connsiteY141" fmla="*/ 411417 h 1616168"/>
                  <a:gd name="connsiteX142" fmla="*/ 0 w 21653"/>
                  <a:gd name="connsiteY142" fmla="*/ 389763 h 1616168"/>
                  <a:gd name="connsiteX143" fmla="*/ 21654 w 21653"/>
                  <a:gd name="connsiteY143" fmla="*/ 389763 h 1616168"/>
                  <a:gd name="connsiteX144" fmla="*/ 21654 w 21653"/>
                  <a:gd name="connsiteY144" fmla="*/ 411417 h 1616168"/>
                  <a:gd name="connsiteX145" fmla="*/ 21654 w 21653"/>
                  <a:gd name="connsiteY145" fmla="*/ 368110 h 1616168"/>
                  <a:gd name="connsiteX146" fmla="*/ 0 w 21653"/>
                  <a:gd name="connsiteY146" fmla="*/ 368110 h 1616168"/>
                  <a:gd name="connsiteX147" fmla="*/ 0 w 21653"/>
                  <a:gd name="connsiteY147" fmla="*/ 346456 h 1616168"/>
                  <a:gd name="connsiteX148" fmla="*/ 21654 w 21653"/>
                  <a:gd name="connsiteY148" fmla="*/ 346456 h 1616168"/>
                  <a:gd name="connsiteX149" fmla="*/ 21654 w 21653"/>
                  <a:gd name="connsiteY149" fmla="*/ 368110 h 1616168"/>
                  <a:gd name="connsiteX150" fmla="*/ 21654 w 21653"/>
                  <a:gd name="connsiteY150" fmla="*/ 324803 h 1616168"/>
                  <a:gd name="connsiteX151" fmla="*/ 0 w 21653"/>
                  <a:gd name="connsiteY151" fmla="*/ 324803 h 1616168"/>
                  <a:gd name="connsiteX152" fmla="*/ 0 w 21653"/>
                  <a:gd name="connsiteY152" fmla="*/ 303149 h 1616168"/>
                  <a:gd name="connsiteX153" fmla="*/ 21654 w 21653"/>
                  <a:gd name="connsiteY153" fmla="*/ 303149 h 1616168"/>
                  <a:gd name="connsiteX154" fmla="*/ 21654 w 21653"/>
                  <a:gd name="connsiteY154" fmla="*/ 324803 h 1616168"/>
                  <a:gd name="connsiteX155" fmla="*/ 21654 w 21653"/>
                  <a:gd name="connsiteY155" fmla="*/ 281496 h 1616168"/>
                  <a:gd name="connsiteX156" fmla="*/ 0 w 21653"/>
                  <a:gd name="connsiteY156" fmla="*/ 281496 h 1616168"/>
                  <a:gd name="connsiteX157" fmla="*/ 0 w 21653"/>
                  <a:gd name="connsiteY157" fmla="*/ 259842 h 1616168"/>
                  <a:gd name="connsiteX158" fmla="*/ 21654 w 21653"/>
                  <a:gd name="connsiteY158" fmla="*/ 259842 h 1616168"/>
                  <a:gd name="connsiteX159" fmla="*/ 21654 w 21653"/>
                  <a:gd name="connsiteY159" fmla="*/ 281496 h 1616168"/>
                  <a:gd name="connsiteX160" fmla="*/ 21654 w 21653"/>
                  <a:gd name="connsiteY160" fmla="*/ 238189 h 1616168"/>
                  <a:gd name="connsiteX161" fmla="*/ 0 w 21653"/>
                  <a:gd name="connsiteY161" fmla="*/ 238189 h 1616168"/>
                  <a:gd name="connsiteX162" fmla="*/ 0 w 21653"/>
                  <a:gd name="connsiteY162" fmla="*/ 216535 h 1616168"/>
                  <a:gd name="connsiteX163" fmla="*/ 21654 w 21653"/>
                  <a:gd name="connsiteY163" fmla="*/ 216535 h 1616168"/>
                  <a:gd name="connsiteX164" fmla="*/ 21654 w 21653"/>
                  <a:gd name="connsiteY164" fmla="*/ 238189 h 1616168"/>
                  <a:gd name="connsiteX165" fmla="*/ 21654 w 21653"/>
                  <a:gd name="connsiteY165" fmla="*/ 194882 h 1616168"/>
                  <a:gd name="connsiteX166" fmla="*/ 0 w 21653"/>
                  <a:gd name="connsiteY166" fmla="*/ 194882 h 1616168"/>
                  <a:gd name="connsiteX167" fmla="*/ 0 w 21653"/>
                  <a:gd name="connsiteY167" fmla="*/ 173228 h 1616168"/>
                  <a:gd name="connsiteX168" fmla="*/ 21654 w 21653"/>
                  <a:gd name="connsiteY168" fmla="*/ 173228 h 1616168"/>
                  <a:gd name="connsiteX169" fmla="*/ 21654 w 21653"/>
                  <a:gd name="connsiteY169" fmla="*/ 194882 h 1616168"/>
                  <a:gd name="connsiteX170" fmla="*/ 21654 w 21653"/>
                  <a:gd name="connsiteY170" fmla="*/ 151575 h 1616168"/>
                  <a:gd name="connsiteX171" fmla="*/ 0 w 21653"/>
                  <a:gd name="connsiteY171" fmla="*/ 151575 h 1616168"/>
                  <a:gd name="connsiteX172" fmla="*/ 0 w 21653"/>
                  <a:gd name="connsiteY172" fmla="*/ 129921 h 1616168"/>
                  <a:gd name="connsiteX173" fmla="*/ 21654 w 21653"/>
                  <a:gd name="connsiteY173" fmla="*/ 129921 h 1616168"/>
                  <a:gd name="connsiteX174" fmla="*/ 21654 w 21653"/>
                  <a:gd name="connsiteY174" fmla="*/ 151575 h 1616168"/>
                  <a:gd name="connsiteX175" fmla="*/ 21654 w 21653"/>
                  <a:gd name="connsiteY175" fmla="*/ 108268 h 1616168"/>
                  <a:gd name="connsiteX176" fmla="*/ 0 w 21653"/>
                  <a:gd name="connsiteY176" fmla="*/ 108268 h 1616168"/>
                  <a:gd name="connsiteX177" fmla="*/ 0 w 21653"/>
                  <a:gd name="connsiteY177" fmla="*/ 86614 h 1616168"/>
                  <a:gd name="connsiteX178" fmla="*/ 21654 w 21653"/>
                  <a:gd name="connsiteY178" fmla="*/ 86614 h 1616168"/>
                  <a:gd name="connsiteX179" fmla="*/ 21654 w 21653"/>
                  <a:gd name="connsiteY179" fmla="*/ 108268 h 1616168"/>
                  <a:gd name="connsiteX180" fmla="*/ 21654 w 21653"/>
                  <a:gd name="connsiteY180" fmla="*/ 64961 h 1616168"/>
                  <a:gd name="connsiteX181" fmla="*/ 0 w 21653"/>
                  <a:gd name="connsiteY181" fmla="*/ 64961 h 1616168"/>
                  <a:gd name="connsiteX182" fmla="*/ 0 w 21653"/>
                  <a:gd name="connsiteY182" fmla="*/ 43307 h 1616168"/>
                  <a:gd name="connsiteX183" fmla="*/ 21654 w 21653"/>
                  <a:gd name="connsiteY183" fmla="*/ 43307 h 1616168"/>
                  <a:gd name="connsiteX184" fmla="*/ 21654 w 21653"/>
                  <a:gd name="connsiteY184" fmla="*/ 64961 h 1616168"/>
                  <a:gd name="connsiteX185" fmla="*/ 21654 w 21653"/>
                  <a:gd name="connsiteY185" fmla="*/ 21654 h 1616168"/>
                  <a:gd name="connsiteX186" fmla="*/ 0 w 21653"/>
                  <a:gd name="connsiteY186" fmla="*/ 21654 h 1616168"/>
                  <a:gd name="connsiteX187" fmla="*/ 0 w 21653"/>
                  <a:gd name="connsiteY187" fmla="*/ 0 h 1616168"/>
                  <a:gd name="connsiteX188" fmla="*/ 21654 w 21653"/>
                  <a:gd name="connsiteY188" fmla="*/ 0 h 1616168"/>
                  <a:gd name="connsiteX189" fmla="*/ 21654 w 21653"/>
                  <a:gd name="connsiteY189" fmla="*/ 21654 h 161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21653" h="1616168">
                    <a:moveTo>
                      <a:pt x="21654" y="1616169"/>
                    </a:moveTo>
                    <a:lnTo>
                      <a:pt x="0" y="1616169"/>
                    </a:lnTo>
                    <a:lnTo>
                      <a:pt x="0" y="1602359"/>
                    </a:lnTo>
                    <a:lnTo>
                      <a:pt x="21654" y="1602359"/>
                    </a:lnTo>
                    <a:lnTo>
                      <a:pt x="21654" y="1616169"/>
                    </a:lnTo>
                    <a:close/>
                    <a:moveTo>
                      <a:pt x="21654" y="1580706"/>
                    </a:moveTo>
                    <a:lnTo>
                      <a:pt x="0" y="1580706"/>
                    </a:lnTo>
                    <a:lnTo>
                      <a:pt x="0" y="1559052"/>
                    </a:lnTo>
                    <a:lnTo>
                      <a:pt x="21654" y="1559052"/>
                    </a:lnTo>
                    <a:lnTo>
                      <a:pt x="21654" y="1580706"/>
                    </a:lnTo>
                    <a:close/>
                    <a:moveTo>
                      <a:pt x="21654" y="1537399"/>
                    </a:moveTo>
                    <a:lnTo>
                      <a:pt x="0" y="1537399"/>
                    </a:lnTo>
                    <a:lnTo>
                      <a:pt x="0" y="1515745"/>
                    </a:lnTo>
                    <a:lnTo>
                      <a:pt x="21654" y="1515745"/>
                    </a:lnTo>
                    <a:lnTo>
                      <a:pt x="21654" y="1537399"/>
                    </a:lnTo>
                    <a:close/>
                    <a:moveTo>
                      <a:pt x="21654" y="1494092"/>
                    </a:moveTo>
                    <a:lnTo>
                      <a:pt x="0" y="1494092"/>
                    </a:lnTo>
                    <a:lnTo>
                      <a:pt x="0" y="1472438"/>
                    </a:lnTo>
                    <a:lnTo>
                      <a:pt x="21654" y="1472438"/>
                    </a:lnTo>
                    <a:lnTo>
                      <a:pt x="21654" y="1494092"/>
                    </a:lnTo>
                    <a:close/>
                    <a:moveTo>
                      <a:pt x="21654" y="1450785"/>
                    </a:moveTo>
                    <a:lnTo>
                      <a:pt x="0" y="1450785"/>
                    </a:lnTo>
                    <a:lnTo>
                      <a:pt x="0" y="1429131"/>
                    </a:lnTo>
                    <a:lnTo>
                      <a:pt x="21654" y="1429131"/>
                    </a:lnTo>
                    <a:lnTo>
                      <a:pt x="21654" y="1450785"/>
                    </a:lnTo>
                    <a:close/>
                    <a:moveTo>
                      <a:pt x="21654" y="1407478"/>
                    </a:moveTo>
                    <a:lnTo>
                      <a:pt x="0" y="1407478"/>
                    </a:lnTo>
                    <a:lnTo>
                      <a:pt x="0" y="1385824"/>
                    </a:lnTo>
                    <a:lnTo>
                      <a:pt x="21654" y="1385824"/>
                    </a:lnTo>
                    <a:lnTo>
                      <a:pt x="21654" y="1407478"/>
                    </a:lnTo>
                    <a:close/>
                    <a:moveTo>
                      <a:pt x="21654" y="1364171"/>
                    </a:moveTo>
                    <a:lnTo>
                      <a:pt x="0" y="1364171"/>
                    </a:lnTo>
                    <a:lnTo>
                      <a:pt x="0" y="1342517"/>
                    </a:lnTo>
                    <a:lnTo>
                      <a:pt x="21654" y="1342517"/>
                    </a:lnTo>
                    <a:lnTo>
                      <a:pt x="21654" y="1364171"/>
                    </a:lnTo>
                    <a:close/>
                    <a:moveTo>
                      <a:pt x="21654" y="1320864"/>
                    </a:moveTo>
                    <a:lnTo>
                      <a:pt x="0" y="1320864"/>
                    </a:lnTo>
                    <a:lnTo>
                      <a:pt x="0" y="1299210"/>
                    </a:lnTo>
                    <a:lnTo>
                      <a:pt x="21654" y="1299210"/>
                    </a:lnTo>
                    <a:lnTo>
                      <a:pt x="21654" y="1320864"/>
                    </a:lnTo>
                    <a:close/>
                    <a:moveTo>
                      <a:pt x="21654" y="1277557"/>
                    </a:moveTo>
                    <a:lnTo>
                      <a:pt x="0" y="1277557"/>
                    </a:lnTo>
                    <a:lnTo>
                      <a:pt x="0" y="1255903"/>
                    </a:lnTo>
                    <a:lnTo>
                      <a:pt x="21654" y="1255903"/>
                    </a:lnTo>
                    <a:lnTo>
                      <a:pt x="21654" y="1277557"/>
                    </a:lnTo>
                    <a:close/>
                    <a:moveTo>
                      <a:pt x="21654" y="1234250"/>
                    </a:moveTo>
                    <a:lnTo>
                      <a:pt x="0" y="1234250"/>
                    </a:lnTo>
                    <a:lnTo>
                      <a:pt x="0" y="1212596"/>
                    </a:lnTo>
                    <a:lnTo>
                      <a:pt x="21654" y="1212596"/>
                    </a:lnTo>
                    <a:lnTo>
                      <a:pt x="21654" y="1234250"/>
                    </a:lnTo>
                    <a:close/>
                    <a:moveTo>
                      <a:pt x="21654" y="1190943"/>
                    </a:moveTo>
                    <a:lnTo>
                      <a:pt x="0" y="1190943"/>
                    </a:lnTo>
                    <a:lnTo>
                      <a:pt x="0" y="1169289"/>
                    </a:lnTo>
                    <a:lnTo>
                      <a:pt x="21654" y="1169289"/>
                    </a:lnTo>
                    <a:lnTo>
                      <a:pt x="21654" y="1190943"/>
                    </a:lnTo>
                    <a:close/>
                    <a:moveTo>
                      <a:pt x="21654" y="1147636"/>
                    </a:moveTo>
                    <a:lnTo>
                      <a:pt x="0" y="1147636"/>
                    </a:lnTo>
                    <a:lnTo>
                      <a:pt x="0" y="1125982"/>
                    </a:lnTo>
                    <a:lnTo>
                      <a:pt x="21654" y="1125982"/>
                    </a:lnTo>
                    <a:lnTo>
                      <a:pt x="21654" y="1147636"/>
                    </a:lnTo>
                    <a:close/>
                    <a:moveTo>
                      <a:pt x="21654" y="1104329"/>
                    </a:moveTo>
                    <a:lnTo>
                      <a:pt x="0" y="1104329"/>
                    </a:lnTo>
                    <a:lnTo>
                      <a:pt x="0" y="1082675"/>
                    </a:lnTo>
                    <a:lnTo>
                      <a:pt x="21654" y="1082675"/>
                    </a:lnTo>
                    <a:lnTo>
                      <a:pt x="21654" y="1104329"/>
                    </a:lnTo>
                    <a:close/>
                    <a:moveTo>
                      <a:pt x="21654" y="1061022"/>
                    </a:moveTo>
                    <a:lnTo>
                      <a:pt x="0" y="1061022"/>
                    </a:lnTo>
                    <a:lnTo>
                      <a:pt x="0" y="1039368"/>
                    </a:lnTo>
                    <a:lnTo>
                      <a:pt x="21654" y="1039368"/>
                    </a:lnTo>
                    <a:lnTo>
                      <a:pt x="21654" y="1061022"/>
                    </a:lnTo>
                    <a:close/>
                    <a:moveTo>
                      <a:pt x="21654" y="1017715"/>
                    </a:moveTo>
                    <a:lnTo>
                      <a:pt x="0" y="1017715"/>
                    </a:lnTo>
                    <a:lnTo>
                      <a:pt x="0" y="996061"/>
                    </a:lnTo>
                    <a:lnTo>
                      <a:pt x="21654" y="996061"/>
                    </a:lnTo>
                    <a:lnTo>
                      <a:pt x="21654" y="1017715"/>
                    </a:lnTo>
                    <a:close/>
                    <a:moveTo>
                      <a:pt x="21654" y="974408"/>
                    </a:moveTo>
                    <a:lnTo>
                      <a:pt x="0" y="974408"/>
                    </a:lnTo>
                    <a:lnTo>
                      <a:pt x="0" y="952754"/>
                    </a:lnTo>
                    <a:lnTo>
                      <a:pt x="21654" y="952754"/>
                    </a:lnTo>
                    <a:lnTo>
                      <a:pt x="21654" y="974408"/>
                    </a:lnTo>
                    <a:close/>
                    <a:moveTo>
                      <a:pt x="21654" y="931101"/>
                    </a:moveTo>
                    <a:lnTo>
                      <a:pt x="0" y="931101"/>
                    </a:lnTo>
                    <a:lnTo>
                      <a:pt x="0" y="909447"/>
                    </a:lnTo>
                    <a:lnTo>
                      <a:pt x="21654" y="909447"/>
                    </a:lnTo>
                    <a:lnTo>
                      <a:pt x="21654" y="931101"/>
                    </a:lnTo>
                    <a:close/>
                    <a:moveTo>
                      <a:pt x="21654" y="887794"/>
                    </a:moveTo>
                    <a:lnTo>
                      <a:pt x="0" y="887794"/>
                    </a:lnTo>
                    <a:lnTo>
                      <a:pt x="0" y="866140"/>
                    </a:lnTo>
                    <a:lnTo>
                      <a:pt x="21654" y="866140"/>
                    </a:lnTo>
                    <a:lnTo>
                      <a:pt x="21654" y="887794"/>
                    </a:lnTo>
                    <a:close/>
                    <a:moveTo>
                      <a:pt x="21654" y="844487"/>
                    </a:moveTo>
                    <a:lnTo>
                      <a:pt x="0" y="844487"/>
                    </a:lnTo>
                    <a:lnTo>
                      <a:pt x="0" y="822833"/>
                    </a:lnTo>
                    <a:lnTo>
                      <a:pt x="21654" y="822833"/>
                    </a:lnTo>
                    <a:lnTo>
                      <a:pt x="21654" y="844487"/>
                    </a:lnTo>
                    <a:close/>
                    <a:moveTo>
                      <a:pt x="21654" y="801180"/>
                    </a:moveTo>
                    <a:lnTo>
                      <a:pt x="0" y="801180"/>
                    </a:lnTo>
                    <a:lnTo>
                      <a:pt x="0" y="779526"/>
                    </a:lnTo>
                    <a:lnTo>
                      <a:pt x="21654" y="779526"/>
                    </a:lnTo>
                    <a:lnTo>
                      <a:pt x="21654" y="801180"/>
                    </a:lnTo>
                    <a:close/>
                    <a:moveTo>
                      <a:pt x="21654" y="757873"/>
                    </a:moveTo>
                    <a:lnTo>
                      <a:pt x="0" y="757873"/>
                    </a:lnTo>
                    <a:lnTo>
                      <a:pt x="0" y="736219"/>
                    </a:lnTo>
                    <a:lnTo>
                      <a:pt x="21654" y="736219"/>
                    </a:lnTo>
                    <a:lnTo>
                      <a:pt x="21654" y="757873"/>
                    </a:lnTo>
                    <a:close/>
                    <a:moveTo>
                      <a:pt x="21654" y="714566"/>
                    </a:moveTo>
                    <a:lnTo>
                      <a:pt x="0" y="714566"/>
                    </a:lnTo>
                    <a:lnTo>
                      <a:pt x="0" y="692912"/>
                    </a:lnTo>
                    <a:lnTo>
                      <a:pt x="21654" y="692912"/>
                    </a:lnTo>
                    <a:lnTo>
                      <a:pt x="21654" y="714566"/>
                    </a:lnTo>
                    <a:close/>
                    <a:moveTo>
                      <a:pt x="21654" y="671259"/>
                    </a:moveTo>
                    <a:lnTo>
                      <a:pt x="0" y="671259"/>
                    </a:lnTo>
                    <a:lnTo>
                      <a:pt x="0" y="649605"/>
                    </a:lnTo>
                    <a:lnTo>
                      <a:pt x="21654" y="649605"/>
                    </a:lnTo>
                    <a:lnTo>
                      <a:pt x="21654" y="671259"/>
                    </a:lnTo>
                    <a:close/>
                    <a:moveTo>
                      <a:pt x="21654" y="627952"/>
                    </a:moveTo>
                    <a:lnTo>
                      <a:pt x="0" y="627952"/>
                    </a:lnTo>
                    <a:lnTo>
                      <a:pt x="0" y="606298"/>
                    </a:lnTo>
                    <a:lnTo>
                      <a:pt x="21654" y="606298"/>
                    </a:lnTo>
                    <a:lnTo>
                      <a:pt x="21654" y="627952"/>
                    </a:lnTo>
                    <a:close/>
                    <a:moveTo>
                      <a:pt x="21654" y="584645"/>
                    </a:moveTo>
                    <a:lnTo>
                      <a:pt x="0" y="584645"/>
                    </a:lnTo>
                    <a:lnTo>
                      <a:pt x="0" y="562991"/>
                    </a:lnTo>
                    <a:lnTo>
                      <a:pt x="21654" y="562991"/>
                    </a:lnTo>
                    <a:lnTo>
                      <a:pt x="21654" y="584645"/>
                    </a:lnTo>
                    <a:close/>
                    <a:moveTo>
                      <a:pt x="21654" y="541338"/>
                    </a:moveTo>
                    <a:lnTo>
                      <a:pt x="0" y="541338"/>
                    </a:lnTo>
                    <a:lnTo>
                      <a:pt x="0" y="519684"/>
                    </a:lnTo>
                    <a:lnTo>
                      <a:pt x="21654" y="519684"/>
                    </a:lnTo>
                    <a:lnTo>
                      <a:pt x="21654" y="541338"/>
                    </a:lnTo>
                    <a:close/>
                    <a:moveTo>
                      <a:pt x="21654" y="498031"/>
                    </a:moveTo>
                    <a:lnTo>
                      <a:pt x="0" y="498031"/>
                    </a:lnTo>
                    <a:lnTo>
                      <a:pt x="0" y="476377"/>
                    </a:lnTo>
                    <a:lnTo>
                      <a:pt x="21654" y="476377"/>
                    </a:lnTo>
                    <a:lnTo>
                      <a:pt x="21654" y="498031"/>
                    </a:lnTo>
                    <a:close/>
                    <a:moveTo>
                      <a:pt x="21654" y="454724"/>
                    </a:moveTo>
                    <a:lnTo>
                      <a:pt x="0" y="454724"/>
                    </a:lnTo>
                    <a:lnTo>
                      <a:pt x="0" y="433070"/>
                    </a:lnTo>
                    <a:lnTo>
                      <a:pt x="21654" y="433070"/>
                    </a:lnTo>
                    <a:lnTo>
                      <a:pt x="21654" y="454724"/>
                    </a:lnTo>
                    <a:close/>
                    <a:moveTo>
                      <a:pt x="21654" y="411417"/>
                    </a:moveTo>
                    <a:lnTo>
                      <a:pt x="0" y="411417"/>
                    </a:lnTo>
                    <a:lnTo>
                      <a:pt x="0" y="389763"/>
                    </a:lnTo>
                    <a:lnTo>
                      <a:pt x="21654" y="389763"/>
                    </a:lnTo>
                    <a:lnTo>
                      <a:pt x="21654" y="411417"/>
                    </a:lnTo>
                    <a:close/>
                    <a:moveTo>
                      <a:pt x="21654" y="368110"/>
                    </a:moveTo>
                    <a:lnTo>
                      <a:pt x="0" y="368110"/>
                    </a:lnTo>
                    <a:lnTo>
                      <a:pt x="0" y="346456"/>
                    </a:lnTo>
                    <a:lnTo>
                      <a:pt x="21654" y="346456"/>
                    </a:lnTo>
                    <a:lnTo>
                      <a:pt x="21654" y="368110"/>
                    </a:lnTo>
                    <a:close/>
                    <a:moveTo>
                      <a:pt x="21654" y="324803"/>
                    </a:moveTo>
                    <a:lnTo>
                      <a:pt x="0" y="324803"/>
                    </a:lnTo>
                    <a:lnTo>
                      <a:pt x="0" y="303149"/>
                    </a:lnTo>
                    <a:lnTo>
                      <a:pt x="21654" y="303149"/>
                    </a:lnTo>
                    <a:lnTo>
                      <a:pt x="21654" y="324803"/>
                    </a:lnTo>
                    <a:close/>
                    <a:moveTo>
                      <a:pt x="21654" y="281496"/>
                    </a:moveTo>
                    <a:lnTo>
                      <a:pt x="0" y="281496"/>
                    </a:lnTo>
                    <a:lnTo>
                      <a:pt x="0" y="259842"/>
                    </a:lnTo>
                    <a:lnTo>
                      <a:pt x="21654" y="259842"/>
                    </a:lnTo>
                    <a:lnTo>
                      <a:pt x="21654" y="281496"/>
                    </a:lnTo>
                    <a:close/>
                    <a:moveTo>
                      <a:pt x="21654" y="238189"/>
                    </a:moveTo>
                    <a:lnTo>
                      <a:pt x="0" y="238189"/>
                    </a:lnTo>
                    <a:lnTo>
                      <a:pt x="0" y="216535"/>
                    </a:lnTo>
                    <a:lnTo>
                      <a:pt x="21654" y="216535"/>
                    </a:lnTo>
                    <a:lnTo>
                      <a:pt x="21654" y="238189"/>
                    </a:lnTo>
                    <a:close/>
                    <a:moveTo>
                      <a:pt x="21654" y="194882"/>
                    </a:moveTo>
                    <a:lnTo>
                      <a:pt x="0" y="194882"/>
                    </a:lnTo>
                    <a:lnTo>
                      <a:pt x="0" y="173228"/>
                    </a:lnTo>
                    <a:lnTo>
                      <a:pt x="21654" y="173228"/>
                    </a:lnTo>
                    <a:lnTo>
                      <a:pt x="21654" y="194882"/>
                    </a:lnTo>
                    <a:close/>
                    <a:moveTo>
                      <a:pt x="21654" y="151575"/>
                    </a:moveTo>
                    <a:lnTo>
                      <a:pt x="0" y="151575"/>
                    </a:lnTo>
                    <a:lnTo>
                      <a:pt x="0" y="129921"/>
                    </a:lnTo>
                    <a:lnTo>
                      <a:pt x="21654" y="129921"/>
                    </a:lnTo>
                    <a:lnTo>
                      <a:pt x="21654" y="151575"/>
                    </a:lnTo>
                    <a:close/>
                    <a:moveTo>
                      <a:pt x="21654" y="108268"/>
                    </a:moveTo>
                    <a:lnTo>
                      <a:pt x="0" y="108268"/>
                    </a:lnTo>
                    <a:lnTo>
                      <a:pt x="0" y="86614"/>
                    </a:lnTo>
                    <a:lnTo>
                      <a:pt x="21654" y="86614"/>
                    </a:lnTo>
                    <a:lnTo>
                      <a:pt x="21654" y="108268"/>
                    </a:lnTo>
                    <a:close/>
                    <a:moveTo>
                      <a:pt x="21654" y="64961"/>
                    </a:moveTo>
                    <a:lnTo>
                      <a:pt x="0" y="64961"/>
                    </a:lnTo>
                    <a:lnTo>
                      <a:pt x="0" y="43307"/>
                    </a:lnTo>
                    <a:lnTo>
                      <a:pt x="21654" y="43307"/>
                    </a:lnTo>
                    <a:lnTo>
                      <a:pt x="21654" y="64961"/>
                    </a:lnTo>
                    <a:close/>
                    <a:moveTo>
                      <a:pt x="21654" y="21654"/>
                    </a:moveTo>
                    <a:lnTo>
                      <a:pt x="0" y="21654"/>
                    </a:lnTo>
                    <a:lnTo>
                      <a:pt x="0" y="0"/>
                    </a:lnTo>
                    <a:lnTo>
                      <a:pt x="21654" y="0"/>
                    </a:lnTo>
                    <a:lnTo>
                      <a:pt x="21654" y="21654"/>
                    </a:lnTo>
                    <a:close/>
                  </a:path>
                </a:pathLst>
              </a:custGeom>
              <a:solidFill>
                <a:srgbClr val="E3E3E3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1" name="شكل حر: شكل 400">
                <a:extLst>
                  <a:ext uri="{FF2B5EF4-FFF2-40B4-BE49-F238E27FC236}">
                    <a16:creationId xmlns:a16="http://schemas.microsoft.com/office/drawing/2014/main" id="{93DE9825-765F-C48A-D2D1-C346BE885AD0}"/>
                  </a:ext>
                </a:extLst>
              </p:cNvPr>
              <p:cNvSpPr/>
              <p:nvPr/>
            </p:nvSpPr>
            <p:spPr>
              <a:xfrm>
                <a:off x="7182626" y="1725183"/>
                <a:ext cx="21653" cy="492617"/>
              </a:xfrm>
              <a:custGeom>
                <a:avLst/>
                <a:gdLst>
                  <a:gd name="connsiteX0" fmla="*/ 0 w 21653"/>
                  <a:gd name="connsiteY0" fmla="*/ 0 h 492617"/>
                  <a:gd name="connsiteX1" fmla="*/ 21653 w 21653"/>
                  <a:gd name="connsiteY1" fmla="*/ 0 h 492617"/>
                  <a:gd name="connsiteX2" fmla="*/ 21653 w 21653"/>
                  <a:gd name="connsiteY2" fmla="*/ 492617 h 492617"/>
                  <a:gd name="connsiteX3" fmla="*/ 0 w 21653"/>
                  <a:gd name="connsiteY3" fmla="*/ 492617 h 492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3" h="492617">
                    <a:moveTo>
                      <a:pt x="0" y="0"/>
                    </a:moveTo>
                    <a:lnTo>
                      <a:pt x="21653" y="0"/>
                    </a:lnTo>
                    <a:lnTo>
                      <a:pt x="21653" y="492617"/>
                    </a:lnTo>
                    <a:lnTo>
                      <a:pt x="0" y="492617"/>
                    </a:lnTo>
                    <a:close/>
                  </a:path>
                </a:pathLst>
              </a:custGeom>
              <a:solidFill>
                <a:srgbClr val="505050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2" name="شكل حر: شكل 401">
                <a:extLst>
                  <a:ext uri="{FF2B5EF4-FFF2-40B4-BE49-F238E27FC236}">
                    <a16:creationId xmlns:a16="http://schemas.microsoft.com/office/drawing/2014/main" id="{EE48F0E9-1985-5BAE-F481-ABAA27F92D8A}"/>
                  </a:ext>
                </a:extLst>
              </p:cNvPr>
              <p:cNvSpPr/>
              <p:nvPr/>
            </p:nvSpPr>
            <p:spPr>
              <a:xfrm>
                <a:off x="7147678" y="1467771"/>
                <a:ext cx="86614" cy="216535"/>
              </a:xfrm>
              <a:custGeom>
                <a:avLst/>
                <a:gdLst>
                  <a:gd name="connsiteX0" fmla="*/ 0 w 86614"/>
                  <a:gd name="connsiteY0" fmla="*/ 0 h 216535"/>
                  <a:gd name="connsiteX1" fmla="*/ 86614 w 86614"/>
                  <a:gd name="connsiteY1" fmla="*/ 0 h 216535"/>
                  <a:gd name="connsiteX2" fmla="*/ 86614 w 86614"/>
                  <a:gd name="connsiteY2" fmla="*/ 216535 h 216535"/>
                  <a:gd name="connsiteX3" fmla="*/ 0 w 86614"/>
                  <a:gd name="connsiteY3" fmla="*/ 216535 h 21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614" h="216535">
                    <a:moveTo>
                      <a:pt x="0" y="0"/>
                    </a:moveTo>
                    <a:lnTo>
                      <a:pt x="86614" y="0"/>
                    </a:lnTo>
                    <a:lnTo>
                      <a:pt x="86614" y="216535"/>
                    </a:lnTo>
                    <a:lnTo>
                      <a:pt x="0" y="216535"/>
                    </a:lnTo>
                    <a:close/>
                  </a:path>
                </a:pathLst>
              </a:custGeom>
              <a:solidFill>
                <a:srgbClr val="000000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03" name="رسم 75" descr="Backpack مع لوح تزلج و قدم">
                <a:extLst>
                  <a:ext uri="{FF2B5EF4-FFF2-40B4-BE49-F238E27FC236}">
                    <a16:creationId xmlns:a16="http://schemas.microsoft.com/office/drawing/2014/main" id="{75FDA34C-14D0-378C-196C-E1CA8F368512}"/>
                  </a:ext>
                </a:extLst>
              </p:cNvPr>
              <p:cNvGrpSpPr/>
              <p:nvPr/>
            </p:nvGrpSpPr>
            <p:grpSpPr>
              <a:xfrm>
                <a:off x="7093804" y="2266493"/>
                <a:ext cx="606303" cy="1218160"/>
                <a:chOff x="7093804" y="2266493"/>
                <a:chExt cx="606303" cy="1218160"/>
              </a:xfrm>
            </p:grpSpPr>
            <p:sp>
              <p:nvSpPr>
                <p:cNvPr id="404" name="شكل حر: شكل 403">
                  <a:extLst>
                    <a:ext uri="{FF2B5EF4-FFF2-40B4-BE49-F238E27FC236}">
                      <a16:creationId xmlns:a16="http://schemas.microsoft.com/office/drawing/2014/main" id="{0A205616-A30D-59F5-38AE-A87F2F4E24BD}"/>
                    </a:ext>
                  </a:extLst>
                </p:cNvPr>
                <p:cNvSpPr/>
                <p:nvPr/>
              </p:nvSpPr>
              <p:spPr>
                <a:xfrm>
                  <a:off x="7158770" y="2361536"/>
                  <a:ext cx="541337" cy="1115128"/>
                </a:xfrm>
                <a:custGeom>
                  <a:avLst/>
                  <a:gdLst>
                    <a:gd name="connsiteX0" fmla="*/ 384350 w 541337"/>
                    <a:gd name="connsiteY0" fmla="*/ 10827 h 1115128"/>
                    <a:gd name="connsiteX1" fmla="*/ 384350 w 541337"/>
                    <a:gd name="connsiteY1" fmla="*/ 0 h 1115128"/>
                    <a:gd name="connsiteX2" fmla="*/ 162401 w 541337"/>
                    <a:gd name="connsiteY2" fmla="*/ 0 h 1115128"/>
                    <a:gd name="connsiteX3" fmla="*/ 162401 w 541337"/>
                    <a:gd name="connsiteY3" fmla="*/ 10827 h 1115128"/>
                    <a:gd name="connsiteX4" fmla="*/ 123625 w 541337"/>
                    <a:gd name="connsiteY4" fmla="*/ 71841 h 1115128"/>
                    <a:gd name="connsiteX5" fmla="*/ 0 w 541337"/>
                    <a:gd name="connsiteY5" fmla="*/ 280348 h 1115128"/>
                    <a:gd name="connsiteX6" fmla="*/ 0 w 541337"/>
                    <a:gd name="connsiteY6" fmla="*/ 966347 h 1115128"/>
                    <a:gd name="connsiteX7" fmla="*/ 148781 w 541337"/>
                    <a:gd name="connsiteY7" fmla="*/ 1115128 h 1115128"/>
                    <a:gd name="connsiteX8" fmla="*/ 392556 w 541337"/>
                    <a:gd name="connsiteY8" fmla="*/ 1115128 h 1115128"/>
                    <a:gd name="connsiteX9" fmla="*/ 541338 w 541337"/>
                    <a:gd name="connsiteY9" fmla="*/ 966347 h 1115128"/>
                    <a:gd name="connsiteX10" fmla="*/ 541338 w 541337"/>
                    <a:gd name="connsiteY10" fmla="*/ 280348 h 1115128"/>
                    <a:gd name="connsiteX11" fmla="*/ 423965 w 541337"/>
                    <a:gd name="connsiteY11" fmla="*/ 72664 h 1115128"/>
                    <a:gd name="connsiteX12" fmla="*/ 384350 w 541337"/>
                    <a:gd name="connsiteY12" fmla="*/ 10827 h 1115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1337" h="1115128">
                      <a:moveTo>
                        <a:pt x="384350" y="10827"/>
                      </a:moveTo>
                      <a:lnTo>
                        <a:pt x="384350" y="0"/>
                      </a:lnTo>
                      <a:lnTo>
                        <a:pt x="162401" y="0"/>
                      </a:lnTo>
                      <a:lnTo>
                        <a:pt x="162401" y="10827"/>
                      </a:lnTo>
                      <a:cubicBezTo>
                        <a:pt x="162401" y="37179"/>
                        <a:pt x="146367" y="58529"/>
                        <a:pt x="123625" y="71841"/>
                      </a:cubicBezTo>
                      <a:cubicBezTo>
                        <a:pt x="51454" y="114092"/>
                        <a:pt x="0" y="191623"/>
                        <a:pt x="0" y="280348"/>
                      </a:cubicBezTo>
                      <a:lnTo>
                        <a:pt x="0" y="966347"/>
                      </a:lnTo>
                      <a:cubicBezTo>
                        <a:pt x="0" y="1048517"/>
                        <a:pt x="66612" y="1115128"/>
                        <a:pt x="148781" y="1115128"/>
                      </a:cubicBezTo>
                      <a:lnTo>
                        <a:pt x="392556" y="1115128"/>
                      </a:lnTo>
                      <a:cubicBezTo>
                        <a:pt x="474726" y="1115128"/>
                        <a:pt x="541338" y="1048517"/>
                        <a:pt x="541338" y="966347"/>
                      </a:cubicBezTo>
                      <a:lnTo>
                        <a:pt x="541338" y="280348"/>
                      </a:lnTo>
                      <a:cubicBezTo>
                        <a:pt x="541338" y="192213"/>
                        <a:pt x="494295" y="115105"/>
                        <a:pt x="423965" y="72664"/>
                      </a:cubicBezTo>
                      <a:cubicBezTo>
                        <a:pt x="400785" y="58676"/>
                        <a:pt x="383440" y="37883"/>
                        <a:pt x="384350" y="10827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5" name="شكل حر: شكل 404">
                  <a:extLst>
                    <a:ext uri="{FF2B5EF4-FFF2-40B4-BE49-F238E27FC236}">
                      <a16:creationId xmlns:a16="http://schemas.microsoft.com/office/drawing/2014/main" id="{4DD5953D-4DBD-8CF6-9B83-7D3FD6F3B2D5}"/>
                    </a:ext>
                  </a:extLst>
                </p:cNvPr>
                <p:cNvSpPr/>
                <p:nvPr/>
              </p:nvSpPr>
              <p:spPr>
                <a:xfrm>
                  <a:off x="7315757" y="2266493"/>
                  <a:ext cx="232775" cy="102854"/>
                </a:xfrm>
                <a:custGeom>
                  <a:avLst/>
                  <a:gdLst>
                    <a:gd name="connsiteX0" fmla="*/ 0 w 232775"/>
                    <a:gd name="connsiteY0" fmla="*/ 0 h 102854"/>
                    <a:gd name="connsiteX1" fmla="*/ 232775 w 232775"/>
                    <a:gd name="connsiteY1" fmla="*/ 0 h 102854"/>
                    <a:gd name="connsiteX2" fmla="*/ 232775 w 232775"/>
                    <a:gd name="connsiteY2" fmla="*/ 102854 h 102854"/>
                    <a:gd name="connsiteX3" fmla="*/ 0 w 232775"/>
                    <a:gd name="connsiteY3" fmla="*/ 102854 h 102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775" h="102854">
                      <a:moveTo>
                        <a:pt x="0" y="0"/>
                      </a:moveTo>
                      <a:lnTo>
                        <a:pt x="232775" y="0"/>
                      </a:lnTo>
                      <a:lnTo>
                        <a:pt x="232775" y="102854"/>
                      </a:lnTo>
                      <a:lnTo>
                        <a:pt x="0" y="10285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6" name="شكل حر: شكل 405">
                  <a:extLst>
                    <a:ext uri="{FF2B5EF4-FFF2-40B4-BE49-F238E27FC236}">
                      <a16:creationId xmlns:a16="http://schemas.microsoft.com/office/drawing/2014/main" id="{2AD96545-875F-6218-56A4-342556A7077D}"/>
                    </a:ext>
                  </a:extLst>
                </p:cNvPr>
                <p:cNvSpPr/>
                <p:nvPr/>
              </p:nvSpPr>
              <p:spPr>
                <a:xfrm>
                  <a:off x="7521471" y="2490211"/>
                  <a:ext cx="102848" cy="382579"/>
                </a:xfrm>
                <a:custGeom>
                  <a:avLst/>
                  <a:gdLst>
                    <a:gd name="connsiteX0" fmla="*/ 92022 w 102848"/>
                    <a:gd name="connsiteY0" fmla="*/ 382580 h 382579"/>
                    <a:gd name="connsiteX1" fmla="*/ 81195 w 102848"/>
                    <a:gd name="connsiteY1" fmla="*/ 371753 h 382579"/>
                    <a:gd name="connsiteX2" fmla="*/ 81195 w 102848"/>
                    <a:gd name="connsiteY2" fmla="*/ 195818 h 382579"/>
                    <a:gd name="connsiteX3" fmla="*/ 3811 w 102848"/>
                    <a:gd name="connsiteY3" fmla="*/ 19072 h 382579"/>
                    <a:gd name="connsiteX4" fmla="*/ 2577 w 102848"/>
                    <a:gd name="connsiteY4" fmla="*/ 3811 h 382579"/>
                    <a:gd name="connsiteX5" fmla="*/ 17837 w 102848"/>
                    <a:gd name="connsiteY5" fmla="*/ 2577 h 382579"/>
                    <a:gd name="connsiteX6" fmla="*/ 102849 w 102848"/>
                    <a:gd name="connsiteY6" fmla="*/ 195818 h 382579"/>
                    <a:gd name="connsiteX7" fmla="*/ 102849 w 102848"/>
                    <a:gd name="connsiteY7" fmla="*/ 371753 h 382579"/>
                    <a:gd name="connsiteX8" fmla="*/ 92022 w 102848"/>
                    <a:gd name="connsiteY8" fmla="*/ 382580 h 38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48" h="382579">
                      <a:moveTo>
                        <a:pt x="92022" y="382580"/>
                      </a:moveTo>
                      <a:cubicBezTo>
                        <a:pt x="86046" y="382580"/>
                        <a:pt x="81195" y="377729"/>
                        <a:pt x="81195" y="371753"/>
                      </a:cubicBezTo>
                      <a:lnTo>
                        <a:pt x="81195" y="195818"/>
                      </a:lnTo>
                      <a:cubicBezTo>
                        <a:pt x="81195" y="126370"/>
                        <a:pt x="52266" y="60294"/>
                        <a:pt x="3811" y="19072"/>
                      </a:cubicBezTo>
                      <a:cubicBezTo>
                        <a:pt x="-741" y="15196"/>
                        <a:pt x="-1293" y="8364"/>
                        <a:pt x="2577" y="3811"/>
                      </a:cubicBezTo>
                      <a:cubicBezTo>
                        <a:pt x="6453" y="-741"/>
                        <a:pt x="13285" y="-1294"/>
                        <a:pt x="17837" y="2577"/>
                      </a:cubicBezTo>
                      <a:cubicBezTo>
                        <a:pt x="71863" y="48542"/>
                        <a:pt x="102849" y="118976"/>
                        <a:pt x="102849" y="195818"/>
                      </a:cubicBezTo>
                      <a:lnTo>
                        <a:pt x="102849" y="371753"/>
                      </a:lnTo>
                      <a:cubicBezTo>
                        <a:pt x="102849" y="377735"/>
                        <a:pt x="97999" y="382580"/>
                        <a:pt x="92022" y="3825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7" name="شكل حر: شكل 406">
                  <a:extLst>
                    <a:ext uri="{FF2B5EF4-FFF2-40B4-BE49-F238E27FC236}">
                      <a16:creationId xmlns:a16="http://schemas.microsoft.com/office/drawing/2014/main" id="{2212C1B7-38B0-1BF0-A71D-815C3F978FB9}"/>
                    </a:ext>
                  </a:extLst>
                </p:cNvPr>
                <p:cNvSpPr/>
                <p:nvPr/>
              </p:nvSpPr>
              <p:spPr>
                <a:xfrm>
                  <a:off x="7158141" y="2897433"/>
                  <a:ext cx="541965" cy="587221"/>
                </a:xfrm>
                <a:custGeom>
                  <a:avLst/>
                  <a:gdLst>
                    <a:gd name="connsiteX0" fmla="*/ 401223 w 541965"/>
                    <a:gd name="connsiteY0" fmla="*/ 587210 h 587221"/>
                    <a:gd name="connsiteX1" fmla="*/ 0 w 541965"/>
                    <a:gd name="connsiteY1" fmla="*/ 587221 h 587221"/>
                    <a:gd name="connsiteX2" fmla="*/ 0 w 541965"/>
                    <a:gd name="connsiteY2" fmla="*/ 0 h 587221"/>
                    <a:gd name="connsiteX3" fmla="*/ 541966 w 541965"/>
                    <a:gd name="connsiteY3" fmla="*/ 0 h 587221"/>
                    <a:gd name="connsiteX4" fmla="*/ 541966 w 541965"/>
                    <a:gd name="connsiteY4" fmla="*/ 446468 h 587221"/>
                    <a:gd name="connsiteX5" fmla="*/ 401223 w 541965"/>
                    <a:gd name="connsiteY5" fmla="*/ 587210 h 58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1965" h="587221">
                      <a:moveTo>
                        <a:pt x="401223" y="587210"/>
                      </a:moveTo>
                      <a:lnTo>
                        <a:pt x="0" y="587221"/>
                      </a:lnTo>
                      <a:lnTo>
                        <a:pt x="0" y="0"/>
                      </a:lnTo>
                      <a:lnTo>
                        <a:pt x="541966" y="0"/>
                      </a:lnTo>
                      <a:lnTo>
                        <a:pt x="541966" y="446468"/>
                      </a:lnTo>
                      <a:cubicBezTo>
                        <a:pt x="541966" y="524193"/>
                        <a:pt x="478954" y="587210"/>
                        <a:pt x="401223" y="58721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8" name="شكل حر: شكل 407">
                  <a:extLst>
                    <a:ext uri="{FF2B5EF4-FFF2-40B4-BE49-F238E27FC236}">
                      <a16:creationId xmlns:a16="http://schemas.microsoft.com/office/drawing/2014/main" id="{2625AD33-FD3C-C5D5-B671-42D3A1C6620B}"/>
                    </a:ext>
                  </a:extLst>
                </p:cNvPr>
                <p:cNvSpPr/>
                <p:nvPr/>
              </p:nvSpPr>
              <p:spPr>
                <a:xfrm>
                  <a:off x="7093804" y="2640016"/>
                  <a:ext cx="606303" cy="135334"/>
                </a:xfrm>
                <a:custGeom>
                  <a:avLst/>
                  <a:gdLst>
                    <a:gd name="connsiteX0" fmla="*/ 0 w 606303"/>
                    <a:gd name="connsiteY0" fmla="*/ 0 h 135334"/>
                    <a:gd name="connsiteX1" fmla="*/ 606303 w 606303"/>
                    <a:gd name="connsiteY1" fmla="*/ 0 h 135334"/>
                    <a:gd name="connsiteX2" fmla="*/ 606303 w 606303"/>
                    <a:gd name="connsiteY2" fmla="*/ 135334 h 135334"/>
                    <a:gd name="connsiteX3" fmla="*/ 0 w 606303"/>
                    <a:gd name="connsiteY3" fmla="*/ 135334 h 13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6303" h="135334">
                      <a:moveTo>
                        <a:pt x="0" y="0"/>
                      </a:moveTo>
                      <a:lnTo>
                        <a:pt x="606303" y="0"/>
                      </a:lnTo>
                      <a:lnTo>
                        <a:pt x="606303" y="135334"/>
                      </a:lnTo>
                      <a:lnTo>
                        <a:pt x="0" y="135334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372" name="رسم 75" descr="Backpack مع لوح تزلج و قدم">
              <a:extLst>
                <a:ext uri="{FF2B5EF4-FFF2-40B4-BE49-F238E27FC236}">
                  <a16:creationId xmlns:a16="http://schemas.microsoft.com/office/drawing/2014/main" id="{86003900-9796-3EEE-0BB5-998B2A94AF47}"/>
                </a:ext>
              </a:extLst>
            </p:cNvPr>
            <p:cNvGrpSpPr/>
            <p:nvPr/>
          </p:nvGrpSpPr>
          <p:grpSpPr>
            <a:xfrm>
              <a:off x="4144684" y="3488275"/>
              <a:ext cx="3902615" cy="761223"/>
              <a:chOff x="4144684" y="3488275"/>
              <a:chExt cx="3902615" cy="761223"/>
            </a:xfrm>
          </p:grpSpPr>
          <p:grpSp>
            <p:nvGrpSpPr>
              <p:cNvPr id="373" name="رسم 75" descr="Backpack مع لوح تزلج و قدم">
                <a:extLst>
                  <a:ext uri="{FF2B5EF4-FFF2-40B4-BE49-F238E27FC236}">
                    <a16:creationId xmlns:a16="http://schemas.microsoft.com/office/drawing/2014/main" id="{75792480-0E55-2139-C47B-15C45300573D}"/>
                  </a:ext>
                </a:extLst>
              </p:cNvPr>
              <p:cNvGrpSpPr/>
              <p:nvPr/>
            </p:nvGrpSpPr>
            <p:grpSpPr>
              <a:xfrm>
                <a:off x="5051879" y="3840789"/>
                <a:ext cx="408709" cy="408709"/>
                <a:chOff x="5051879" y="3840789"/>
                <a:chExt cx="408709" cy="408709"/>
              </a:xfrm>
            </p:grpSpPr>
            <p:sp>
              <p:nvSpPr>
                <p:cNvPr id="384" name="شكل حر: شكل 383">
                  <a:extLst>
                    <a:ext uri="{FF2B5EF4-FFF2-40B4-BE49-F238E27FC236}">
                      <a16:creationId xmlns:a16="http://schemas.microsoft.com/office/drawing/2014/main" id="{1854ED8D-EC37-9F18-4BF1-1932052662A5}"/>
                    </a:ext>
                  </a:extLst>
                </p:cNvPr>
                <p:cNvSpPr/>
                <p:nvPr/>
              </p:nvSpPr>
              <p:spPr>
                <a:xfrm>
                  <a:off x="5051879" y="3984963"/>
                  <a:ext cx="408709" cy="264535"/>
                </a:xfrm>
                <a:custGeom>
                  <a:avLst/>
                  <a:gdLst>
                    <a:gd name="connsiteX0" fmla="*/ 204355 w 408709"/>
                    <a:gd name="connsiteY0" fmla="*/ 264535 h 264535"/>
                    <a:gd name="connsiteX1" fmla="*/ 408710 w 408709"/>
                    <a:gd name="connsiteY1" fmla="*/ 60181 h 264535"/>
                    <a:gd name="connsiteX2" fmla="*/ 204723 w 408709"/>
                    <a:gd name="connsiteY2" fmla="*/ 0 h 264535"/>
                    <a:gd name="connsiteX3" fmla="*/ 0 w 408709"/>
                    <a:gd name="connsiteY3" fmla="*/ 60181 h 264535"/>
                    <a:gd name="connsiteX4" fmla="*/ 204355 w 408709"/>
                    <a:gd name="connsiteY4" fmla="*/ 264535 h 264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709" h="264535">
                      <a:moveTo>
                        <a:pt x="204355" y="264535"/>
                      </a:moveTo>
                      <a:cubicBezTo>
                        <a:pt x="317218" y="264535"/>
                        <a:pt x="408710" y="173044"/>
                        <a:pt x="408710" y="60181"/>
                      </a:cubicBezTo>
                      <a:cubicBezTo>
                        <a:pt x="408710" y="60181"/>
                        <a:pt x="313710" y="0"/>
                        <a:pt x="204723" y="0"/>
                      </a:cubicBezTo>
                      <a:cubicBezTo>
                        <a:pt x="95736" y="0"/>
                        <a:pt x="0" y="60181"/>
                        <a:pt x="0" y="60181"/>
                      </a:cubicBezTo>
                      <a:cubicBezTo>
                        <a:pt x="0" y="173044"/>
                        <a:pt x="91491" y="264535"/>
                        <a:pt x="204355" y="26453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85" name="شكل حر: شكل 384">
                  <a:extLst>
                    <a:ext uri="{FF2B5EF4-FFF2-40B4-BE49-F238E27FC236}">
                      <a16:creationId xmlns:a16="http://schemas.microsoft.com/office/drawing/2014/main" id="{6A41B8D1-76FE-2C72-B6BE-5EAC59FC7B4A}"/>
                    </a:ext>
                  </a:extLst>
                </p:cNvPr>
                <p:cNvSpPr/>
                <p:nvPr/>
              </p:nvSpPr>
              <p:spPr>
                <a:xfrm>
                  <a:off x="5051879" y="3840789"/>
                  <a:ext cx="408709" cy="204354"/>
                </a:xfrm>
                <a:custGeom>
                  <a:avLst/>
                  <a:gdLst>
                    <a:gd name="connsiteX0" fmla="*/ 204355 w 408709"/>
                    <a:gd name="connsiteY0" fmla="*/ 0 h 204354"/>
                    <a:gd name="connsiteX1" fmla="*/ 0 w 408709"/>
                    <a:gd name="connsiteY1" fmla="*/ 204355 h 204354"/>
                    <a:gd name="connsiteX2" fmla="*/ 408710 w 408709"/>
                    <a:gd name="connsiteY2" fmla="*/ 204355 h 204354"/>
                    <a:gd name="connsiteX3" fmla="*/ 204355 w 408709"/>
                    <a:gd name="connsiteY3" fmla="*/ 0 h 204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709" h="204354">
                      <a:moveTo>
                        <a:pt x="204355" y="0"/>
                      </a:moveTo>
                      <a:cubicBezTo>
                        <a:pt x="91491" y="0"/>
                        <a:pt x="0" y="91491"/>
                        <a:pt x="0" y="204355"/>
                      </a:cubicBezTo>
                      <a:lnTo>
                        <a:pt x="408710" y="204355"/>
                      </a:lnTo>
                      <a:cubicBezTo>
                        <a:pt x="408704" y="91491"/>
                        <a:pt x="317213" y="0"/>
                        <a:pt x="204355" y="0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74" name="رسم 75" descr="Backpack مع لوح تزلج و قدم">
                <a:extLst>
                  <a:ext uri="{FF2B5EF4-FFF2-40B4-BE49-F238E27FC236}">
                    <a16:creationId xmlns:a16="http://schemas.microsoft.com/office/drawing/2014/main" id="{26023067-9851-9AD9-34AB-07C9120183E8}"/>
                  </a:ext>
                </a:extLst>
              </p:cNvPr>
              <p:cNvGrpSpPr/>
              <p:nvPr/>
            </p:nvGrpSpPr>
            <p:grpSpPr>
              <a:xfrm>
                <a:off x="4811763" y="3840789"/>
                <a:ext cx="408709" cy="408709"/>
                <a:chOff x="4811763" y="3840789"/>
                <a:chExt cx="408709" cy="408709"/>
              </a:xfrm>
            </p:grpSpPr>
            <p:sp>
              <p:nvSpPr>
                <p:cNvPr id="381" name="شكل حر: شكل 380">
                  <a:extLst>
                    <a:ext uri="{FF2B5EF4-FFF2-40B4-BE49-F238E27FC236}">
                      <a16:creationId xmlns:a16="http://schemas.microsoft.com/office/drawing/2014/main" id="{9F28D0BD-F8B3-DA26-4489-0CE768073FAD}"/>
                    </a:ext>
                  </a:extLst>
                </p:cNvPr>
                <p:cNvSpPr/>
                <p:nvPr/>
              </p:nvSpPr>
              <p:spPr>
                <a:xfrm>
                  <a:off x="4811763" y="3984244"/>
                  <a:ext cx="408709" cy="265255"/>
                </a:xfrm>
                <a:custGeom>
                  <a:avLst/>
                  <a:gdLst>
                    <a:gd name="connsiteX0" fmla="*/ 204355 w 408709"/>
                    <a:gd name="connsiteY0" fmla="*/ 265255 h 265255"/>
                    <a:gd name="connsiteX1" fmla="*/ 408710 w 408709"/>
                    <a:gd name="connsiteY1" fmla="*/ 60900 h 265255"/>
                    <a:gd name="connsiteX2" fmla="*/ 204485 w 408709"/>
                    <a:gd name="connsiteY2" fmla="*/ 0 h 265255"/>
                    <a:gd name="connsiteX3" fmla="*/ 0 w 408709"/>
                    <a:gd name="connsiteY3" fmla="*/ 60900 h 265255"/>
                    <a:gd name="connsiteX4" fmla="*/ 204355 w 408709"/>
                    <a:gd name="connsiteY4" fmla="*/ 265255 h 26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709" h="265255">
                      <a:moveTo>
                        <a:pt x="204355" y="265255"/>
                      </a:moveTo>
                      <a:cubicBezTo>
                        <a:pt x="317218" y="265255"/>
                        <a:pt x="408710" y="173764"/>
                        <a:pt x="408710" y="60900"/>
                      </a:cubicBezTo>
                      <a:cubicBezTo>
                        <a:pt x="408710" y="60900"/>
                        <a:pt x="319968" y="0"/>
                        <a:pt x="204485" y="0"/>
                      </a:cubicBezTo>
                      <a:cubicBezTo>
                        <a:pt x="89001" y="0"/>
                        <a:pt x="0" y="60900"/>
                        <a:pt x="0" y="60900"/>
                      </a:cubicBezTo>
                      <a:cubicBezTo>
                        <a:pt x="0" y="173764"/>
                        <a:pt x="91491" y="265255"/>
                        <a:pt x="204355" y="265255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82" name="شكل حر: شكل 381">
                  <a:extLst>
                    <a:ext uri="{FF2B5EF4-FFF2-40B4-BE49-F238E27FC236}">
                      <a16:creationId xmlns:a16="http://schemas.microsoft.com/office/drawing/2014/main" id="{EC32CC57-FFD1-14D5-4D7D-5AE95C78423D}"/>
                    </a:ext>
                  </a:extLst>
                </p:cNvPr>
                <p:cNvSpPr/>
                <p:nvPr/>
              </p:nvSpPr>
              <p:spPr>
                <a:xfrm>
                  <a:off x="4811763" y="3840789"/>
                  <a:ext cx="408709" cy="204354"/>
                </a:xfrm>
                <a:custGeom>
                  <a:avLst/>
                  <a:gdLst>
                    <a:gd name="connsiteX0" fmla="*/ 204355 w 408709"/>
                    <a:gd name="connsiteY0" fmla="*/ 0 h 204354"/>
                    <a:gd name="connsiteX1" fmla="*/ 0 w 408709"/>
                    <a:gd name="connsiteY1" fmla="*/ 204355 h 204354"/>
                    <a:gd name="connsiteX2" fmla="*/ 408710 w 408709"/>
                    <a:gd name="connsiteY2" fmla="*/ 204355 h 204354"/>
                    <a:gd name="connsiteX3" fmla="*/ 204355 w 408709"/>
                    <a:gd name="connsiteY3" fmla="*/ 0 h 204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709" h="204354">
                      <a:moveTo>
                        <a:pt x="204355" y="0"/>
                      </a:moveTo>
                      <a:cubicBezTo>
                        <a:pt x="91491" y="0"/>
                        <a:pt x="0" y="91491"/>
                        <a:pt x="0" y="204355"/>
                      </a:cubicBezTo>
                      <a:lnTo>
                        <a:pt x="408710" y="204355"/>
                      </a:lnTo>
                      <a:cubicBezTo>
                        <a:pt x="408704" y="91491"/>
                        <a:pt x="317213" y="0"/>
                        <a:pt x="204355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83" name="شكل حر: شكل 382">
                  <a:extLst>
                    <a:ext uri="{FF2B5EF4-FFF2-40B4-BE49-F238E27FC236}">
                      <a16:creationId xmlns:a16="http://schemas.microsoft.com/office/drawing/2014/main" id="{658A2A53-B66A-6CB7-6ECB-FD8337336C88}"/>
                    </a:ext>
                  </a:extLst>
                </p:cNvPr>
                <p:cNvSpPr/>
                <p:nvPr/>
              </p:nvSpPr>
              <p:spPr>
                <a:xfrm>
                  <a:off x="4965032" y="3994058"/>
                  <a:ext cx="102172" cy="102172"/>
                </a:xfrm>
                <a:custGeom>
                  <a:avLst/>
                  <a:gdLst>
                    <a:gd name="connsiteX0" fmla="*/ 102172 w 102172"/>
                    <a:gd name="connsiteY0" fmla="*/ 51086 h 102172"/>
                    <a:gd name="connsiteX1" fmla="*/ 51086 w 102172"/>
                    <a:gd name="connsiteY1" fmla="*/ 102172 h 102172"/>
                    <a:gd name="connsiteX2" fmla="*/ 0 w 102172"/>
                    <a:gd name="connsiteY2" fmla="*/ 51086 h 102172"/>
                    <a:gd name="connsiteX3" fmla="*/ 51086 w 102172"/>
                    <a:gd name="connsiteY3" fmla="*/ 0 h 102172"/>
                    <a:gd name="connsiteX4" fmla="*/ 102172 w 102172"/>
                    <a:gd name="connsiteY4" fmla="*/ 51086 h 102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2" h="102172">
                      <a:moveTo>
                        <a:pt x="102172" y="51086"/>
                      </a:moveTo>
                      <a:cubicBezTo>
                        <a:pt x="102172" y="79300"/>
                        <a:pt x="79300" y="102172"/>
                        <a:pt x="51086" y="102172"/>
                      </a:cubicBezTo>
                      <a:cubicBezTo>
                        <a:pt x="22872" y="102172"/>
                        <a:pt x="0" y="79300"/>
                        <a:pt x="0" y="51086"/>
                      </a:cubicBezTo>
                      <a:cubicBezTo>
                        <a:pt x="0" y="22872"/>
                        <a:pt x="22872" y="0"/>
                        <a:pt x="51086" y="0"/>
                      </a:cubicBezTo>
                      <a:cubicBezTo>
                        <a:pt x="79300" y="0"/>
                        <a:pt x="102172" y="22872"/>
                        <a:pt x="102172" y="51086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75" name="رسم 75" descr="Backpack مع لوح تزلج و قدم">
                <a:extLst>
                  <a:ext uri="{FF2B5EF4-FFF2-40B4-BE49-F238E27FC236}">
                    <a16:creationId xmlns:a16="http://schemas.microsoft.com/office/drawing/2014/main" id="{CFCB6C67-6179-33D8-4A26-140CD09166E7}"/>
                  </a:ext>
                </a:extLst>
              </p:cNvPr>
              <p:cNvGrpSpPr/>
              <p:nvPr/>
            </p:nvGrpSpPr>
            <p:grpSpPr>
              <a:xfrm>
                <a:off x="6988135" y="3840789"/>
                <a:ext cx="408709" cy="408709"/>
                <a:chOff x="6988135" y="3840789"/>
                <a:chExt cx="408709" cy="408709"/>
              </a:xfrm>
            </p:grpSpPr>
            <p:sp>
              <p:nvSpPr>
                <p:cNvPr id="378" name="شكل حر: شكل 377">
                  <a:extLst>
                    <a:ext uri="{FF2B5EF4-FFF2-40B4-BE49-F238E27FC236}">
                      <a16:creationId xmlns:a16="http://schemas.microsoft.com/office/drawing/2014/main" id="{A79578A3-41BD-F8F8-D841-E370E63E84BB}"/>
                    </a:ext>
                  </a:extLst>
                </p:cNvPr>
                <p:cNvSpPr/>
                <p:nvPr/>
              </p:nvSpPr>
              <p:spPr>
                <a:xfrm>
                  <a:off x="6988135" y="3979913"/>
                  <a:ext cx="408709" cy="269586"/>
                </a:xfrm>
                <a:custGeom>
                  <a:avLst/>
                  <a:gdLst>
                    <a:gd name="connsiteX0" fmla="*/ 204355 w 408709"/>
                    <a:gd name="connsiteY0" fmla="*/ 269586 h 269586"/>
                    <a:gd name="connsiteX1" fmla="*/ 408710 w 408709"/>
                    <a:gd name="connsiteY1" fmla="*/ 65231 h 269586"/>
                    <a:gd name="connsiteX2" fmla="*/ 204290 w 408709"/>
                    <a:gd name="connsiteY2" fmla="*/ 0 h 269586"/>
                    <a:gd name="connsiteX3" fmla="*/ 0 w 408709"/>
                    <a:gd name="connsiteY3" fmla="*/ 65231 h 269586"/>
                    <a:gd name="connsiteX4" fmla="*/ 204355 w 408709"/>
                    <a:gd name="connsiteY4" fmla="*/ 269586 h 269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709" h="269586">
                      <a:moveTo>
                        <a:pt x="204355" y="269586"/>
                      </a:moveTo>
                      <a:cubicBezTo>
                        <a:pt x="317218" y="269586"/>
                        <a:pt x="408710" y="178095"/>
                        <a:pt x="408710" y="65231"/>
                      </a:cubicBezTo>
                      <a:cubicBezTo>
                        <a:pt x="408710" y="65231"/>
                        <a:pt x="316168" y="0"/>
                        <a:pt x="204290" y="0"/>
                      </a:cubicBezTo>
                      <a:cubicBezTo>
                        <a:pt x="92412" y="0"/>
                        <a:pt x="0" y="65231"/>
                        <a:pt x="0" y="65231"/>
                      </a:cubicBezTo>
                      <a:cubicBezTo>
                        <a:pt x="0" y="178095"/>
                        <a:pt x="91491" y="269586"/>
                        <a:pt x="204355" y="269586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9" name="شكل حر: شكل 378">
                  <a:extLst>
                    <a:ext uri="{FF2B5EF4-FFF2-40B4-BE49-F238E27FC236}">
                      <a16:creationId xmlns:a16="http://schemas.microsoft.com/office/drawing/2014/main" id="{DB9C0399-2417-53F1-7AA9-262774D1E9DB}"/>
                    </a:ext>
                  </a:extLst>
                </p:cNvPr>
                <p:cNvSpPr/>
                <p:nvPr/>
              </p:nvSpPr>
              <p:spPr>
                <a:xfrm>
                  <a:off x="6988135" y="3840789"/>
                  <a:ext cx="408709" cy="204354"/>
                </a:xfrm>
                <a:custGeom>
                  <a:avLst/>
                  <a:gdLst>
                    <a:gd name="connsiteX0" fmla="*/ 204355 w 408709"/>
                    <a:gd name="connsiteY0" fmla="*/ 0 h 204354"/>
                    <a:gd name="connsiteX1" fmla="*/ 0 w 408709"/>
                    <a:gd name="connsiteY1" fmla="*/ 204355 h 204354"/>
                    <a:gd name="connsiteX2" fmla="*/ 408710 w 408709"/>
                    <a:gd name="connsiteY2" fmla="*/ 204355 h 204354"/>
                    <a:gd name="connsiteX3" fmla="*/ 204355 w 408709"/>
                    <a:gd name="connsiteY3" fmla="*/ 0 h 204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709" h="204354">
                      <a:moveTo>
                        <a:pt x="204355" y="0"/>
                      </a:moveTo>
                      <a:cubicBezTo>
                        <a:pt x="91491" y="0"/>
                        <a:pt x="0" y="91491"/>
                        <a:pt x="0" y="204355"/>
                      </a:cubicBezTo>
                      <a:lnTo>
                        <a:pt x="408710" y="204355"/>
                      </a:lnTo>
                      <a:cubicBezTo>
                        <a:pt x="408705" y="91491"/>
                        <a:pt x="317213" y="0"/>
                        <a:pt x="204355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80" name="شكل حر: شكل 379">
                  <a:extLst>
                    <a:ext uri="{FF2B5EF4-FFF2-40B4-BE49-F238E27FC236}">
                      <a16:creationId xmlns:a16="http://schemas.microsoft.com/office/drawing/2014/main" id="{4FA028DA-F287-D47E-9CE9-9A65C748C1E1}"/>
                    </a:ext>
                  </a:extLst>
                </p:cNvPr>
                <p:cNvSpPr/>
                <p:nvPr/>
              </p:nvSpPr>
              <p:spPr>
                <a:xfrm>
                  <a:off x="7141403" y="3994058"/>
                  <a:ext cx="102172" cy="102172"/>
                </a:xfrm>
                <a:custGeom>
                  <a:avLst/>
                  <a:gdLst>
                    <a:gd name="connsiteX0" fmla="*/ 102172 w 102172"/>
                    <a:gd name="connsiteY0" fmla="*/ 51086 h 102172"/>
                    <a:gd name="connsiteX1" fmla="*/ 51086 w 102172"/>
                    <a:gd name="connsiteY1" fmla="*/ 102172 h 102172"/>
                    <a:gd name="connsiteX2" fmla="*/ 0 w 102172"/>
                    <a:gd name="connsiteY2" fmla="*/ 51086 h 102172"/>
                    <a:gd name="connsiteX3" fmla="*/ 51086 w 102172"/>
                    <a:gd name="connsiteY3" fmla="*/ 0 h 102172"/>
                    <a:gd name="connsiteX4" fmla="*/ 102172 w 102172"/>
                    <a:gd name="connsiteY4" fmla="*/ 51086 h 102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2" h="102172">
                      <a:moveTo>
                        <a:pt x="102172" y="51086"/>
                      </a:moveTo>
                      <a:cubicBezTo>
                        <a:pt x="102172" y="79300"/>
                        <a:pt x="79300" y="102172"/>
                        <a:pt x="51086" y="102172"/>
                      </a:cubicBezTo>
                      <a:cubicBezTo>
                        <a:pt x="22872" y="102172"/>
                        <a:pt x="0" y="79300"/>
                        <a:pt x="0" y="51086"/>
                      </a:cubicBezTo>
                      <a:cubicBezTo>
                        <a:pt x="0" y="22872"/>
                        <a:pt x="22872" y="0"/>
                        <a:pt x="51086" y="0"/>
                      </a:cubicBezTo>
                      <a:cubicBezTo>
                        <a:pt x="79300" y="0"/>
                        <a:pt x="102172" y="22872"/>
                        <a:pt x="102172" y="51086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376" name="شكل حر: شكل 375">
                <a:extLst>
                  <a:ext uri="{FF2B5EF4-FFF2-40B4-BE49-F238E27FC236}">
                    <a16:creationId xmlns:a16="http://schemas.microsoft.com/office/drawing/2014/main" id="{0A4EE0AB-275C-A53A-DC0C-00CDAE877D8E}"/>
                  </a:ext>
                </a:extLst>
              </p:cNvPr>
              <p:cNvSpPr/>
              <p:nvPr/>
            </p:nvSpPr>
            <p:spPr>
              <a:xfrm>
                <a:off x="4219724" y="3488275"/>
                <a:ext cx="3755184" cy="344393"/>
              </a:xfrm>
              <a:custGeom>
                <a:avLst/>
                <a:gdLst>
                  <a:gd name="connsiteX0" fmla="*/ 549035 w 3755184"/>
                  <a:gd name="connsiteY0" fmla="*/ 344394 h 344393"/>
                  <a:gd name="connsiteX1" fmla="*/ 3197129 w 3755184"/>
                  <a:gd name="connsiteY1" fmla="*/ 344394 h 344393"/>
                  <a:gd name="connsiteX2" fmla="*/ 3726963 w 3755184"/>
                  <a:gd name="connsiteY2" fmla="*/ 110536 h 344393"/>
                  <a:gd name="connsiteX3" fmla="*/ 3755183 w 3755184"/>
                  <a:gd name="connsiteY3" fmla="*/ 1343 h 344393"/>
                  <a:gd name="connsiteX4" fmla="*/ 3755128 w 3755184"/>
                  <a:gd name="connsiteY4" fmla="*/ 1272 h 344393"/>
                  <a:gd name="connsiteX5" fmla="*/ 3580715 w 3755184"/>
                  <a:gd name="connsiteY5" fmla="*/ 0 h 344393"/>
                  <a:gd name="connsiteX6" fmla="*/ 3411985 w 3755184"/>
                  <a:gd name="connsiteY6" fmla="*/ 70201 h 344393"/>
                  <a:gd name="connsiteX7" fmla="*/ 3329437 w 3755184"/>
                  <a:gd name="connsiteY7" fmla="*/ 161719 h 344393"/>
                  <a:gd name="connsiteX8" fmla="*/ 3153150 w 3755184"/>
                  <a:gd name="connsiteY8" fmla="*/ 240116 h 344393"/>
                  <a:gd name="connsiteX9" fmla="*/ 546654 w 3755184"/>
                  <a:gd name="connsiteY9" fmla="*/ 240116 h 344393"/>
                  <a:gd name="connsiteX10" fmla="*/ 419282 w 3755184"/>
                  <a:gd name="connsiteY10" fmla="*/ 166829 h 344393"/>
                  <a:gd name="connsiteX11" fmla="*/ 336734 w 3755184"/>
                  <a:gd name="connsiteY11" fmla="*/ 75311 h 344393"/>
                  <a:gd name="connsiteX12" fmla="*/ 168004 w 3755184"/>
                  <a:gd name="connsiteY12" fmla="*/ 5110 h 344393"/>
                  <a:gd name="connsiteX13" fmla="*/ 54 w 3755184"/>
                  <a:gd name="connsiteY13" fmla="*/ 10047 h 344393"/>
                  <a:gd name="connsiteX14" fmla="*/ 0 w 3755184"/>
                  <a:gd name="connsiteY14" fmla="*/ 10123 h 344393"/>
                  <a:gd name="connsiteX15" fmla="*/ 31749 w 3755184"/>
                  <a:gd name="connsiteY15" fmla="*/ 125282 h 344393"/>
                  <a:gd name="connsiteX16" fmla="*/ 549035 w 3755184"/>
                  <a:gd name="connsiteY16" fmla="*/ 344394 h 3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55184" h="344393">
                    <a:moveTo>
                      <a:pt x="549035" y="344394"/>
                    </a:moveTo>
                    <a:lnTo>
                      <a:pt x="3197129" y="344394"/>
                    </a:lnTo>
                    <a:cubicBezTo>
                      <a:pt x="3435360" y="344394"/>
                      <a:pt x="3605963" y="231535"/>
                      <a:pt x="3726963" y="110536"/>
                    </a:cubicBezTo>
                    <a:lnTo>
                      <a:pt x="3755183" y="1343"/>
                    </a:lnTo>
                    <a:cubicBezTo>
                      <a:pt x="3755194" y="1310"/>
                      <a:pt x="3755166" y="1278"/>
                      <a:pt x="3755128" y="1272"/>
                    </a:cubicBezTo>
                    <a:lnTo>
                      <a:pt x="3580715" y="0"/>
                    </a:lnTo>
                    <a:cubicBezTo>
                      <a:pt x="3514477" y="780"/>
                      <a:pt x="3456353" y="21015"/>
                      <a:pt x="3411985" y="70201"/>
                    </a:cubicBezTo>
                    <a:lnTo>
                      <a:pt x="3329437" y="161719"/>
                    </a:lnTo>
                    <a:cubicBezTo>
                      <a:pt x="3284419" y="211625"/>
                      <a:pt x="3220363" y="240116"/>
                      <a:pt x="3153150" y="240116"/>
                    </a:cubicBezTo>
                    <a:lnTo>
                      <a:pt x="546654" y="240116"/>
                    </a:lnTo>
                    <a:cubicBezTo>
                      <a:pt x="497922" y="229852"/>
                      <a:pt x="453197" y="204431"/>
                      <a:pt x="419282" y="166829"/>
                    </a:cubicBezTo>
                    <a:lnTo>
                      <a:pt x="336734" y="75311"/>
                    </a:lnTo>
                    <a:cubicBezTo>
                      <a:pt x="292366" y="26125"/>
                      <a:pt x="234242" y="5885"/>
                      <a:pt x="168004" y="5110"/>
                    </a:cubicBezTo>
                    <a:lnTo>
                      <a:pt x="54" y="10047"/>
                    </a:lnTo>
                    <a:cubicBezTo>
                      <a:pt x="33" y="10080"/>
                      <a:pt x="22" y="10091"/>
                      <a:pt x="0" y="10123"/>
                    </a:cubicBezTo>
                    <a:lnTo>
                      <a:pt x="31749" y="125282"/>
                    </a:lnTo>
                    <a:cubicBezTo>
                      <a:pt x="152744" y="246281"/>
                      <a:pt x="320142" y="344394"/>
                      <a:pt x="549035" y="3443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77" name="شكل حر: شكل 376">
                <a:extLst>
                  <a:ext uri="{FF2B5EF4-FFF2-40B4-BE49-F238E27FC236}">
                    <a16:creationId xmlns:a16="http://schemas.microsoft.com/office/drawing/2014/main" id="{718787D5-2781-26F1-76D3-6B4DB9CE127C}"/>
                  </a:ext>
                </a:extLst>
              </p:cNvPr>
              <p:cNvSpPr/>
              <p:nvPr/>
            </p:nvSpPr>
            <p:spPr>
              <a:xfrm>
                <a:off x="4144684" y="3489190"/>
                <a:ext cx="3902615" cy="395014"/>
              </a:xfrm>
              <a:custGeom>
                <a:avLst/>
                <a:gdLst>
                  <a:gd name="connsiteX0" fmla="*/ 3830374 w 3902615"/>
                  <a:gd name="connsiteY0" fmla="*/ 0 h 395014"/>
                  <a:gd name="connsiteX1" fmla="*/ 3826271 w 3902615"/>
                  <a:gd name="connsiteY1" fmla="*/ 4103 h 395014"/>
                  <a:gd name="connsiteX2" fmla="*/ 3725160 w 3902615"/>
                  <a:gd name="connsiteY2" fmla="*/ 105209 h 395014"/>
                  <a:gd name="connsiteX3" fmla="*/ 3272169 w 3902615"/>
                  <a:gd name="connsiteY3" fmla="*/ 292842 h 395014"/>
                  <a:gd name="connsiteX4" fmla="*/ 624076 w 3902615"/>
                  <a:gd name="connsiteY4" fmla="*/ 292842 h 395014"/>
                  <a:gd name="connsiteX5" fmla="*/ 171079 w 3902615"/>
                  <a:gd name="connsiteY5" fmla="*/ 105209 h 395014"/>
                  <a:gd name="connsiteX6" fmla="*/ 75008 w 3902615"/>
                  <a:gd name="connsiteY6" fmla="*/ 9132 h 395014"/>
                  <a:gd name="connsiteX7" fmla="*/ 69340 w 3902615"/>
                  <a:gd name="connsiteY7" fmla="*/ 9300 h 395014"/>
                  <a:gd name="connsiteX8" fmla="*/ 40644 w 3902615"/>
                  <a:gd name="connsiteY8" fmla="*/ 37991 h 395014"/>
                  <a:gd name="connsiteX9" fmla="*/ 0 w 3902615"/>
                  <a:gd name="connsiteY9" fmla="*/ 78629 h 395014"/>
                  <a:gd name="connsiteX10" fmla="*/ 98827 w 3902615"/>
                  <a:gd name="connsiteY10" fmla="*/ 177456 h 395014"/>
                  <a:gd name="connsiteX11" fmla="*/ 624070 w 3902615"/>
                  <a:gd name="connsiteY11" fmla="*/ 395014 h 395014"/>
                  <a:gd name="connsiteX12" fmla="*/ 3272163 w 3902615"/>
                  <a:gd name="connsiteY12" fmla="*/ 395014 h 395014"/>
                  <a:gd name="connsiteX13" fmla="*/ 3797407 w 3902615"/>
                  <a:gd name="connsiteY13" fmla="*/ 177456 h 395014"/>
                  <a:gd name="connsiteX14" fmla="*/ 3902616 w 3902615"/>
                  <a:gd name="connsiteY14" fmla="*/ 72247 h 395014"/>
                  <a:gd name="connsiteX15" fmla="*/ 3830374 w 3902615"/>
                  <a:gd name="connsiteY15" fmla="*/ 0 h 39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2615" h="395014">
                    <a:moveTo>
                      <a:pt x="3830374" y="0"/>
                    </a:moveTo>
                    <a:lnTo>
                      <a:pt x="3826271" y="4103"/>
                    </a:lnTo>
                    <a:lnTo>
                      <a:pt x="3725160" y="105209"/>
                    </a:lnTo>
                    <a:cubicBezTo>
                      <a:pt x="3604166" y="226209"/>
                      <a:pt x="3443285" y="292842"/>
                      <a:pt x="3272169" y="292842"/>
                    </a:cubicBezTo>
                    <a:lnTo>
                      <a:pt x="624076" y="292842"/>
                    </a:lnTo>
                    <a:cubicBezTo>
                      <a:pt x="452959" y="292842"/>
                      <a:pt x="292079" y="226203"/>
                      <a:pt x="171079" y="105209"/>
                    </a:cubicBezTo>
                    <a:lnTo>
                      <a:pt x="75008" y="9132"/>
                    </a:lnTo>
                    <a:lnTo>
                      <a:pt x="69340" y="9300"/>
                    </a:lnTo>
                    <a:lnTo>
                      <a:pt x="40644" y="37991"/>
                    </a:lnTo>
                    <a:lnTo>
                      <a:pt x="0" y="78629"/>
                    </a:lnTo>
                    <a:lnTo>
                      <a:pt x="98827" y="177456"/>
                    </a:lnTo>
                    <a:cubicBezTo>
                      <a:pt x="239125" y="317754"/>
                      <a:pt x="425659" y="395014"/>
                      <a:pt x="624070" y="395014"/>
                    </a:cubicBezTo>
                    <a:lnTo>
                      <a:pt x="3272163" y="395014"/>
                    </a:lnTo>
                    <a:cubicBezTo>
                      <a:pt x="3470574" y="395014"/>
                      <a:pt x="3657108" y="317749"/>
                      <a:pt x="3797407" y="177456"/>
                    </a:cubicBezTo>
                    <a:lnTo>
                      <a:pt x="3902616" y="72247"/>
                    </a:lnTo>
                    <a:lnTo>
                      <a:pt x="3830374" y="0"/>
                    </a:lnTo>
                    <a:close/>
                  </a:path>
                </a:pathLst>
              </a:custGeom>
              <a:solidFill>
                <a:srgbClr val="505050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044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</TotalTime>
  <Words>268</Words>
  <Application>Microsoft Office PowerPoint</Application>
  <PresentationFormat>مخصص</PresentationFormat>
  <Paragraphs>34</Paragraphs>
  <Slides>7</Slides>
  <Notes>2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El Messiri</vt:lpstr>
      <vt:lpstr>Harmattan</vt:lpstr>
      <vt:lpstr>Arial</vt:lpstr>
      <vt:lpstr>Calibri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2023-04-21T16:15:01Z</cp:lastPrinted>
  <dcterms:created xsi:type="dcterms:W3CDTF">2022-06-17T15:03:51Z</dcterms:created>
  <dcterms:modified xsi:type="dcterms:W3CDTF">2023-06-05T13:49:53Z</dcterms:modified>
</cp:coreProperties>
</file>