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500" r:id="rId2"/>
    <p:sldId id="504" r:id="rId3"/>
    <p:sldId id="501" r:id="rId4"/>
    <p:sldId id="470" r:id="rId5"/>
    <p:sldId id="468" r:id="rId6"/>
    <p:sldId id="469" r:id="rId7"/>
  </p:sldIdLst>
  <p:sldSz cx="10691813" cy="7559675"/>
  <p:notesSz cx="7099300" cy="10234613"/>
  <p:embeddedFontLst>
    <p:embeddedFont>
      <p:font typeface="El Messiri" pitchFamily="2" charset="-78"/>
      <p:regular r:id="rId9"/>
      <p:bold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0"/>
            <p14:sldId id="504"/>
            <p14:sldId id="501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032"/>
    <a:srgbClr val="F7DFBC"/>
    <a:srgbClr val="805F57"/>
    <a:srgbClr val="C98C70"/>
    <a:srgbClr val="765543"/>
    <a:srgbClr val="654939"/>
    <a:srgbClr val="391608"/>
    <a:srgbClr val="3A170A"/>
    <a:srgbClr val="5A120B"/>
    <a:srgbClr val="E4A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6C31B-8A3D-4A3A-84DE-77C102F4658F}" v="175" dt="2026-04-14T15:32:32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75" d="100"/>
          <a:sy n="75" d="100"/>
        </p:scale>
        <p:origin x="2604" y="696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 modSection">
      <pc:chgData name="Hasan Selim" userId="84cd2103f36ef0dc" providerId="LiveId" clId="{6ED845BA-74CA-4F74-9AC4-C2ED4D184EBF}" dt="2026-04-14T15:29:02.800" v="1085"/>
      <pc:docMkLst>
        <pc:docMk/>
      </pc:docMkLst>
      <pc:sldChg chg="addSp delSp modSp mod setBg">
        <pc:chgData name="Hasan Selim" userId="84cd2103f36ef0dc" providerId="LiveId" clId="{6ED845BA-74CA-4F74-9AC4-C2ED4D184EBF}" dt="2026-04-14T15:29:02.800" v="1085"/>
        <pc:sldMkLst>
          <pc:docMk/>
          <pc:sldMk cId="54322189" sldId="500"/>
        </pc:sldMkLst>
        <pc:spChg chg="del mod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2" creationId="{EE3C1075-146A-7530-3A04-6837B7EAF2C7}"/>
          </ac:spMkLst>
        </pc:spChg>
        <pc:spChg chg="add mod">
          <ac:chgData name="Hasan Selim" userId="84cd2103f36ef0dc" providerId="LiveId" clId="{6ED845BA-74CA-4F74-9AC4-C2ED4D184EBF}" dt="2026-04-14T15:09:09.090" v="893" actId="207"/>
          <ac:spMkLst>
            <pc:docMk/>
            <pc:sldMk cId="54322189" sldId="500"/>
            <ac:spMk id="10" creationId="{2675AD55-B3D2-0722-7710-7EAEB69F1EA5}"/>
          </ac:spMkLst>
        </pc:spChg>
        <pc:spChg chg="add mod ord">
          <ac:chgData name="Hasan Selim" userId="84cd2103f36ef0dc" providerId="LiveId" clId="{6ED845BA-74CA-4F74-9AC4-C2ED4D184EBF}" dt="2026-04-14T13:47:35.092" v="215" actId="164"/>
          <ac:spMkLst>
            <pc:docMk/>
            <pc:sldMk cId="54322189" sldId="500"/>
            <ac:spMk id="11" creationId="{F1F85E2D-B7C7-8E5D-B095-4FC75DDAE970}"/>
          </ac:spMkLst>
        </pc:spChg>
        <pc:spChg chg="add mod">
          <ac:chgData name="Hasan Selim" userId="84cd2103f36ef0dc" providerId="LiveId" clId="{6ED845BA-74CA-4F74-9AC4-C2ED4D184EBF}" dt="2026-04-14T15:24:15.177" v="973" actId="1036"/>
          <ac:spMkLst>
            <pc:docMk/>
            <pc:sldMk cId="54322189" sldId="500"/>
            <ac:spMk id="13" creationId="{D899A533-1817-F8F1-FDB2-5B754FFD0BFA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22" creationId="{B1960A0E-0C17-A376-B217-FBA14019778F}"/>
          </ac:spMkLst>
        </pc:spChg>
        <pc:spChg chg="del mod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23" creationId="{1F6CAF25-477F-E794-6C03-4EC5C30F78F1}"/>
          </ac:spMkLst>
        </pc:spChg>
        <pc:spChg chg="add del mod">
          <ac:chgData name="Hasan Selim" userId="84cd2103f36ef0dc" providerId="LiveId" clId="{6ED845BA-74CA-4F74-9AC4-C2ED4D184EBF}" dt="2026-04-14T13:30:16.348" v="169" actId="478"/>
          <ac:spMkLst>
            <pc:docMk/>
            <pc:sldMk cId="54322189" sldId="500"/>
            <ac:spMk id="27" creationId="{9A6E550B-B065-7CD4-9777-0DEB620EBB8F}"/>
          </ac:spMkLst>
        </pc:spChg>
        <pc:spChg chg="add del mod">
          <ac:chgData name="Hasan Selim" userId="84cd2103f36ef0dc" providerId="LiveId" clId="{6ED845BA-74CA-4F74-9AC4-C2ED4D184EBF}" dt="2026-04-14T14:04:56.353" v="308" actId="478"/>
          <ac:spMkLst>
            <pc:docMk/>
            <pc:sldMk cId="54322189" sldId="500"/>
            <ac:spMk id="28" creationId="{1B94C319-457F-5517-C79F-E18AA21A8DEF}"/>
          </ac:spMkLst>
        </pc:spChg>
        <pc:spChg chg="add del mod topLvl">
          <ac:chgData name="Hasan Selim" userId="84cd2103f36ef0dc" providerId="LiveId" clId="{6ED845BA-74CA-4F74-9AC4-C2ED4D184EBF}" dt="2026-04-14T14:10:43.544" v="358" actId="21"/>
          <ac:spMkLst>
            <pc:docMk/>
            <pc:sldMk cId="54322189" sldId="500"/>
            <ac:spMk id="31" creationId="{A050752A-36B0-084C-8329-B4CF497BAA12}"/>
          </ac:spMkLst>
        </pc:spChg>
        <pc:spChg chg="add mod">
          <ac:chgData name="Hasan Selim" userId="84cd2103f36ef0dc" providerId="LiveId" clId="{6ED845BA-74CA-4F74-9AC4-C2ED4D184EBF}" dt="2026-04-14T15:11:53.243" v="904" actId="20577"/>
          <ac:spMkLst>
            <pc:docMk/>
            <pc:sldMk cId="54322189" sldId="500"/>
            <ac:spMk id="33" creationId="{F4B1AFC4-4BFA-01D2-AF56-0C5BF9090E2C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36" creationId="{8F31FCAC-88C4-7302-D0B6-A31CF67E6C6D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37" creationId="{B04368CF-C15E-452C-46A4-9BD1B06FB6FF}"/>
          </ac:spMkLst>
        </pc:spChg>
        <pc:spChg chg="del mod topLvl">
          <ac:chgData name="Hasan Selim" userId="84cd2103f36ef0dc" providerId="LiveId" clId="{6ED845BA-74CA-4F74-9AC4-C2ED4D184EBF}" dt="2026-04-14T14:08:20.272" v="330" actId="21"/>
          <ac:spMkLst>
            <pc:docMk/>
            <pc:sldMk cId="54322189" sldId="500"/>
            <ac:spMk id="40" creationId="{B5FE5E12-4578-E815-7411-102DD2F24D25}"/>
          </ac:spMkLst>
        </pc:spChg>
        <pc:spChg chg="add mod">
          <ac:chgData name="Hasan Selim" userId="84cd2103f36ef0dc" providerId="LiveId" clId="{6ED845BA-74CA-4F74-9AC4-C2ED4D184EBF}" dt="2026-04-14T15:07:01.602" v="851" actId="12788"/>
          <ac:spMkLst>
            <pc:docMk/>
            <pc:sldMk cId="54322189" sldId="500"/>
            <ac:spMk id="41" creationId="{B5FE5E12-4578-E815-7411-102DD2F24D25}"/>
          </ac:spMkLst>
        </pc:spChg>
        <pc:spChg chg="add mod">
          <ac:chgData name="Hasan Selim" userId="84cd2103f36ef0dc" providerId="LiveId" clId="{6ED845BA-74CA-4F74-9AC4-C2ED4D184EBF}" dt="2026-04-14T15:07:01.602" v="851" actId="12788"/>
          <ac:spMkLst>
            <pc:docMk/>
            <pc:sldMk cId="54322189" sldId="500"/>
            <ac:spMk id="43" creationId="{65F6381B-B483-6C06-1559-ADAE111A42D5}"/>
          </ac:spMkLst>
        </pc:spChg>
        <pc:spChg chg="add mod">
          <ac:chgData name="Hasan Selim" userId="84cd2103f36ef0dc" providerId="LiveId" clId="{6ED845BA-74CA-4F74-9AC4-C2ED4D184EBF}" dt="2026-04-14T14:12:07.857" v="385" actId="164"/>
          <ac:spMkLst>
            <pc:docMk/>
            <pc:sldMk cId="54322189" sldId="500"/>
            <ac:spMk id="46" creationId="{A050752A-36B0-084C-8329-B4CF497BAA12}"/>
          </ac:spMkLst>
        </pc:spChg>
        <pc:spChg chg="add del mod">
          <ac:chgData name="Hasan Selim" userId="84cd2103f36ef0dc" providerId="LiveId" clId="{6ED845BA-74CA-4F74-9AC4-C2ED4D184EBF}" dt="2026-04-14T14:13:18.993" v="412" actId="478"/>
          <ac:spMkLst>
            <pc:docMk/>
            <pc:sldMk cId="54322189" sldId="500"/>
            <ac:spMk id="51" creationId="{3967969D-34A1-6993-A1BD-5BB01A023EE4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61" creationId="{5EFD3FFF-7E8E-8FE9-96D1-085525123020}"/>
          </ac:spMkLst>
        </pc:spChg>
        <pc:grpChg chg="add del mod">
          <ac:chgData name="Hasan Selim" userId="84cd2103f36ef0dc" providerId="LiveId" clId="{6ED845BA-74CA-4F74-9AC4-C2ED4D184EBF}" dt="2026-04-14T13:59:25.202" v="260" actId="478"/>
          <ac:grpSpMkLst>
            <pc:docMk/>
            <pc:sldMk cId="54322189" sldId="500"/>
            <ac:grpSpMk id="29" creationId="{5511B0DD-85F6-F980-611D-36E767EEF05C}"/>
          </ac:grpSpMkLst>
        </pc:grpChg>
        <pc:grpChg chg="add del mod">
          <ac:chgData name="Hasan Selim" userId="84cd2103f36ef0dc" providerId="LiveId" clId="{6ED845BA-74CA-4F74-9AC4-C2ED4D184EBF}" dt="2026-04-14T14:10:43.544" v="358" actId="21"/>
          <ac:grpSpMkLst>
            <pc:docMk/>
            <pc:sldMk cId="54322189" sldId="500"/>
            <ac:grpSpMk id="32" creationId="{31BC0311-AA65-76E3-6E46-28C515DB271A}"/>
          </ac:grpSpMkLst>
        </pc:grpChg>
        <pc:grpChg chg="add del mod">
          <ac:chgData name="Hasan Selim" userId="84cd2103f36ef0dc" providerId="LiveId" clId="{6ED845BA-74CA-4F74-9AC4-C2ED4D184EBF}" dt="2026-04-14T14:08:20.272" v="330" actId="21"/>
          <ac:grpSpMkLst>
            <pc:docMk/>
            <pc:sldMk cId="54322189" sldId="500"/>
            <ac:grpSpMk id="35" creationId="{277EFA80-9EEC-8CC2-3044-1D76662F6B83}"/>
          </ac:grpSpMkLst>
        </pc:grpChg>
        <pc:grpChg chg="add mod">
          <ac:chgData name="Hasan Selim" userId="84cd2103f36ef0dc" providerId="LiveId" clId="{6ED845BA-74CA-4F74-9AC4-C2ED4D184EBF}" dt="2026-04-14T15:24:18.718" v="974" actId="1076"/>
          <ac:grpSpMkLst>
            <pc:docMk/>
            <pc:sldMk cId="54322189" sldId="500"/>
            <ac:grpSpMk id="49" creationId="{1758A081-CA4A-D1E6-4AD0-5F20717209E9}"/>
          </ac:grpSpMkLst>
        </pc:grpChg>
        <pc:picChg chg="add del mod">
          <ac:chgData name="Hasan Selim" userId="84cd2103f36ef0dc" providerId="LiveId" clId="{6ED845BA-74CA-4F74-9AC4-C2ED4D184EBF}" dt="2026-04-14T12:58:05.798" v="6" actId="478"/>
          <ac:picMkLst>
            <pc:docMk/>
            <pc:sldMk cId="54322189" sldId="500"/>
            <ac:picMk id="4" creationId="{F49036EF-68B1-4B78-8FBB-21909057DE8F}"/>
          </ac:picMkLst>
        </pc:picChg>
        <pc:picChg chg="add del mod">
          <ac:chgData name="Hasan Selim" userId="84cd2103f36ef0dc" providerId="LiveId" clId="{6ED845BA-74CA-4F74-9AC4-C2ED4D184EBF}" dt="2026-04-14T13:21:19.549" v="115" actId="478"/>
          <ac:picMkLst>
            <pc:docMk/>
            <pc:sldMk cId="54322189" sldId="500"/>
            <ac:picMk id="6" creationId="{0CE30700-9DD7-C53A-AE6C-7624D613415D}"/>
          </ac:picMkLst>
        </pc:picChg>
        <pc:picChg chg="add del mod">
          <ac:chgData name="Hasan Selim" userId="84cd2103f36ef0dc" providerId="LiveId" clId="{6ED845BA-74CA-4F74-9AC4-C2ED4D184EBF}" dt="2026-04-14T15:12:06.159" v="907" actId="478"/>
          <ac:picMkLst>
            <pc:docMk/>
            <pc:sldMk cId="54322189" sldId="500"/>
            <ac:picMk id="9" creationId="{FAD6088C-EA47-93C2-2FD5-AD2C85D90D74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12" creationId="{F47A6DC1-4BCB-47F5-C8AE-8504E651251E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14" creationId="{8A7245A3-8BE6-887D-72E7-1BE4D1558029}"/>
          </ac:picMkLst>
        </pc:picChg>
        <pc:picChg chg="add mod ord">
          <ac:chgData name="Hasan Selim" userId="84cd2103f36ef0dc" providerId="LiveId" clId="{6ED845BA-74CA-4F74-9AC4-C2ED4D184EBF}" dt="2026-04-14T14:13:25.218" v="414" actId="14100"/>
          <ac:picMkLst>
            <pc:docMk/>
            <pc:sldMk cId="54322189" sldId="500"/>
            <ac:picMk id="16" creationId="{B95D59D8-85D4-C90B-A67D-122CB1AC5021}"/>
          </ac:picMkLst>
        </pc:picChg>
        <pc:picChg chg="add mod">
          <ac:chgData name="Hasan Selim" userId="84cd2103f36ef0dc" providerId="LiveId" clId="{6ED845BA-74CA-4F74-9AC4-C2ED4D184EBF}" dt="2026-04-14T13:47:35.092" v="215" actId="164"/>
          <ac:picMkLst>
            <pc:docMk/>
            <pc:sldMk cId="54322189" sldId="500"/>
            <ac:picMk id="18" creationId="{BC538EC0-9AA3-16D0-E082-8B600829C30D}"/>
          </ac:picMkLst>
        </pc:picChg>
        <pc:picChg chg="add mod">
          <ac:chgData name="Hasan Selim" userId="84cd2103f36ef0dc" providerId="LiveId" clId="{6ED845BA-74CA-4F74-9AC4-C2ED4D184EBF}" dt="2026-04-14T13:27:56.119" v="141" actId="571"/>
          <ac:picMkLst>
            <pc:docMk/>
            <pc:sldMk cId="54322189" sldId="500"/>
            <ac:picMk id="19" creationId="{179C494D-BCE0-3B1D-52D5-9C04B5BDB55A}"/>
          </ac:picMkLst>
        </pc:picChg>
        <pc:picChg chg="add del mod">
          <ac:chgData name="Hasan Selim" userId="84cd2103f36ef0dc" providerId="LiveId" clId="{6ED845BA-74CA-4F74-9AC4-C2ED4D184EBF}" dt="2026-04-14T13:27:32.008" v="132" actId="478"/>
          <ac:picMkLst>
            <pc:docMk/>
            <pc:sldMk cId="54322189" sldId="500"/>
            <ac:picMk id="20" creationId="{5A66301B-9F1C-7EAE-9C9B-24F2212EA51D}"/>
          </ac:picMkLst>
        </pc:picChg>
        <pc:picChg chg="add del mod">
          <ac:chgData name="Hasan Selim" userId="84cd2103f36ef0dc" providerId="LiveId" clId="{6ED845BA-74CA-4F74-9AC4-C2ED4D184EBF}" dt="2026-04-14T13:28:41.912" v="146" actId="478"/>
          <ac:picMkLst>
            <pc:docMk/>
            <pc:sldMk cId="54322189" sldId="500"/>
            <ac:picMk id="25" creationId="{BD42455E-39A4-CEBA-FF92-DC5FF807B43E}"/>
          </ac:picMkLst>
        </pc:picChg>
        <pc:picChg chg="add mod">
          <ac:chgData name="Hasan Selim" userId="84cd2103f36ef0dc" providerId="LiveId" clId="{6ED845BA-74CA-4F74-9AC4-C2ED4D184EBF}" dt="2026-04-14T15:24:11.127" v="969" actId="1076"/>
          <ac:picMkLst>
            <pc:docMk/>
            <pc:sldMk cId="54322189" sldId="500"/>
            <ac:picMk id="26" creationId="{36F8C687-D4A3-6C58-4124-AA3EEAB9CBF1}"/>
          </ac:picMkLst>
        </pc:picChg>
        <pc:picChg chg="add del mod topLvl">
          <ac:chgData name="Hasan Selim" userId="84cd2103f36ef0dc" providerId="LiveId" clId="{6ED845BA-74CA-4F74-9AC4-C2ED4D184EBF}" dt="2026-04-14T14:12:46.844" v="400" actId="478"/>
          <ac:picMkLst>
            <pc:docMk/>
            <pc:sldMk cId="54322189" sldId="500"/>
            <ac:picMk id="30" creationId="{759D2D25-1C30-B103-D6A9-60615AE3124F}"/>
          </ac:picMkLst>
        </pc:picChg>
        <pc:picChg chg="add mod modCrop">
          <ac:chgData name="Hasan Selim" userId="84cd2103f36ef0dc" providerId="LiveId" clId="{6ED845BA-74CA-4F74-9AC4-C2ED4D184EBF}" dt="2026-04-14T14:13:05.474" v="406" actId="1076"/>
          <ac:picMkLst>
            <pc:docMk/>
            <pc:sldMk cId="54322189" sldId="500"/>
            <ac:picMk id="34" creationId="{CB1F77FB-FA5E-44E5-F2B3-632000723C9D}"/>
          </ac:picMkLst>
        </pc:picChg>
        <pc:picChg chg="del mod topLvl">
          <ac:chgData name="Hasan Selim" userId="84cd2103f36ef0dc" providerId="LiveId" clId="{6ED845BA-74CA-4F74-9AC4-C2ED4D184EBF}" dt="2026-04-14T14:08:37.384" v="336" actId="478"/>
          <ac:picMkLst>
            <pc:docMk/>
            <pc:sldMk cId="54322189" sldId="500"/>
            <ac:picMk id="38" creationId="{6CA7DEDB-59D4-F21C-7552-D0023554ED3A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39" creationId="{D1EBAAF5-9F03-3CAF-375B-62615E4ADC0A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42" creationId="{D45A371C-E73C-90F9-7CC9-CBCAB1180503}"/>
          </ac:picMkLst>
        </pc:picChg>
        <pc:picChg chg="add del mod">
          <ac:chgData name="Hasan Selim" userId="84cd2103f36ef0dc" providerId="LiveId" clId="{6ED845BA-74CA-4F74-9AC4-C2ED4D184EBF}" dt="2026-04-14T14:10:38.716" v="357" actId="478"/>
          <ac:picMkLst>
            <pc:docMk/>
            <pc:sldMk cId="54322189" sldId="500"/>
            <ac:picMk id="44" creationId="{BA56F88D-986E-55CA-9EA5-6D3CEAB0F6E6}"/>
          </ac:picMkLst>
        </pc:picChg>
        <pc:picChg chg="add mod">
          <ac:chgData name="Hasan Selim" userId="84cd2103f36ef0dc" providerId="LiveId" clId="{6ED845BA-74CA-4F74-9AC4-C2ED4D184EBF}" dt="2026-04-14T14:12:07.857" v="385" actId="164"/>
          <ac:picMkLst>
            <pc:docMk/>
            <pc:sldMk cId="54322189" sldId="500"/>
            <ac:picMk id="45" creationId="{ECB1225E-0264-A14E-F7C5-7CDED46AC250}"/>
          </ac:picMkLst>
        </pc:picChg>
        <pc:picChg chg="add del mod">
          <ac:chgData name="Hasan Selim" userId="84cd2103f36ef0dc" providerId="LiveId" clId="{6ED845BA-74CA-4F74-9AC4-C2ED4D184EBF}" dt="2026-04-14T14:13:08.103" v="407" actId="478"/>
          <ac:picMkLst>
            <pc:docMk/>
            <pc:sldMk cId="54322189" sldId="500"/>
            <ac:picMk id="48" creationId="{9ED05A58-69B8-55D9-831B-7D1616C79236}"/>
          </ac:picMkLst>
        </pc:picChg>
        <pc:picChg chg="add del mod">
          <ac:chgData name="Hasan Selim" userId="84cd2103f36ef0dc" providerId="LiveId" clId="{6ED845BA-74CA-4F74-9AC4-C2ED4D184EBF}" dt="2026-04-14T15:07:06.471" v="853" actId="21"/>
          <ac:picMkLst>
            <pc:docMk/>
            <pc:sldMk cId="54322189" sldId="500"/>
            <ac:picMk id="53" creationId="{DA03A188-A7DD-610F-3369-47C5F266B1BE}"/>
          </ac:picMkLst>
        </pc:picChg>
        <pc:picChg chg="add mod">
          <ac:chgData name="Hasan Selim" userId="84cd2103f36ef0dc" providerId="LiveId" clId="{6ED845BA-74CA-4F74-9AC4-C2ED4D184EBF}" dt="2026-04-14T14:19:30.426" v="457" actId="1076"/>
          <ac:picMkLst>
            <pc:docMk/>
            <pc:sldMk cId="54322189" sldId="500"/>
            <ac:picMk id="54" creationId="{A3CBE6EC-392F-9C34-2A7B-59216E555682}"/>
          </ac:picMkLst>
        </pc:picChg>
        <pc:picChg chg="add del mod">
          <ac:chgData name="Hasan Selim" userId="84cd2103f36ef0dc" providerId="LiveId" clId="{6ED845BA-74CA-4F74-9AC4-C2ED4D184EBF}" dt="2026-04-14T15:16:56.087" v="922" actId="478"/>
          <ac:picMkLst>
            <pc:docMk/>
            <pc:sldMk cId="54322189" sldId="500"/>
            <ac:picMk id="55" creationId="{9D61CC4A-C2EA-43B7-9133-45514B4C6FAF}"/>
          </ac:picMkLst>
        </pc:picChg>
        <pc:picChg chg="add mod">
          <ac:chgData name="Hasan Selim" userId="84cd2103f36ef0dc" providerId="LiveId" clId="{6ED845BA-74CA-4F74-9AC4-C2ED4D184EBF}" dt="2026-04-14T15:29:02.800" v="1085"/>
          <ac:picMkLst>
            <pc:docMk/>
            <pc:sldMk cId="54322189" sldId="500"/>
            <ac:picMk id="57" creationId="{F7566200-7AB4-BACD-CEE8-B76462F4EA0F}"/>
          </ac:picMkLst>
        </pc:picChg>
      </pc:sldChg>
      <pc:sldChg chg="addSp delSp modSp mod ord">
        <pc:chgData name="Hasan Selim" userId="84cd2103f36ef0dc" providerId="LiveId" clId="{6ED845BA-74CA-4F74-9AC4-C2ED4D184EBF}" dt="2026-04-14T15:16:11.383" v="910" actId="21"/>
        <pc:sldMkLst>
          <pc:docMk/>
          <pc:sldMk cId="233188350" sldId="501"/>
        </pc:sldMkLst>
        <pc:spChg chg="del mod topLvl">
          <ac:chgData name="Hasan Selim" userId="84cd2103f36ef0dc" providerId="LiveId" clId="{6ED845BA-74CA-4F74-9AC4-C2ED4D184EBF}" dt="2026-04-14T15:08:31.048" v="887" actId="478"/>
          <ac:spMkLst>
            <pc:docMk/>
            <pc:sldMk cId="233188350" sldId="501"/>
            <ac:spMk id="41" creationId="{650F9265-624E-517C-14AD-E713492480EC}"/>
          </ac:spMkLst>
        </pc:spChg>
        <pc:grpChg chg="add del mod">
          <ac:chgData name="Hasan Selim" userId="84cd2103f36ef0dc" providerId="LiveId" clId="{6ED845BA-74CA-4F74-9AC4-C2ED4D184EBF}" dt="2026-04-14T15:08:31.048" v="887" actId="478"/>
          <ac:grpSpMkLst>
            <pc:docMk/>
            <pc:sldMk cId="233188350" sldId="501"/>
            <ac:grpSpMk id="39" creationId="{70206DBA-70E9-6B16-4F85-8EFD0225A005}"/>
          </ac:grpSpMkLst>
        </pc:grp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3" creationId="{486388E7-09A5-B55B-0411-6A9DC45ACA06}"/>
          </ac:picMkLst>
        </pc:picChg>
        <pc:picChg chg="add del mod">
          <ac:chgData name="Hasan Selim" userId="84cd2103f36ef0dc" providerId="LiveId" clId="{6ED845BA-74CA-4F74-9AC4-C2ED4D184EBF}" dt="2026-04-14T13:21:02.258" v="109" actId="21"/>
          <ac:picMkLst>
            <pc:docMk/>
            <pc:sldMk cId="233188350" sldId="501"/>
            <ac:picMk id="4" creationId="{B95D59D8-85D4-C90B-A67D-122CB1AC5021}"/>
          </ac:picMkLst>
        </pc:picChg>
        <pc:picChg chg="add del mod">
          <ac:chgData name="Hasan Selim" userId="84cd2103f36ef0dc" providerId="LiveId" clId="{6ED845BA-74CA-4F74-9AC4-C2ED4D184EBF}" dt="2026-04-14T15:07:37.154" v="866" actId="478"/>
          <ac:picMkLst>
            <pc:docMk/>
            <pc:sldMk cId="233188350" sldId="501"/>
            <ac:picMk id="6" creationId="{117DA771-F1E2-DB7B-DC19-EE411DC9E37D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9" creationId="{AB24DD40-B4B8-216E-B438-4C482832BD2C}"/>
          </ac:picMkLst>
        </pc:picChg>
        <pc:picChg chg="add del mod">
          <ac:chgData name="Hasan Selim" userId="84cd2103f36ef0dc" providerId="LiveId" clId="{6ED845BA-74CA-4F74-9AC4-C2ED4D184EBF}" dt="2026-04-14T14:21:09.519" v="481" actId="21"/>
          <ac:picMkLst>
            <pc:docMk/>
            <pc:sldMk cId="233188350" sldId="501"/>
            <ac:picMk id="10" creationId="{43423F3E-1E4F-D1D5-741E-77F4ED6E8683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11" creationId="{A434E319-A268-CF0A-493C-FD1CBE58D5A5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13" creationId="{1CDAB34D-3302-E899-1DC6-1ACF81F6639C}"/>
          </ac:picMkLst>
        </pc:picChg>
        <pc:picChg chg="add del mod">
          <ac:chgData name="Hasan Selim" userId="84cd2103f36ef0dc" providerId="LiveId" clId="{6ED845BA-74CA-4F74-9AC4-C2ED4D184EBF}" dt="2026-04-14T14:35:55.678" v="557" actId="21"/>
          <ac:picMkLst>
            <pc:docMk/>
            <pc:sldMk cId="233188350" sldId="501"/>
            <ac:picMk id="14" creationId="{9AD3E10C-1796-D109-F682-CBFC59FB9D53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17" creationId="{E05679B2-B818-3671-F765-A54D623E2E27}"/>
          </ac:picMkLst>
        </pc:picChg>
        <pc:picChg chg="add del mod">
          <ac:chgData name="Hasan Selim" userId="84cd2103f36ef0dc" providerId="LiveId" clId="{6ED845BA-74CA-4F74-9AC4-C2ED4D184EBF}" dt="2026-04-14T14:21:50.409" v="492" actId="21"/>
          <ac:picMkLst>
            <pc:docMk/>
            <pc:sldMk cId="233188350" sldId="501"/>
            <ac:picMk id="18" creationId="{99EFA6FF-ACAE-D0D4-0ADA-38021D930060}"/>
          </ac:picMkLst>
        </pc:picChg>
        <pc:picChg chg="add del mod">
          <ac:chgData name="Hasan Selim" userId="84cd2103f36ef0dc" providerId="LiveId" clId="{6ED845BA-74CA-4F74-9AC4-C2ED4D184EBF}" dt="2026-04-14T13:21:40.253" v="122" actId="21"/>
          <ac:picMkLst>
            <pc:docMk/>
            <pc:sldMk cId="233188350" sldId="501"/>
            <ac:picMk id="20" creationId="{5A66301B-9F1C-7EAE-9C9B-24F2212EA51D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1" creationId="{F595F503-8C77-9AF0-2EBF-38ADDE15E00D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3" creationId="{48B62C74-3DA9-F44D-F73B-08113658D8EE}"/>
          </ac:picMkLst>
        </pc:picChg>
        <pc:picChg chg="add mod">
          <ac:chgData name="Hasan Selim" userId="84cd2103f36ef0dc" providerId="LiveId" clId="{6ED845BA-74CA-4F74-9AC4-C2ED4D184EBF}" dt="2026-04-14T15:08:22.919" v="884" actId="1076"/>
          <ac:picMkLst>
            <pc:docMk/>
            <pc:sldMk cId="233188350" sldId="501"/>
            <ac:picMk id="24" creationId="{52CCB0CC-915D-E5BF-F550-AE999C132FEF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5" creationId="{001E8AB6-6820-D931-6189-FF6F358FB7CF}"/>
          </ac:picMkLst>
        </pc:picChg>
        <pc:picChg chg="add mod">
          <ac:chgData name="Hasan Selim" userId="84cd2103f36ef0dc" providerId="LiveId" clId="{6ED845BA-74CA-4F74-9AC4-C2ED4D184EBF}" dt="2026-04-14T15:08:23.900" v="885" actId="1076"/>
          <ac:picMkLst>
            <pc:docMk/>
            <pc:sldMk cId="233188350" sldId="501"/>
            <ac:picMk id="26" creationId="{EF3C1F9F-6961-13BF-B205-AC49D6D8D4D1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7" creationId="{5618FD10-EC7E-ADE0-784D-A6256C1C1752}"/>
          </ac:picMkLst>
        </pc:picChg>
        <pc:picChg chg="add mod">
          <ac:chgData name="Hasan Selim" userId="84cd2103f36ef0dc" providerId="LiveId" clId="{6ED845BA-74CA-4F74-9AC4-C2ED4D184EBF}" dt="2026-04-14T15:08:19.516" v="881" actId="1076"/>
          <ac:picMkLst>
            <pc:docMk/>
            <pc:sldMk cId="233188350" sldId="501"/>
            <ac:picMk id="28" creationId="{4C177828-CE93-B03D-BE22-BD0CA2EF8435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9" creationId="{87E10DCA-DE43-B251-BBC0-07BECABEBE1F}"/>
          </ac:picMkLst>
        </pc:picChg>
        <pc:picChg chg="add mod">
          <ac:chgData name="Hasan Selim" userId="84cd2103f36ef0dc" providerId="LiveId" clId="{6ED845BA-74CA-4F74-9AC4-C2ED4D184EBF}" dt="2026-04-14T15:08:21.678" v="883" actId="1076"/>
          <ac:picMkLst>
            <pc:docMk/>
            <pc:sldMk cId="233188350" sldId="501"/>
            <ac:picMk id="30" creationId="{9371E15C-36D8-4EE5-BFD6-4DF7409E44DB}"/>
          </ac:picMkLst>
        </pc:picChg>
        <pc:picChg chg="add mod">
          <ac:chgData name="Hasan Selim" userId="84cd2103f36ef0dc" providerId="LiveId" clId="{6ED845BA-74CA-4F74-9AC4-C2ED4D184EBF}" dt="2026-04-14T15:08:20.600" v="882" actId="1076"/>
          <ac:picMkLst>
            <pc:docMk/>
            <pc:sldMk cId="233188350" sldId="501"/>
            <ac:picMk id="31" creationId="{A3DEDFAD-7723-10E9-C8A4-303AC7F5F1B0}"/>
          </ac:picMkLst>
        </pc:picChg>
        <pc:picChg chg="add mod">
          <ac:chgData name="Hasan Selim" userId="84cd2103f36ef0dc" providerId="LiveId" clId="{6ED845BA-74CA-4F74-9AC4-C2ED4D184EBF}" dt="2026-04-14T15:14:00.830" v="908" actId="1076"/>
          <ac:picMkLst>
            <pc:docMk/>
            <pc:sldMk cId="233188350" sldId="501"/>
            <ac:picMk id="32" creationId="{2B84D765-8C9B-2075-6D56-5F310D333060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3" creationId="{B104EEFA-8677-D4A9-EC3F-C37503A9A106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4" creationId="{EA359BCA-245D-5828-88DA-E750F21F24C1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5" creationId="{2E4CD561-C5F3-868A-12B2-40AB90CF2DB4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6" creationId="{4662FC55-A3B0-4E6F-788A-DAB59E564EB5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7" creationId="{D2676C58-2064-13E7-9063-4947A4DCB0AE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8" creationId="{FF43EA27-36CA-9907-C24D-6C2A26DB63E5}"/>
          </ac:picMkLst>
        </pc:picChg>
        <pc:picChg chg="mod topLvl">
          <ac:chgData name="Hasan Selim" userId="84cd2103f36ef0dc" providerId="LiveId" clId="{6ED845BA-74CA-4F74-9AC4-C2ED4D184EBF}" dt="2026-04-14T15:08:54.644" v="892" actId="1076"/>
          <ac:picMkLst>
            <pc:docMk/>
            <pc:sldMk cId="233188350" sldId="501"/>
            <ac:picMk id="40" creationId="{7EB44619-ADD8-EF51-7471-9DC110BC3398}"/>
          </ac:picMkLst>
        </pc:picChg>
        <pc:picChg chg="add del">
          <ac:chgData name="Hasan Selim" userId="84cd2103f36ef0dc" providerId="LiveId" clId="{6ED845BA-74CA-4F74-9AC4-C2ED4D184EBF}" dt="2026-04-14T15:16:11.383" v="910" actId="21"/>
          <ac:picMkLst>
            <pc:docMk/>
            <pc:sldMk cId="233188350" sldId="501"/>
            <ac:picMk id="43" creationId="{9D61CC4A-C2EA-43B7-9133-45514B4C6FAF}"/>
          </ac:picMkLst>
        </pc:picChg>
        <pc:picChg chg="add del mod">
          <ac:chgData name="Hasan Selim" userId="84cd2103f36ef0dc" providerId="LiveId" clId="{6ED845BA-74CA-4F74-9AC4-C2ED4D184EBF}" dt="2026-04-14T15:07:18.212" v="858" actId="478"/>
          <ac:picMkLst>
            <pc:docMk/>
            <pc:sldMk cId="233188350" sldId="501"/>
            <ac:picMk id="53" creationId="{DA03A188-A7DD-610F-3369-47C5F266B1BE}"/>
          </ac:picMkLst>
        </pc:picChg>
      </pc:sldChg>
      <pc:sldChg chg="del mod modShow">
        <pc:chgData name="Hasan Selim" userId="84cd2103f36ef0dc" providerId="LiveId" clId="{6ED845BA-74CA-4F74-9AC4-C2ED4D184EBF}" dt="2026-04-14T15:07:56.165" v="872" actId="47"/>
        <pc:sldMkLst>
          <pc:docMk/>
          <pc:sldMk cId="1051321148" sldId="502"/>
        </pc:sldMkLst>
      </pc:sldChg>
      <pc:sldChg chg="add del mod modShow">
        <pc:chgData name="Hasan Selim" userId="84cd2103f36ef0dc" providerId="LiveId" clId="{6ED845BA-74CA-4F74-9AC4-C2ED4D184EBF}" dt="2026-04-14T15:07:55.347" v="871" actId="47"/>
        <pc:sldMkLst>
          <pc:docMk/>
          <pc:sldMk cId="436220109" sldId="503"/>
        </pc:sldMkLst>
      </pc:sldChg>
      <pc:sldChg chg="addSp delSp modSp add mod setBg">
        <pc:chgData name="Hasan Selim" userId="84cd2103f36ef0dc" providerId="LiveId" clId="{6ED845BA-74CA-4F74-9AC4-C2ED4D184EBF}" dt="2026-04-14T15:28:25.475" v="1069" actId="14100"/>
        <pc:sldMkLst>
          <pc:docMk/>
          <pc:sldMk cId="2903114723" sldId="504"/>
        </pc:sldMkLst>
        <pc:spChg chg="add del mod">
          <ac:chgData name="Hasan Selim" userId="84cd2103f36ef0dc" providerId="LiveId" clId="{6ED845BA-74CA-4F74-9AC4-C2ED4D184EBF}" dt="2026-04-14T14:06:18.554" v="309" actId="21"/>
          <ac:spMkLst>
            <pc:docMk/>
            <pc:sldMk cId="2903114723" sldId="504"/>
            <ac:spMk id="2" creationId="{F4B1AFC4-4BFA-01D2-AF56-0C5BF9090E2C}"/>
          </ac:spMkLst>
        </pc:spChg>
        <pc:spChg chg="add del mod">
          <ac:chgData name="Hasan Selim" userId="84cd2103f36ef0dc" providerId="LiveId" clId="{6ED845BA-74CA-4F74-9AC4-C2ED4D184EBF}" dt="2026-04-14T13:59:58.694" v="275" actId="478"/>
          <ac:spMkLst>
            <pc:docMk/>
            <pc:sldMk cId="2903114723" sldId="504"/>
            <ac:spMk id="3" creationId="{2310BB09-3546-AA01-CE3C-FF7A387FC947}"/>
          </ac:spMkLst>
        </pc:spChg>
        <pc:spChg chg="add del mod ord">
          <ac:chgData name="Hasan Selim" userId="84cd2103f36ef0dc" providerId="LiveId" clId="{6ED845BA-74CA-4F74-9AC4-C2ED4D184EBF}" dt="2026-04-14T14:04:47.076" v="307" actId="478"/>
          <ac:spMkLst>
            <pc:docMk/>
            <pc:sldMk cId="2903114723" sldId="504"/>
            <ac:spMk id="4" creationId="{6487FF74-7BAB-F736-9958-703095CE9919}"/>
          </ac:spMkLst>
        </pc:spChg>
        <pc:spChg chg="add del mod">
          <ac:chgData name="Hasan Selim" userId="84cd2103f36ef0dc" providerId="LiveId" clId="{6ED845BA-74CA-4F74-9AC4-C2ED4D184EBF}" dt="2026-04-14T14:12:17.730" v="391" actId="478"/>
          <ac:spMkLst>
            <pc:docMk/>
            <pc:sldMk cId="2903114723" sldId="504"/>
            <ac:spMk id="5" creationId="{33EB8528-F979-5234-AAEA-A5EE7EAC2669}"/>
          </ac:spMkLst>
        </pc:spChg>
        <pc:spChg chg="mod">
          <ac:chgData name="Hasan Selim" userId="84cd2103f36ef0dc" providerId="LiveId" clId="{6ED845BA-74CA-4F74-9AC4-C2ED4D184EBF}" dt="2026-04-14T13:47:39.809" v="217"/>
          <ac:spMkLst>
            <pc:docMk/>
            <pc:sldMk cId="2903114723" sldId="504"/>
            <ac:spMk id="8" creationId="{91A338F7-575C-75BC-B09E-8EC6771D79AE}"/>
          </ac:spMkLst>
        </pc:spChg>
        <pc:spChg chg="del">
          <ac:chgData name="Hasan Selim" userId="84cd2103f36ef0dc" providerId="LiveId" clId="{6ED845BA-74CA-4F74-9AC4-C2ED4D184EBF}" dt="2026-04-14T13:32:51.760" v="195" actId="478"/>
          <ac:spMkLst>
            <pc:docMk/>
            <pc:sldMk cId="2903114723" sldId="504"/>
            <ac:spMk id="10" creationId="{B8A85AC9-425D-9FD5-8435-00FB7E87D580}"/>
          </ac:spMkLst>
        </pc:spChg>
        <pc:spChg chg="del">
          <ac:chgData name="Hasan Selim" userId="84cd2103f36ef0dc" providerId="LiveId" clId="{6ED845BA-74CA-4F74-9AC4-C2ED4D184EBF}" dt="2026-04-14T13:32:51.760" v="195" actId="478"/>
          <ac:spMkLst>
            <pc:docMk/>
            <pc:sldMk cId="2903114723" sldId="504"/>
            <ac:spMk id="11" creationId="{674F792E-38BC-0842-79C5-80F797B4DAFD}"/>
          </ac:spMkLst>
        </pc:spChg>
        <pc:spChg chg="del">
          <ac:chgData name="Hasan Selim" userId="84cd2103f36ef0dc" providerId="LiveId" clId="{6ED845BA-74CA-4F74-9AC4-C2ED4D184EBF}" dt="2026-04-14T13:32:51.760" v="195" actId="478"/>
          <ac:spMkLst>
            <pc:docMk/>
            <pc:sldMk cId="2903114723" sldId="504"/>
            <ac:spMk id="13" creationId="{DAF80AFF-4AB9-7264-DF34-B66807FBEA2B}"/>
          </ac:spMkLst>
        </pc:spChg>
        <pc:spChg chg="mod">
          <ac:chgData name="Hasan Selim" userId="84cd2103f36ef0dc" providerId="LiveId" clId="{6ED845BA-74CA-4F74-9AC4-C2ED4D184EBF}" dt="2026-04-14T13:59:43.122" v="270" actId="20577"/>
          <ac:spMkLst>
            <pc:docMk/>
            <pc:sldMk cId="2903114723" sldId="504"/>
            <ac:spMk id="23" creationId="{B5FE5E12-4578-E815-7411-102DD2F24D25}"/>
          </ac:spMkLst>
        </pc:spChg>
        <pc:spChg chg="mod">
          <ac:chgData name="Hasan Selim" userId="84cd2103f36ef0dc" providerId="LiveId" clId="{6ED845BA-74CA-4F74-9AC4-C2ED4D184EBF}" dt="2026-04-14T14:10:11.959" v="352"/>
          <ac:spMkLst>
            <pc:docMk/>
            <pc:sldMk cId="2903114723" sldId="504"/>
            <ac:spMk id="28" creationId="{C65C374A-585E-B87A-2867-2619CB3A2BA2}"/>
          </ac:spMkLst>
        </pc:spChg>
        <pc:spChg chg="mod">
          <ac:chgData name="Hasan Selim" userId="84cd2103f36ef0dc" providerId="LiveId" clId="{6ED845BA-74CA-4F74-9AC4-C2ED4D184EBF}" dt="2026-04-14T14:36:20.583" v="568" actId="782"/>
          <ac:spMkLst>
            <pc:docMk/>
            <pc:sldMk cId="2903114723" sldId="504"/>
            <ac:spMk id="31" creationId="{01D52E00-D6A0-1322-0736-5F0DF5ADFDEA}"/>
          </ac:spMkLst>
        </pc:spChg>
        <pc:spChg chg="add mod">
          <ac:chgData name="Hasan Selim" userId="84cd2103f36ef0dc" providerId="LiveId" clId="{6ED845BA-74CA-4F74-9AC4-C2ED4D184EBF}" dt="2026-04-14T15:28:05.468" v="1062" actId="554"/>
          <ac:spMkLst>
            <pc:docMk/>
            <pc:sldMk cId="2903114723" sldId="504"/>
            <ac:spMk id="32" creationId="{3E083DC9-769C-212F-9ECF-61A6A605BC45}"/>
          </ac:spMkLst>
        </pc:spChg>
        <pc:spChg chg="add mod">
          <ac:chgData name="Hasan Selim" userId="84cd2103f36ef0dc" providerId="LiveId" clId="{6ED845BA-74CA-4F74-9AC4-C2ED4D184EBF}" dt="2026-04-14T15:28:13.177" v="1067" actId="1035"/>
          <ac:spMkLst>
            <pc:docMk/>
            <pc:sldMk cId="2903114723" sldId="504"/>
            <ac:spMk id="33" creationId="{F7E1877D-CD8F-2906-7E74-A38FFD69E124}"/>
          </ac:spMkLst>
        </pc:spChg>
        <pc:spChg chg="add mod">
          <ac:chgData name="Hasan Selim" userId="84cd2103f36ef0dc" providerId="LiveId" clId="{6ED845BA-74CA-4F74-9AC4-C2ED4D184EBF}" dt="2026-04-14T15:28:13.177" v="1067" actId="1035"/>
          <ac:spMkLst>
            <pc:docMk/>
            <pc:sldMk cId="2903114723" sldId="504"/>
            <ac:spMk id="35" creationId="{C56A3845-1D61-AE0D-C249-47AFCBA16B3D}"/>
          </ac:spMkLst>
        </pc:spChg>
        <pc:spChg chg="add mod">
          <ac:chgData name="Hasan Selim" userId="84cd2103f36ef0dc" providerId="LiveId" clId="{6ED845BA-74CA-4F74-9AC4-C2ED4D184EBF}" dt="2026-04-14T15:28:05.468" v="1062" actId="554"/>
          <ac:spMkLst>
            <pc:docMk/>
            <pc:sldMk cId="2903114723" sldId="504"/>
            <ac:spMk id="37" creationId="{A87E482A-B243-C5A7-E66F-4337AB2AD5E8}"/>
          </ac:spMkLst>
        </pc:spChg>
        <pc:spChg chg="add mod">
          <ac:chgData name="Hasan Selim" userId="84cd2103f36ef0dc" providerId="LiveId" clId="{6ED845BA-74CA-4F74-9AC4-C2ED4D184EBF}" dt="2026-04-14T15:28:05.468" v="1062" actId="554"/>
          <ac:spMkLst>
            <pc:docMk/>
            <pc:sldMk cId="2903114723" sldId="504"/>
            <ac:spMk id="38" creationId="{A42CFFDA-D6EF-5473-BD22-A0631716D594}"/>
          </ac:spMkLst>
        </pc:spChg>
        <pc:spChg chg="add mod">
          <ac:chgData name="Hasan Selim" userId="84cd2103f36ef0dc" providerId="LiveId" clId="{6ED845BA-74CA-4F74-9AC4-C2ED4D184EBF}" dt="2026-04-14T15:28:13.177" v="1067" actId="1035"/>
          <ac:spMkLst>
            <pc:docMk/>
            <pc:sldMk cId="2903114723" sldId="504"/>
            <ac:spMk id="39" creationId="{FA501DB2-2503-4E96-2556-1FC4C59249F7}"/>
          </ac:spMkLst>
        </pc:spChg>
        <pc:spChg chg="mod">
          <ac:chgData name="Hasan Selim" userId="84cd2103f36ef0dc" providerId="LiveId" clId="{6ED845BA-74CA-4F74-9AC4-C2ED4D184EBF}" dt="2026-04-14T14:40:10.256" v="597" actId="571"/>
          <ac:spMkLst>
            <pc:docMk/>
            <pc:sldMk cId="2903114723" sldId="504"/>
            <ac:spMk id="43" creationId="{B680269B-4E85-D9A1-55B9-6987D4454830}"/>
          </ac:spMkLst>
        </pc:spChg>
        <pc:spChg chg="mod">
          <ac:chgData name="Hasan Selim" userId="84cd2103f36ef0dc" providerId="LiveId" clId="{6ED845BA-74CA-4F74-9AC4-C2ED4D184EBF}" dt="2026-04-14T14:40:13.337" v="599" actId="948"/>
          <ac:spMkLst>
            <pc:docMk/>
            <pc:sldMk cId="2903114723" sldId="504"/>
            <ac:spMk id="46" creationId="{37AAE3D3-7CC9-BBFB-8F54-F61769DD933C}"/>
          </ac:spMkLst>
        </pc:spChg>
        <pc:spChg chg="mod">
          <ac:chgData name="Hasan Selim" userId="84cd2103f36ef0dc" providerId="LiveId" clId="{6ED845BA-74CA-4F74-9AC4-C2ED4D184EBF}" dt="2026-04-14T15:02:02.323" v="705" actId="948"/>
          <ac:spMkLst>
            <pc:docMk/>
            <pc:sldMk cId="2903114723" sldId="504"/>
            <ac:spMk id="57" creationId="{F086C907-460A-5AA4-6F06-D47A6C707F3A}"/>
          </ac:spMkLst>
        </pc:spChg>
        <pc:spChg chg="mod">
          <ac:chgData name="Hasan Selim" userId="84cd2103f36ef0dc" providerId="LiveId" clId="{6ED845BA-74CA-4F74-9AC4-C2ED4D184EBF}" dt="2026-04-14T15:03:30.347" v="725" actId="6549"/>
          <ac:spMkLst>
            <pc:docMk/>
            <pc:sldMk cId="2903114723" sldId="504"/>
            <ac:spMk id="60" creationId="{C9935A5B-18F7-95F0-15EA-7C8D1129CE07}"/>
          </ac:spMkLst>
        </pc:spChg>
        <pc:grpChg chg="add del mod">
          <ac:chgData name="Hasan Selim" userId="84cd2103f36ef0dc" providerId="LiveId" clId="{6ED845BA-74CA-4F74-9AC4-C2ED4D184EBF}" dt="2026-04-14T14:12:27.722" v="397" actId="478"/>
          <ac:grpSpMkLst>
            <pc:docMk/>
            <pc:sldMk cId="2903114723" sldId="504"/>
            <ac:grpSpMk id="6" creationId="{744C24D5-BCE6-E59E-080F-1013206D72E6}"/>
          </ac:grpSpMkLst>
        </pc:grpChg>
        <pc:grpChg chg="add del mod ord">
          <ac:chgData name="Hasan Selim" userId="84cd2103f36ef0dc" providerId="LiveId" clId="{6ED845BA-74CA-4F74-9AC4-C2ED4D184EBF}" dt="2026-04-14T14:06:18.554" v="309" actId="21"/>
          <ac:grpSpMkLst>
            <pc:docMk/>
            <pc:sldMk cId="2903114723" sldId="504"/>
            <ac:grpSpMk id="21" creationId="{277EFA80-9EEC-8CC2-3044-1D76662F6B83}"/>
          </ac:grpSpMkLst>
        </pc:grpChg>
        <pc:grpChg chg="add del mod">
          <ac:chgData name="Hasan Selim" userId="84cd2103f36ef0dc" providerId="LiveId" clId="{6ED845BA-74CA-4F74-9AC4-C2ED4D184EBF}" dt="2026-04-14T14:12:11.743" v="386" actId="478"/>
          <ac:grpSpMkLst>
            <pc:docMk/>
            <pc:sldMk cId="2903114723" sldId="504"/>
            <ac:grpSpMk id="26" creationId="{453E9D4F-7B03-A9AA-A442-7DFBD6B8C536}"/>
          </ac:grpSpMkLst>
        </pc:grpChg>
        <pc:grpChg chg="add del mod">
          <ac:chgData name="Hasan Selim" userId="84cd2103f36ef0dc" providerId="LiveId" clId="{6ED845BA-74CA-4F74-9AC4-C2ED4D184EBF}" dt="2026-04-14T15:03:59.598" v="749" actId="1076"/>
          <ac:grpSpMkLst>
            <pc:docMk/>
            <pc:sldMk cId="2903114723" sldId="504"/>
            <ac:grpSpMk id="29" creationId="{8B0431D2-067C-622C-08A0-21637F15C0C3}"/>
          </ac:grpSpMkLst>
        </pc:grpChg>
        <pc:grpChg chg="add del mod">
          <ac:chgData name="Hasan Selim" userId="84cd2103f36ef0dc" providerId="LiveId" clId="{6ED845BA-74CA-4F74-9AC4-C2ED4D184EBF}" dt="2026-04-14T14:41:09.534" v="606" actId="478"/>
          <ac:grpSpMkLst>
            <pc:docMk/>
            <pc:sldMk cId="2903114723" sldId="504"/>
            <ac:grpSpMk id="41" creationId="{029F0E8C-E89D-6EC6-5CAC-869BCC799682}"/>
          </ac:grpSpMkLst>
        </pc:grpChg>
        <pc:grpChg chg="add del mod">
          <ac:chgData name="Hasan Selim" userId="84cd2103f36ef0dc" providerId="LiveId" clId="{6ED845BA-74CA-4F74-9AC4-C2ED4D184EBF}" dt="2026-04-14T14:41:02.665" v="603" actId="478"/>
          <ac:grpSpMkLst>
            <pc:docMk/>
            <pc:sldMk cId="2903114723" sldId="504"/>
            <ac:grpSpMk id="44" creationId="{14B8D2BA-1C74-7FE3-9F99-CDF8E18C087D}"/>
          </ac:grpSpMkLst>
        </pc:grpChg>
        <pc:grpChg chg="add del mod">
          <ac:chgData name="Hasan Selim" userId="84cd2103f36ef0dc" providerId="LiveId" clId="{6ED845BA-74CA-4F74-9AC4-C2ED4D184EBF}" dt="2026-04-14T15:03:29.486" v="724" actId="478"/>
          <ac:grpSpMkLst>
            <pc:docMk/>
            <pc:sldMk cId="2903114723" sldId="504"/>
            <ac:grpSpMk id="55" creationId="{2D31B935-8208-7943-DC99-064BE7AB6B0D}"/>
          </ac:grpSpMkLst>
        </pc:grpChg>
        <pc:grpChg chg="add del mod">
          <ac:chgData name="Hasan Selim" userId="84cd2103f36ef0dc" providerId="LiveId" clId="{6ED845BA-74CA-4F74-9AC4-C2ED4D184EBF}" dt="2026-04-14T15:03:31.596" v="726" actId="478"/>
          <ac:grpSpMkLst>
            <pc:docMk/>
            <pc:sldMk cId="2903114723" sldId="504"/>
            <ac:grpSpMk id="58" creationId="{D52779ED-AEA1-2109-BAF6-7BB7A483881E}"/>
          </ac:grpSpMkLst>
        </pc:grpChg>
        <pc:picChg chg="mod">
          <ac:chgData name="Hasan Selim" userId="84cd2103f36ef0dc" providerId="LiveId" clId="{6ED845BA-74CA-4F74-9AC4-C2ED4D184EBF}" dt="2026-04-14T13:47:39.809" v="217"/>
          <ac:picMkLst>
            <pc:docMk/>
            <pc:sldMk cId="2903114723" sldId="504"/>
            <ac:picMk id="7" creationId="{C2D4DBA9-B58D-404A-3F2C-7F85B7192EED}"/>
          </ac:picMkLst>
        </pc:picChg>
        <pc:picChg chg="del">
          <ac:chgData name="Hasan Selim" userId="84cd2103f36ef0dc" providerId="LiveId" clId="{6ED845BA-74CA-4F74-9AC4-C2ED4D184EBF}" dt="2026-04-14T13:32:52.150" v="196" actId="478"/>
          <ac:picMkLst>
            <pc:docMk/>
            <pc:sldMk cId="2903114723" sldId="504"/>
            <ac:picMk id="9" creationId="{D5B9036F-85DC-B93E-94DE-F42B0E917257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2" creationId="{EF3C1F9F-6961-13BF-B205-AC49D6D8D4D1}"/>
          </ac:picMkLst>
        </pc:picChg>
        <pc:picChg chg="add mod">
          <ac:chgData name="Hasan Selim" userId="84cd2103f36ef0dc" providerId="LiveId" clId="{6ED845BA-74CA-4F74-9AC4-C2ED4D184EBF}" dt="2026-04-14T13:29:20.140" v="154" actId="1076"/>
          <ac:picMkLst>
            <pc:docMk/>
            <pc:sldMk cId="2903114723" sldId="504"/>
            <ac:picMk id="14" creationId="{9AD3E10C-1796-D109-F682-CBFC59FB9D53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5" creationId="{4C177828-CE93-B03D-BE22-BD0CA2EF8435}"/>
          </ac:picMkLst>
        </pc:picChg>
        <pc:picChg chg="del">
          <ac:chgData name="Hasan Selim" userId="84cd2103f36ef0dc" providerId="LiveId" clId="{6ED845BA-74CA-4F74-9AC4-C2ED4D184EBF}" dt="2026-04-14T13:32:51.760" v="195" actId="478"/>
          <ac:picMkLst>
            <pc:docMk/>
            <pc:sldMk cId="2903114723" sldId="504"/>
            <ac:picMk id="16" creationId="{1D4B8129-663C-DE86-10B7-78343F5FE7CD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7" creationId="{9371E15C-36D8-4EE5-BFD6-4DF7409E44DB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8" creationId="{A3DEDFAD-7723-10E9-C8A4-303AC7F5F1B0}"/>
          </ac:picMkLst>
        </pc:picChg>
        <pc:picChg chg="add del mod">
          <ac:chgData name="Hasan Selim" userId="84cd2103f36ef0dc" providerId="LiveId" clId="{6ED845BA-74CA-4F74-9AC4-C2ED4D184EBF}" dt="2026-04-14T14:12:35.344" v="398" actId="478"/>
          <ac:picMkLst>
            <pc:docMk/>
            <pc:sldMk cId="2903114723" sldId="504"/>
            <ac:picMk id="20" creationId="{7BE8E435-A067-3B2D-9900-2122E5191CF4}"/>
          </ac:picMkLst>
        </pc:picChg>
        <pc:picChg chg="mod">
          <ac:chgData name="Hasan Selim" userId="84cd2103f36ef0dc" providerId="LiveId" clId="{6ED845BA-74CA-4F74-9AC4-C2ED4D184EBF}" dt="2026-04-14T13:59:37.036" v="264"/>
          <ac:picMkLst>
            <pc:docMk/>
            <pc:sldMk cId="2903114723" sldId="504"/>
            <ac:picMk id="22" creationId="{6CA7DEDB-59D4-F21C-7552-D0023554ED3A}"/>
          </ac:picMkLst>
        </pc:picChg>
        <pc:picChg chg="add del mod modCrop">
          <ac:chgData name="Hasan Selim" userId="84cd2103f36ef0dc" providerId="LiveId" clId="{6ED845BA-74CA-4F74-9AC4-C2ED4D184EBF}" dt="2026-04-14T14:06:18.554" v="309" actId="21"/>
          <ac:picMkLst>
            <pc:docMk/>
            <pc:sldMk cId="2903114723" sldId="504"/>
            <ac:picMk id="25" creationId="{CB1F77FB-FA5E-44E5-F2B3-632000723C9D}"/>
          </ac:picMkLst>
        </pc:picChg>
        <pc:picChg chg="mod">
          <ac:chgData name="Hasan Selim" userId="84cd2103f36ef0dc" providerId="LiveId" clId="{6ED845BA-74CA-4F74-9AC4-C2ED4D184EBF}" dt="2026-04-14T14:10:11.959" v="352"/>
          <ac:picMkLst>
            <pc:docMk/>
            <pc:sldMk cId="2903114723" sldId="504"/>
            <ac:picMk id="27" creationId="{D95C812D-174A-5547-1B12-6461A44B151C}"/>
          </ac:picMkLst>
        </pc:picChg>
        <pc:picChg chg="mod">
          <ac:chgData name="Hasan Selim" userId="84cd2103f36ef0dc" providerId="LiveId" clId="{6ED845BA-74CA-4F74-9AC4-C2ED4D184EBF}" dt="2026-04-14T14:12:12.383" v="387"/>
          <ac:picMkLst>
            <pc:docMk/>
            <pc:sldMk cId="2903114723" sldId="504"/>
            <ac:picMk id="30" creationId="{0698ACEF-35A4-03C9-ADDB-09506D08A5E3}"/>
          </ac:picMkLst>
        </pc:picChg>
        <pc:picChg chg="add mod">
          <ac:chgData name="Hasan Selim" userId="84cd2103f36ef0dc" providerId="LiveId" clId="{6ED845BA-74CA-4F74-9AC4-C2ED4D184EBF}" dt="2026-04-14T15:22:27.742" v="967" actId="1035"/>
          <ac:picMkLst>
            <pc:docMk/>
            <pc:sldMk cId="2903114723" sldId="504"/>
            <ac:picMk id="34" creationId="{43423F3E-1E4F-D1D5-741E-77F4ED6E8683}"/>
          </ac:picMkLst>
        </pc:picChg>
        <pc:picChg chg="add mod">
          <ac:chgData name="Hasan Selim" userId="84cd2103f36ef0dc" providerId="LiveId" clId="{6ED845BA-74CA-4F74-9AC4-C2ED4D184EBF}" dt="2026-04-14T15:22:27.742" v="967" actId="1035"/>
          <ac:picMkLst>
            <pc:docMk/>
            <pc:sldMk cId="2903114723" sldId="504"/>
            <ac:picMk id="36" creationId="{99EFA6FF-ACAE-D0D4-0ADA-38021D930060}"/>
          </ac:picMkLst>
        </pc:picChg>
        <pc:picChg chg="add mod">
          <ac:chgData name="Hasan Selim" userId="84cd2103f36ef0dc" providerId="LiveId" clId="{6ED845BA-74CA-4F74-9AC4-C2ED4D184EBF}" dt="2026-04-14T15:22:12.005" v="962" actId="1076"/>
          <ac:picMkLst>
            <pc:docMk/>
            <pc:sldMk cId="2903114723" sldId="504"/>
            <ac:picMk id="40" creationId="{9AD3E10C-1796-D109-F682-CBFC59FB9D53}"/>
          </ac:picMkLst>
        </pc:picChg>
        <pc:picChg chg="mod">
          <ac:chgData name="Hasan Selim" userId="84cd2103f36ef0dc" providerId="LiveId" clId="{6ED845BA-74CA-4F74-9AC4-C2ED4D184EBF}" dt="2026-04-14T14:40:10.256" v="597" actId="571"/>
          <ac:picMkLst>
            <pc:docMk/>
            <pc:sldMk cId="2903114723" sldId="504"/>
            <ac:picMk id="42" creationId="{A653446D-49C6-2351-C0A1-72B887687E55}"/>
          </ac:picMkLst>
        </pc:picChg>
        <pc:picChg chg="mod">
          <ac:chgData name="Hasan Selim" userId="84cd2103f36ef0dc" providerId="LiveId" clId="{6ED845BA-74CA-4F74-9AC4-C2ED4D184EBF}" dt="2026-04-14T14:40:13.085" v="598" actId="571"/>
          <ac:picMkLst>
            <pc:docMk/>
            <pc:sldMk cId="2903114723" sldId="504"/>
            <ac:picMk id="45" creationId="{2BE932BA-C22A-B920-31AA-5FC23A76267E}"/>
          </ac:picMkLst>
        </pc:picChg>
        <pc:picChg chg="add mod">
          <ac:chgData name="Hasan Selim" userId="84cd2103f36ef0dc" providerId="LiveId" clId="{6ED845BA-74CA-4F74-9AC4-C2ED4D184EBF}" dt="2026-04-14T15:22:27.742" v="967" actId="1035"/>
          <ac:picMkLst>
            <pc:docMk/>
            <pc:sldMk cId="2903114723" sldId="504"/>
            <ac:picMk id="48" creationId="{C4AD6764-2249-A87E-B054-9B8B3B190A1A}"/>
          </ac:picMkLst>
        </pc:picChg>
        <pc:picChg chg="add del mod">
          <ac:chgData name="Hasan Selim" userId="84cd2103f36ef0dc" providerId="LiveId" clId="{6ED845BA-74CA-4F74-9AC4-C2ED4D184EBF}" dt="2026-04-14T14:56:38.808" v="655" actId="478"/>
          <ac:picMkLst>
            <pc:docMk/>
            <pc:sldMk cId="2903114723" sldId="504"/>
            <ac:picMk id="50" creationId="{F432716D-AC40-584F-B344-DC7ADBE64DD8}"/>
          </ac:picMkLst>
        </pc:picChg>
        <pc:picChg chg="add mod">
          <ac:chgData name="Hasan Selim" userId="84cd2103f36ef0dc" providerId="LiveId" clId="{6ED845BA-74CA-4F74-9AC4-C2ED4D184EBF}" dt="2026-04-14T15:04:31.404" v="759" actId="12789"/>
          <ac:picMkLst>
            <pc:docMk/>
            <pc:sldMk cId="2903114723" sldId="504"/>
            <ac:picMk id="52" creationId="{31648ADB-C1DE-ECC9-A361-331C617E066B}"/>
          </ac:picMkLst>
        </pc:picChg>
        <pc:picChg chg="add mod">
          <ac:chgData name="Hasan Selim" userId="84cd2103f36ef0dc" providerId="LiveId" clId="{6ED845BA-74CA-4F74-9AC4-C2ED4D184EBF}" dt="2026-04-14T15:28:25.475" v="1069" actId="14100"/>
          <ac:picMkLst>
            <pc:docMk/>
            <pc:sldMk cId="2903114723" sldId="504"/>
            <ac:picMk id="54" creationId="{40C8C237-AA13-AA91-C3C6-80AD02E3906C}"/>
          </ac:picMkLst>
        </pc:picChg>
        <pc:picChg chg="mod">
          <ac:chgData name="Hasan Selim" userId="84cd2103f36ef0dc" providerId="LiveId" clId="{6ED845BA-74CA-4F74-9AC4-C2ED4D184EBF}" dt="2026-04-14T15:02:02.030" v="704" actId="571"/>
          <ac:picMkLst>
            <pc:docMk/>
            <pc:sldMk cId="2903114723" sldId="504"/>
            <ac:picMk id="56" creationId="{DEDFC1E8-9A61-67D5-A4AF-A09975CA367D}"/>
          </ac:picMkLst>
        </pc:picChg>
        <pc:picChg chg="mod">
          <ac:chgData name="Hasan Selim" userId="84cd2103f36ef0dc" providerId="LiveId" clId="{6ED845BA-74CA-4F74-9AC4-C2ED4D184EBF}" dt="2026-04-14T15:02:07.442" v="706" actId="571"/>
          <ac:picMkLst>
            <pc:docMk/>
            <pc:sldMk cId="2903114723" sldId="504"/>
            <ac:picMk id="59" creationId="{949498B5-ED6E-9A75-C044-8DE03E8B02F7}"/>
          </ac:picMkLst>
        </pc:picChg>
      </pc:sldChg>
      <pc:sldChg chg="addSp delSp modSp add del mod">
        <pc:chgData name="Hasan Selim" userId="84cd2103f36ef0dc" providerId="LiveId" clId="{6ED845BA-74CA-4F74-9AC4-C2ED4D184EBF}" dt="2026-04-14T14:12:01.882" v="384" actId="47"/>
        <pc:sldMkLst>
          <pc:docMk/>
          <pc:sldMk cId="562931150" sldId="505"/>
        </pc:sldMkLst>
        <pc:spChg chg="add mod">
          <ac:chgData name="Hasan Selim" userId="84cd2103f36ef0dc" providerId="LiveId" clId="{6ED845BA-74CA-4F74-9AC4-C2ED4D184EBF}" dt="2026-04-14T14:11:46.668" v="382" actId="20577"/>
          <ac:spMkLst>
            <pc:docMk/>
            <pc:sldMk cId="562931150" sldId="505"/>
            <ac:spMk id="3" creationId="{86E53B20-CD95-4FF1-617F-277126A39A67}"/>
          </ac:spMkLst>
        </pc:spChg>
        <pc:spChg chg="mod">
          <ac:chgData name="Hasan Selim" userId="84cd2103f36ef0dc" providerId="LiveId" clId="{6ED845BA-74CA-4F74-9AC4-C2ED4D184EBF}" dt="2026-04-14T14:11:42.733" v="377" actId="1038"/>
          <ac:spMkLst>
            <pc:docMk/>
            <pc:sldMk cId="562931150" sldId="505"/>
            <ac:spMk id="33" creationId="{780A45DE-FD3B-CBFA-162F-C439A9CA209F}"/>
          </ac:spMkLst>
        </pc:spChg>
        <pc:spChg chg="del">
          <ac:chgData name="Hasan Selim" userId="84cd2103f36ef0dc" providerId="LiveId" clId="{6ED845BA-74CA-4F74-9AC4-C2ED4D184EBF}" dt="2026-04-14T14:11:26.733" v="371" actId="478"/>
          <ac:spMkLst>
            <pc:docMk/>
            <pc:sldMk cId="562931150" sldId="505"/>
            <ac:spMk id="41" creationId="{303245ED-201B-840A-36A0-EA68246EBB06}"/>
          </ac:spMkLst>
        </pc:spChg>
        <pc:spChg chg="del">
          <ac:chgData name="Hasan Selim" userId="84cd2103f36ef0dc" providerId="LiveId" clId="{6ED845BA-74CA-4F74-9AC4-C2ED4D184EBF}" dt="2026-04-14T14:11:27.682" v="372" actId="478"/>
          <ac:spMkLst>
            <pc:docMk/>
            <pc:sldMk cId="562931150" sldId="505"/>
            <ac:spMk id="43" creationId="{5A0F1930-B277-ADDF-3175-F330FA901FBE}"/>
          </ac:spMkLst>
        </pc:spChg>
        <pc:picChg chg="add mod">
          <ac:chgData name="Hasan Selim" userId="84cd2103f36ef0dc" providerId="LiveId" clId="{6ED845BA-74CA-4F74-9AC4-C2ED4D184EBF}" dt="2026-04-14T14:11:54.304" v="383" actId="14100"/>
          <ac:picMkLst>
            <pc:docMk/>
            <pc:sldMk cId="562931150" sldId="505"/>
            <ac:picMk id="2" creationId="{978EDFC8-4DB5-76B4-DA15-B7B24BF91A8A}"/>
          </ac:picMkLst>
        </pc:picChg>
      </pc:sldChg>
      <pc:sldMasterChg chg="setBg modSldLayout">
        <pc:chgData name="Hasan Selim" userId="84cd2103f36ef0dc" providerId="LiveId" clId="{6ED845BA-74CA-4F74-9AC4-C2ED4D184EBF}" dt="2026-04-14T15:08:47.759" v="891"/>
        <pc:sldMasterMkLst>
          <pc:docMk/>
          <pc:sldMasterMk cId="2476636414" sldId="2147483660"/>
        </pc:sldMasterMkLst>
        <pc:sldLayoutChg chg="addSp delSp modSp mod setBg">
          <pc:chgData name="Hasan Selim" userId="84cd2103f36ef0dc" providerId="LiveId" clId="{6ED845BA-74CA-4F74-9AC4-C2ED4D184EBF}" dt="2026-04-14T15:08:47.759" v="891"/>
          <pc:sldLayoutMkLst>
            <pc:docMk/>
            <pc:sldMasterMk cId="2476636414" sldId="2147483660"/>
            <pc:sldLayoutMk cId="641393381" sldId="2147483661"/>
          </pc:sldLayoutMkLst>
          <pc:picChg chg="add del mod">
            <ac:chgData name="Hasan Selim" userId="84cd2103f36ef0dc" providerId="LiveId" clId="{6ED845BA-74CA-4F74-9AC4-C2ED4D184EBF}" dt="2026-04-14T12:59:01.673" v="17" actId="21"/>
            <ac:picMkLst>
              <pc:docMk/>
              <pc:sldMasterMk cId="2476636414" sldId="2147483660"/>
              <pc:sldLayoutMk cId="641393381" sldId="2147483661"/>
              <ac:picMk id="6" creationId="{DF84B373-E4FA-6844-9ECA-CB80E287489A}"/>
            </ac:picMkLst>
          </pc:picChg>
          <pc:picChg chg="add mod ord">
            <ac:chgData name="Hasan Selim" userId="84cd2103f36ef0dc" providerId="LiveId" clId="{6ED845BA-74CA-4F74-9AC4-C2ED4D184EBF}" dt="2026-04-14T13:00:54.699" v="20" actId="14826"/>
            <ac:picMkLst>
              <pc:docMk/>
              <pc:sldMasterMk cId="2476636414" sldId="2147483660"/>
              <pc:sldLayoutMk cId="641393381" sldId="2147483661"/>
              <ac:picMk id="7" creationId="{DF84B373-E4FA-6844-9ECA-CB80E287489A}"/>
            </ac:picMkLst>
          </pc:picChg>
        </pc:sldLayoutChg>
        <pc:sldLayoutChg chg="setBg">
          <pc:chgData name="Hasan Selim" userId="84cd2103f36ef0dc" providerId="LiveId" clId="{6ED845BA-74CA-4F74-9AC4-C2ED4D184EBF}" dt="2026-04-14T15:08:47.759" v="891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6ED845BA-74CA-4F74-9AC4-C2ED4D184EBF}" dt="2026-04-14T15:08:47.759" v="891"/>
          <pc:sldLayoutMkLst>
            <pc:docMk/>
            <pc:sldMasterMk cId="2476636414" sldId="2147483660"/>
            <pc:sldLayoutMk cId="3609756420" sldId="2147483668"/>
          </pc:sldLayoutMkLst>
        </pc:sldLayoutChg>
        <pc:sldLayoutChg chg="setBg">
          <pc:chgData name="Hasan Selim" userId="84cd2103f36ef0dc" providerId="LiveId" clId="{6ED845BA-74CA-4F74-9AC4-C2ED4D184EBF}" dt="2026-04-14T15:08:47.759" v="891"/>
          <pc:sldLayoutMkLst>
            <pc:docMk/>
            <pc:sldMasterMk cId="2476636414" sldId="2147483660"/>
            <pc:sldLayoutMk cId="1810768933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El Messiri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El Messiri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27/10/1447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El Messiri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El Messiri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F84B373-E4FA-6844-9ECA-CB80E2874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"/>
            <a:ext cx="10691813" cy="755863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El Messiri" pitchFamily="2" charset="-78"/>
              <a:cs typeface="El Mess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2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899A533-1817-F8F1-FDB2-5B754FFD0BFA}"/>
              </a:ext>
            </a:extLst>
          </p:cNvPr>
          <p:cNvSpPr txBox="1"/>
          <p:nvPr/>
        </p:nvSpPr>
        <p:spPr>
          <a:xfrm>
            <a:off x="244306" y="1602615"/>
            <a:ext cx="3077950" cy="2700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ساهموا في تطوير الطب والفلك والرياضيات</a:t>
            </a: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والجغرافيا والفيزياء والكيمياء والفلسفة</a:t>
            </a:r>
          </a:p>
          <a:p>
            <a:pPr marL="285750" indent="-285750" algn="r" rtl="1">
              <a:lnSpc>
                <a:spcPct val="2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نقلوا العلوم القديمة وطور</a:t>
            </a: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وها </a:t>
            </a:r>
          </a:p>
          <a:p>
            <a:pPr marL="285750" indent="-285750" algn="r" rtl="1">
              <a:lnSpc>
                <a:spcPct val="2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كانوا سببًا في نهضة أوروبا</a:t>
            </a:r>
            <a:endParaRPr lang="ar-SA" sz="1400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marL="285750" indent="-285750" algn="r" rtl="1">
              <a:lnSpc>
                <a:spcPct val="2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اعتمدوا على التجربة والملاحظة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6F8C687-D4A3-6C58-4124-AA3EEAB9C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91" y="4576628"/>
            <a:ext cx="2708283" cy="2194362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16A996E-055C-60CC-040D-B26C128BB556}"/>
              </a:ext>
            </a:extLst>
          </p:cNvPr>
          <p:cNvGrpSpPr/>
          <p:nvPr/>
        </p:nvGrpSpPr>
        <p:grpSpPr>
          <a:xfrm>
            <a:off x="7471380" y="1491630"/>
            <a:ext cx="2731014" cy="1139568"/>
            <a:chOff x="7534880" y="1491630"/>
            <a:chExt cx="2731014" cy="1139568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675AD55-B3D2-0722-7710-7EAEB69F1EA5}"/>
                </a:ext>
              </a:extLst>
            </p:cNvPr>
            <p:cNvSpPr txBox="1"/>
            <p:nvPr/>
          </p:nvSpPr>
          <p:spPr>
            <a:xfrm>
              <a:off x="7534880" y="2261994"/>
              <a:ext cx="2731014" cy="3692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b="1" dirty="0">
                  <a:solidFill>
                    <a:srgbClr val="584032"/>
                  </a:solidFill>
                  <a:latin typeface="El Messiri" pitchFamily="2" charset="-78"/>
                  <a:cs typeface="El Messiri" pitchFamily="2" charset="-78"/>
                </a:rPr>
                <a:t>إرث علمي غيّر العالم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95D59D8-85D4-C90B-A67D-122CB1A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1620" y="1491630"/>
              <a:ext cx="2617536" cy="67191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4B1AFC4-4BFA-01D2-AF56-0C5BF9090E2C}"/>
              </a:ext>
            </a:extLst>
          </p:cNvPr>
          <p:cNvSpPr txBox="1"/>
          <p:nvPr/>
        </p:nvSpPr>
        <p:spPr>
          <a:xfrm>
            <a:off x="4014964" y="4134926"/>
            <a:ext cx="2757574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برع </a:t>
            </a:r>
            <a:r>
              <a:rPr lang="ar-EG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علماء المسلمين في مختلف العلوم خلال الحضارة الإسلامية، وقدموا إنجازات عظيمة أثرت في العالم حتى يومنا هذا.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CB1F77FB-FA5E-44E5-F2B3-632000723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4561" y="1605006"/>
            <a:ext cx="3084521" cy="1566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5FE5E12-4578-E815-7411-102DD2F24D25}"/>
              </a:ext>
            </a:extLst>
          </p:cNvPr>
          <p:cNvSpPr txBox="1"/>
          <p:nvPr/>
        </p:nvSpPr>
        <p:spPr>
          <a:xfrm>
            <a:off x="4083326" y="3213620"/>
            <a:ext cx="256698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800" dirty="0">
                <a:solidFill>
                  <a:srgbClr val="584032"/>
                </a:solidFill>
                <a:latin typeface="El Messiri" pitchFamily="2" charset="-78"/>
                <a:cs typeface="El Messiri" pitchFamily="2" charset="-78"/>
              </a:rPr>
              <a:t>من هم</a:t>
            </a:r>
            <a:r>
              <a:rPr lang="ar-EG" sz="1800" dirty="0">
                <a:solidFill>
                  <a:srgbClr val="584032"/>
                </a:solidFill>
                <a:latin typeface="El Messiri" pitchFamily="2" charset="-78"/>
                <a:cs typeface="El Messiri" pitchFamily="2" charset="-78"/>
              </a:rPr>
              <a:t> </a:t>
            </a:r>
            <a:endParaRPr lang="ar-SA" sz="1800" dirty="0">
              <a:solidFill>
                <a:srgbClr val="584032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/>
            <a:r>
              <a:rPr lang="ar-EG" sz="2400" b="1" dirty="0">
                <a:solidFill>
                  <a:srgbClr val="584032"/>
                </a:solidFill>
                <a:latin typeface="El Messiri" pitchFamily="2" charset="-78"/>
                <a:cs typeface="El Messiri" pitchFamily="2" charset="-78"/>
              </a:rPr>
              <a:t>علماء المسلمين</a:t>
            </a:r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65F6381B-B483-6C06-1559-ADAE111A42D5}"/>
              </a:ext>
            </a:extLst>
          </p:cNvPr>
          <p:cNvSpPr/>
          <p:nvPr/>
        </p:nvSpPr>
        <p:spPr>
          <a:xfrm>
            <a:off x="5001410" y="3976722"/>
            <a:ext cx="730820" cy="45719"/>
          </a:xfrm>
          <a:prstGeom prst="roundRect">
            <a:avLst/>
          </a:prstGeom>
          <a:solidFill>
            <a:srgbClr val="C98C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1758A081-CA4A-D1E6-4AD0-5F20717209E9}"/>
              </a:ext>
            </a:extLst>
          </p:cNvPr>
          <p:cNvGrpSpPr/>
          <p:nvPr/>
        </p:nvGrpSpPr>
        <p:grpSpPr>
          <a:xfrm>
            <a:off x="613239" y="999397"/>
            <a:ext cx="2566990" cy="605609"/>
            <a:chOff x="613239" y="820792"/>
            <a:chExt cx="2566990" cy="605609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ECB1225E-0264-A14E-F7C5-7CDED46A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241" y="820792"/>
              <a:ext cx="2566988" cy="605609"/>
            </a:xfrm>
            <a:prstGeom prst="rect">
              <a:avLst/>
            </a:prstGeom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A050752A-36B0-084C-8329-B4CF497BAA12}"/>
                </a:ext>
              </a:extLst>
            </p:cNvPr>
            <p:cNvSpPr txBox="1"/>
            <p:nvPr/>
          </p:nvSpPr>
          <p:spPr>
            <a:xfrm>
              <a:off x="613239" y="923647"/>
              <a:ext cx="256698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sz="1600" b="1" dirty="0">
                  <a:solidFill>
                    <a:srgbClr val="584032"/>
                  </a:solidFill>
                  <a:latin typeface="El Messiri" pitchFamily="2" charset="-78"/>
                  <a:cs typeface="El Messiri" pitchFamily="2" charset="-78"/>
                </a:rPr>
                <a:t>أهمية علماء المسلمين</a:t>
              </a:r>
            </a:p>
          </p:txBody>
        </p:sp>
      </p:grpSp>
      <p:pic>
        <p:nvPicPr>
          <p:cNvPr id="54" name="صورة 53">
            <a:extLst>
              <a:ext uri="{FF2B5EF4-FFF2-40B4-BE49-F238E27FC236}">
                <a16:creationId xmlns:a16="http://schemas.microsoft.com/office/drawing/2014/main" id="{A3CBE6EC-392F-9C34-2A7B-59216E555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5"/>
          <a:stretch>
            <a:fillRect/>
          </a:stretch>
        </p:blipFill>
        <p:spPr>
          <a:xfrm rot="993249">
            <a:off x="8514266" y="589295"/>
            <a:ext cx="772243" cy="809064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F7566200-7AB4-BACD-CEE8-B76462F4E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4699" y="2957505"/>
            <a:ext cx="3857155" cy="51001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2A42-67BF-D22E-A320-952B0408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B0431D2-067C-622C-08A0-21637F15C0C3}"/>
              </a:ext>
            </a:extLst>
          </p:cNvPr>
          <p:cNvGrpSpPr/>
          <p:nvPr/>
        </p:nvGrpSpPr>
        <p:grpSpPr>
          <a:xfrm>
            <a:off x="4062411" y="463631"/>
            <a:ext cx="2566990" cy="605609"/>
            <a:chOff x="613239" y="820792"/>
            <a:chExt cx="2566990" cy="60560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698ACEF-35A4-03C9-ADDB-09506D08A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241" y="820792"/>
              <a:ext cx="2566988" cy="605609"/>
            </a:xfrm>
            <a:prstGeom prst="rect">
              <a:avLst/>
            </a:prstGeom>
          </p:spPr>
        </p:pic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01D52E00-D6A0-1322-0736-5F0DF5ADFDEA}"/>
                </a:ext>
              </a:extLst>
            </p:cNvPr>
            <p:cNvSpPr txBox="1"/>
            <p:nvPr/>
          </p:nvSpPr>
          <p:spPr>
            <a:xfrm>
              <a:off x="613239" y="923647"/>
              <a:ext cx="256698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rgbClr val="584032"/>
                  </a:solidFill>
                  <a:latin typeface="El Messiri" pitchFamily="2" charset="-78"/>
                  <a:cs typeface="El Messiri" pitchFamily="2" charset="-78"/>
                </a:rPr>
                <a:t>أشهر</a:t>
              </a:r>
              <a:r>
                <a:rPr lang="ar-EG" sz="1600" b="1" dirty="0">
                  <a:solidFill>
                    <a:srgbClr val="584032"/>
                  </a:solidFill>
                  <a:latin typeface="El Messiri" pitchFamily="2" charset="-78"/>
                  <a:cs typeface="El Messiri" pitchFamily="2" charset="-78"/>
                </a:rPr>
                <a:t> علماء المسلمين</a:t>
              </a:r>
            </a:p>
          </p:txBody>
        </p: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E083DC9-769C-212F-9ECF-61A6A605BC45}"/>
              </a:ext>
            </a:extLst>
          </p:cNvPr>
          <p:cNvSpPr txBox="1"/>
          <p:nvPr/>
        </p:nvSpPr>
        <p:spPr>
          <a:xfrm>
            <a:off x="7522039" y="2938162"/>
            <a:ext cx="2566986" cy="1081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ابن سينا</a:t>
            </a:r>
            <a:endParaRPr lang="ar-SA" sz="1600" b="1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رائد في الطب</a:t>
            </a: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وصاحب كتاب </a:t>
            </a: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"القانون في الطب"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7E1877D-CD8F-2906-7E74-A38FFD69E124}"/>
              </a:ext>
            </a:extLst>
          </p:cNvPr>
          <p:cNvSpPr txBox="1"/>
          <p:nvPr/>
        </p:nvSpPr>
        <p:spPr>
          <a:xfrm>
            <a:off x="3691608" y="5857678"/>
            <a:ext cx="3084521" cy="1081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الخوارزمي</a:t>
            </a:r>
            <a:endParaRPr lang="ar-SA" sz="1600" b="1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مؤسس علم الجبر</a:t>
            </a: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</a:t>
            </a: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ساهم في تطوير الرياضيات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3423F3E-1E4F-D1D5-741E-77F4ED6E8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324" y="4341605"/>
            <a:ext cx="1589089" cy="1507019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56A3845-1D61-AE0D-C249-47AFCBA16B3D}"/>
              </a:ext>
            </a:extLst>
          </p:cNvPr>
          <p:cNvSpPr txBox="1"/>
          <p:nvPr/>
        </p:nvSpPr>
        <p:spPr>
          <a:xfrm>
            <a:off x="525224" y="5857678"/>
            <a:ext cx="2722108" cy="1081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ابن الهيثم</a:t>
            </a:r>
            <a:endParaRPr lang="ar-SA" sz="1600" b="1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عالم في البصريات</a:t>
            </a: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ar-SA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ومؤسس</a:t>
            </a: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علم الضوء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9EFA6FF-ACAE-D0D4-0ADA-38021D930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66" y="4274861"/>
            <a:ext cx="1707824" cy="1573763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87E482A-B243-C5A7-E66F-4337AB2AD5E8}"/>
              </a:ext>
            </a:extLst>
          </p:cNvPr>
          <p:cNvSpPr txBox="1"/>
          <p:nvPr/>
        </p:nvSpPr>
        <p:spPr>
          <a:xfrm>
            <a:off x="252891" y="2938162"/>
            <a:ext cx="3084521" cy="7579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جابر بن حيان</a:t>
            </a:r>
            <a:endParaRPr lang="en-US" sz="1600" b="1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وضع أسس الكيمياء الحديثة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42CFFDA-D6EF-5473-BD22-A0631716D594}"/>
              </a:ext>
            </a:extLst>
          </p:cNvPr>
          <p:cNvSpPr txBox="1"/>
          <p:nvPr/>
        </p:nvSpPr>
        <p:spPr>
          <a:xfrm>
            <a:off x="3691607" y="2938162"/>
            <a:ext cx="3084521" cy="7579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البيروني</a:t>
            </a:r>
            <a:endParaRPr lang="en-US" sz="1600" b="1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قاس محيط الأرض بدقة كبيرة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A501DB2-2503-4E96-2556-1FC4C59249F7}"/>
              </a:ext>
            </a:extLst>
          </p:cNvPr>
          <p:cNvSpPr txBox="1"/>
          <p:nvPr/>
        </p:nvSpPr>
        <p:spPr>
          <a:xfrm>
            <a:off x="7263271" y="5857678"/>
            <a:ext cx="3084521" cy="7579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الإدريسي</a:t>
            </a:r>
            <a:endParaRPr lang="en-US" sz="1600" b="1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EG" sz="14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رسم خرائط دقيقة للعالم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9AD3E10C-1796-D109-F682-CBFC59FB9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66" y="1143697"/>
            <a:ext cx="1858294" cy="195992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C4AD6764-2249-A87E-B054-9B8B3B190A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649" y="4201708"/>
            <a:ext cx="1629538" cy="172006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31648ADB-C1DE-ECC9-A361-331C617E0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876" y="1272188"/>
            <a:ext cx="1613311" cy="1702939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40C8C237-AA13-AA91-C3C6-80AD02E390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315" y="1255104"/>
            <a:ext cx="1737106" cy="17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52CCB0CC-915D-E5BF-F550-AE999C132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811" y="2721429"/>
            <a:ext cx="2427332" cy="210226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F3C1F9F-6961-13BF-B205-AC49D6D8D4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81" y="4717974"/>
            <a:ext cx="1963130" cy="205673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C177828-CE93-B03D-BE22-BD0CA2EF8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5"/>
          <a:stretch>
            <a:fillRect/>
          </a:stretch>
        </p:blipFill>
        <p:spPr>
          <a:xfrm>
            <a:off x="2824487" y="671971"/>
            <a:ext cx="1963131" cy="205673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371E15C-36D8-4EE5-BFD6-4DF7409E4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6"/>
          <a:stretch>
            <a:fillRect/>
          </a:stretch>
        </p:blipFill>
        <p:spPr>
          <a:xfrm>
            <a:off x="300247" y="3048448"/>
            <a:ext cx="1589089" cy="146277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3DEDFAD-7723-10E9-C8A4-303AC7F5F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6"/>
          <a:stretch>
            <a:fillRect/>
          </a:stretch>
        </p:blipFill>
        <p:spPr>
          <a:xfrm>
            <a:off x="407171" y="784966"/>
            <a:ext cx="1963131" cy="180708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2B84D765-8C9B-2075-6D56-5F310D333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3186" y="940556"/>
            <a:ext cx="4214539" cy="2140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104EEFA-8677-D4A9-EC3F-C37503A9A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912" y="5396257"/>
            <a:ext cx="1589089" cy="150701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A359BCA-245D-5828-88DA-E750F21F2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853" y="5362885"/>
            <a:ext cx="1707824" cy="157376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E4CD561-C5F3-868A-12B2-40AB90CF2D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18" y="3476981"/>
            <a:ext cx="1858294" cy="195992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662FC55-A3B0-4E6F-788A-DAB59E564E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64" y="5289732"/>
            <a:ext cx="1629538" cy="172006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2676C58-2064-13E7-9063-4947A4DCB0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978" y="3605472"/>
            <a:ext cx="1613311" cy="1702939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F43EA27-36CA-9907-C24D-6C2A26DB63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903" y="3588388"/>
            <a:ext cx="1737106" cy="173710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EB44619-ADD8-EF51-7471-9DC110BC3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811" y="5746341"/>
            <a:ext cx="2566988" cy="6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3253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El Messiri" pitchFamily="2" charset="-78"/>
              <a:cs typeface="El Messiri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El </a:t>
            </a:r>
            <a:r>
              <a:rPr lang="en-US" sz="1228" b="1" dirty="0" err="1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Messiri</a:t>
            </a:r>
            <a:r>
              <a:rPr lang="en-US" sz="1228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 </a:t>
            </a:r>
            <a:r>
              <a:rPr lang="ar-EG" sz="1579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  </a:t>
            </a:r>
            <a:r>
              <a:rPr lang="ar-EG" sz="1579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bg1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792411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El Messiri" pitchFamily="2" charset="-78"/>
                <a:cs typeface="El Messiri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</a:br>
              <a:r>
                <a:rPr lang="ar-SA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  <a:t>تم تصميم هذا القالب بواسطة موقع انجز </a:t>
              </a:r>
              <a:r>
                <a:rPr lang="en-US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  <a:t>ingez-ppt </a:t>
              </a:r>
              <a:r>
                <a:rPr lang="ar-SA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600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226</Words>
  <Application>Microsoft Office PowerPoint</Application>
  <PresentationFormat>مخصص</PresentationFormat>
  <Paragraphs>37</Paragraphs>
  <Slides>6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Calibri</vt:lpstr>
      <vt:lpstr>Arial</vt:lpstr>
      <vt:lpstr>El Messiri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178</cp:revision>
  <cp:lastPrinted>2023-04-21T16:15:01Z</cp:lastPrinted>
  <dcterms:created xsi:type="dcterms:W3CDTF">2022-06-17T15:03:51Z</dcterms:created>
  <dcterms:modified xsi:type="dcterms:W3CDTF">2026-04-14T15:46:14Z</dcterms:modified>
</cp:coreProperties>
</file>